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sldIdLst>
    <p:sldId id="268" r:id="rId3"/>
    <p:sldId id="269" r:id="rId4"/>
    <p:sldId id="270" r:id="rId5"/>
    <p:sldId id="271" r:id="rId6"/>
  </p:sldIdLst>
  <p:sldSz cx="10691495" cy="7559675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notesMaster" Target="notesMasters/notes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5F93F1-D337-477A-B98A-83DE47DDB92A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09348" y="1279287"/>
            <a:ext cx="4885048" cy="345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375" y="4925254"/>
            <a:ext cx="5682996" cy="40297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2EF2D7-A99A-4AC5-BC01-384F23EAC7CE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336640" y="1237362"/>
            <a:ext cx="8019839" cy="2632238"/>
          </a:xfrm>
        </p:spPr>
        <p:txBody>
          <a:bodyPr anchor="b"/>
          <a:lstStyle>
            <a:lvl1pPr algn="ctr">
              <a:defRPr sz="6615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36640" y="3971110"/>
            <a:ext cx="8019839" cy="1825415"/>
          </a:xfrm>
        </p:spPr>
        <p:txBody>
          <a:bodyPr/>
          <a:lstStyle>
            <a:lvl1pPr marL="0" indent="0" algn="ctr">
              <a:buNone/>
              <a:defRPr sz="2645"/>
            </a:lvl1pPr>
            <a:lvl2pPr marL="503555" indent="0" algn="ctr">
              <a:buNone/>
              <a:defRPr sz="2205"/>
            </a:lvl2pPr>
            <a:lvl3pPr marL="1009015" indent="0" algn="ctr">
              <a:buNone/>
              <a:defRPr sz="1985"/>
            </a:lvl3pPr>
            <a:lvl4pPr marL="1511935" indent="0" algn="ctr">
              <a:buNone/>
              <a:defRPr sz="1765"/>
            </a:lvl4pPr>
            <a:lvl5pPr marL="2016125" indent="0" algn="ctr">
              <a:buNone/>
              <a:defRPr sz="1765"/>
            </a:lvl5pPr>
            <a:lvl6pPr marL="2520315" indent="0" algn="ctr">
              <a:buNone/>
              <a:defRPr sz="1765"/>
            </a:lvl6pPr>
            <a:lvl7pPr marL="3024505" indent="0" algn="ctr">
              <a:buNone/>
              <a:defRPr sz="1765"/>
            </a:lvl7pPr>
            <a:lvl8pPr marL="3528060" indent="0" algn="ctr">
              <a:buNone/>
              <a:defRPr sz="1765"/>
            </a:lvl8pPr>
            <a:lvl9pPr marL="4032885" indent="0" algn="ctr">
              <a:buNone/>
              <a:defRPr sz="1765"/>
            </a:lvl9pPr>
          </a:lstStyle>
          <a:p>
            <a:r>
              <a:rPr kumimoji="1" lang="ja-JP" altLang="en-US" dirty="0" smtClean="0"/>
              <a:t>マスタ サブタイトルの書式設定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/>
          </p:nvPr>
        </p:nvSpPr>
        <p:spPr>
          <a:xfrm>
            <a:off x="735152" y="402536"/>
            <a:ext cx="9222815" cy="6407330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9583" y="1884921"/>
            <a:ext cx="9222815" cy="3145034"/>
          </a:xfrm>
        </p:spPr>
        <p:txBody>
          <a:bodyPr anchor="b"/>
          <a:lstStyle>
            <a:lvl1pPr>
              <a:defRPr sz="6615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9583" y="5059708"/>
            <a:ext cx="9222815" cy="1653899"/>
          </a:xfrm>
        </p:spPr>
        <p:txBody>
          <a:bodyPr/>
          <a:lstStyle>
            <a:lvl1pPr marL="0" indent="0">
              <a:buNone/>
              <a:defRPr sz="2645">
                <a:solidFill>
                  <a:schemeClr val="tx1">
                    <a:tint val="75000"/>
                  </a:schemeClr>
                </a:solidFill>
              </a:defRPr>
            </a:lvl1pPr>
            <a:lvl2pPr marL="503555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9015" indent="0">
              <a:buNone/>
              <a:defRPr sz="1985">
                <a:solidFill>
                  <a:schemeClr val="tx1">
                    <a:tint val="75000"/>
                  </a:schemeClr>
                </a:solidFill>
              </a:defRPr>
            </a:lvl3pPr>
            <a:lvl4pPr marL="1511935" indent="0">
              <a:buNone/>
              <a:defRPr sz="1765">
                <a:solidFill>
                  <a:schemeClr val="tx1">
                    <a:tint val="75000"/>
                  </a:schemeClr>
                </a:solidFill>
              </a:defRPr>
            </a:lvl4pPr>
            <a:lvl5pPr marL="2016125" indent="0">
              <a:buNone/>
              <a:defRPr sz="1765">
                <a:solidFill>
                  <a:schemeClr val="tx1">
                    <a:tint val="75000"/>
                  </a:schemeClr>
                </a:solidFill>
              </a:defRPr>
            </a:lvl5pPr>
            <a:lvl6pPr marL="2520315" indent="0">
              <a:buNone/>
              <a:defRPr sz="1765">
                <a:solidFill>
                  <a:schemeClr val="tx1">
                    <a:tint val="75000"/>
                  </a:schemeClr>
                </a:solidFill>
              </a:defRPr>
            </a:lvl6pPr>
            <a:lvl7pPr marL="3024505" indent="0">
              <a:buNone/>
              <a:defRPr sz="1765">
                <a:solidFill>
                  <a:schemeClr val="tx1">
                    <a:tint val="75000"/>
                  </a:schemeClr>
                </a:solidFill>
              </a:defRPr>
            </a:lvl7pPr>
            <a:lvl8pPr marL="3528060" indent="0">
              <a:buNone/>
              <a:defRPr sz="1765">
                <a:solidFill>
                  <a:schemeClr val="tx1">
                    <a:tint val="75000"/>
                  </a:schemeClr>
                </a:solidFill>
              </a:defRPr>
            </a:lvl8pPr>
            <a:lvl9pPr marL="4032885" indent="0">
              <a:buNone/>
              <a:defRPr sz="176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735152" y="2012682"/>
            <a:ext cx="4544576" cy="4797185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413391" y="2012682"/>
            <a:ext cx="4544576" cy="4797185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36545" y="402536"/>
            <a:ext cx="9222815" cy="1461383"/>
          </a:xfrm>
        </p:spPr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36545" y="1853418"/>
            <a:ext cx="4523690" cy="908332"/>
          </a:xfrm>
        </p:spPr>
        <p:txBody>
          <a:bodyPr anchor="b"/>
          <a:lstStyle>
            <a:lvl1pPr marL="0" indent="0">
              <a:buNone/>
              <a:defRPr sz="2645" b="1"/>
            </a:lvl1pPr>
            <a:lvl2pPr marL="503555" indent="0">
              <a:buNone/>
              <a:defRPr sz="2205" b="1"/>
            </a:lvl2pPr>
            <a:lvl3pPr marL="1009015" indent="0">
              <a:buNone/>
              <a:defRPr sz="1985" b="1"/>
            </a:lvl3pPr>
            <a:lvl4pPr marL="1511935" indent="0">
              <a:buNone/>
              <a:defRPr sz="1765" b="1"/>
            </a:lvl4pPr>
            <a:lvl5pPr marL="2016125" indent="0">
              <a:buNone/>
              <a:defRPr sz="1765" b="1"/>
            </a:lvl5pPr>
            <a:lvl6pPr marL="2520315" indent="0">
              <a:buNone/>
              <a:defRPr sz="1765" b="1"/>
            </a:lvl6pPr>
            <a:lvl7pPr marL="3024505" indent="0">
              <a:buNone/>
              <a:defRPr sz="1765" b="1"/>
            </a:lvl7pPr>
            <a:lvl8pPr marL="3528060" indent="0">
              <a:buNone/>
              <a:defRPr sz="1765" b="1"/>
            </a:lvl8pPr>
            <a:lvl9pPr marL="4032885" indent="0">
              <a:buNone/>
              <a:defRPr sz="1765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736545" y="2761750"/>
            <a:ext cx="4523690" cy="406211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413391" y="1853418"/>
            <a:ext cx="4545968" cy="908332"/>
          </a:xfrm>
        </p:spPr>
        <p:txBody>
          <a:bodyPr anchor="b"/>
          <a:lstStyle>
            <a:lvl1pPr marL="0" indent="0">
              <a:buNone/>
              <a:defRPr sz="2645" b="1"/>
            </a:lvl1pPr>
            <a:lvl2pPr marL="503555" indent="0">
              <a:buNone/>
              <a:defRPr sz="2205" b="1"/>
            </a:lvl2pPr>
            <a:lvl3pPr marL="1009015" indent="0">
              <a:buNone/>
              <a:defRPr sz="1985" b="1"/>
            </a:lvl3pPr>
            <a:lvl4pPr marL="1511935" indent="0">
              <a:buNone/>
              <a:defRPr sz="1765" b="1"/>
            </a:lvl4pPr>
            <a:lvl5pPr marL="2016125" indent="0">
              <a:buNone/>
              <a:defRPr sz="1765" b="1"/>
            </a:lvl5pPr>
            <a:lvl6pPr marL="2520315" indent="0">
              <a:buNone/>
              <a:defRPr sz="1765" b="1"/>
            </a:lvl6pPr>
            <a:lvl7pPr marL="3024505" indent="0">
              <a:buNone/>
              <a:defRPr sz="1765" b="1"/>
            </a:lvl7pPr>
            <a:lvl8pPr marL="3528060" indent="0">
              <a:buNone/>
              <a:defRPr sz="1765" b="1"/>
            </a:lvl8pPr>
            <a:lvl9pPr marL="4032885" indent="0">
              <a:buNone/>
              <a:defRPr sz="1765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413391" y="2761750"/>
            <a:ext cx="4545968" cy="406211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36545" y="504046"/>
            <a:ext cx="3448809" cy="1764160"/>
          </a:xfrm>
        </p:spPr>
        <p:txBody>
          <a:bodyPr anchor="b"/>
          <a:lstStyle>
            <a:lvl1pPr>
              <a:defRPr sz="353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545968" y="1088598"/>
            <a:ext cx="5413391" cy="5372986"/>
          </a:xfrm>
        </p:spPr>
        <p:txBody>
          <a:bodyPr/>
          <a:lstStyle>
            <a:lvl1pPr marL="0" indent="0">
              <a:buNone/>
              <a:defRPr sz="3530"/>
            </a:lvl1pPr>
            <a:lvl2pPr marL="503555" indent="0">
              <a:buNone/>
              <a:defRPr sz="3085"/>
            </a:lvl2pPr>
            <a:lvl3pPr marL="1009015" indent="0">
              <a:buNone/>
              <a:defRPr sz="2645"/>
            </a:lvl3pPr>
            <a:lvl4pPr marL="1511935" indent="0">
              <a:buNone/>
              <a:defRPr sz="2205"/>
            </a:lvl4pPr>
            <a:lvl5pPr marL="2016125" indent="0">
              <a:buNone/>
              <a:defRPr sz="2205"/>
            </a:lvl5pPr>
            <a:lvl6pPr marL="2520315" indent="0">
              <a:buNone/>
              <a:defRPr sz="2205"/>
            </a:lvl6pPr>
            <a:lvl7pPr marL="3024505" indent="0">
              <a:buNone/>
              <a:defRPr sz="2205"/>
            </a:lvl7pPr>
            <a:lvl8pPr marL="3528060" indent="0">
              <a:buNone/>
              <a:defRPr sz="2205"/>
            </a:lvl8pPr>
            <a:lvl9pPr marL="4032885" indent="0">
              <a:buNone/>
              <a:defRPr sz="220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736545" y="2268205"/>
            <a:ext cx="3448809" cy="4202131"/>
          </a:xfrm>
        </p:spPr>
        <p:txBody>
          <a:bodyPr/>
          <a:lstStyle>
            <a:lvl1pPr marL="0" indent="0">
              <a:buNone/>
              <a:defRPr sz="1765"/>
            </a:lvl1pPr>
            <a:lvl2pPr marL="503555" indent="0">
              <a:buNone/>
              <a:defRPr sz="1540"/>
            </a:lvl2pPr>
            <a:lvl3pPr marL="1009015" indent="0">
              <a:buNone/>
              <a:defRPr sz="1315"/>
            </a:lvl3pPr>
            <a:lvl4pPr marL="1511935" indent="0">
              <a:buNone/>
              <a:defRPr sz="1100"/>
            </a:lvl4pPr>
            <a:lvl5pPr marL="2016125" indent="0">
              <a:buNone/>
              <a:defRPr sz="1100"/>
            </a:lvl5pPr>
            <a:lvl6pPr marL="2520315" indent="0">
              <a:buNone/>
              <a:defRPr sz="1100"/>
            </a:lvl6pPr>
            <a:lvl7pPr marL="3024505" indent="0">
              <a:buNone/>
              <a:defRPr sz="1100"/>
            </a:lvl7pPr>
            <a:lvl8pPr marL="3528060" indent="0">
              <a:buNone/>
              <a:defRPr sz="1100"/>
            </a:lvl8pPr>
            <a:lvl9pPr marL="4032885" indent="0">
              <a:buNone/>
              <a:defRPr sz="110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652263" y="402536"/>
            <a:ext cx="2305704" cy="6407330"/>
          </a:xfrm>
        </p:spPr>
        <p:txBody>
          <a:bodyPr vert="eaVert"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735152" y="402536"/>
            <a:ext cx="6783447" cy="6407330"/>
          </a:xfrm>
        </p:spPr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735152" y="402536"/>
            <a:ext cx="9222815" cy="14613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35152" y="2012682"/>
            <a:ext cx="9222815" cy="4797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735152" y="7007634"/>
            <a:ext cx="2405952" cy="4025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1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542096" y="7007634"/>
            <a:ext cx="3608928" cy="4025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1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552015" y="7007634"/>
            <a:ext cx="2405952" cy="4025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1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iming>
    <p:tnLst>
      <p:par>
        <p:cTn id="1" dur="indefinite" restart="never" nodeType="tmRoot"/>
      </p:par>
    </p:tnLst>
  </p:timing>
  <p:txStyles>
    <p:titleStyle>
      <a:lvl1pPr algn="l" defTabSz="1009015" rtl="0" eaLnBrk="1" latinLnBrk="0" hangingPunct="1">
        <a:lnSpc>
          <a:spcPct val="90000"/>
        </a:lnSpc>
        <a:spcBef>
          <a:spcPct val="0"/>
        </a:spcBef>
        <a:buNone/>
        <a:defRPr kumimoji="1" sz="48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2095" indent="-252095" algn="l" defTabSz="1009015" rtl="0" eaLnBrk="1" latinLnBrk="0" hangingPunct="1">
        <a:lnSpc>
          <a:spcPct val="90000"/>
        </a:lnSpc>
        <a:spcBef>
          <a:spcPct val="221000"/>
        </a:spcBef>
        <a:buFont typeface="Arial" panose="020B0604020202090204" pitchFamily="34" charset="0"/>
        <a:buChar char="•"/>
        <a:defRPr kumimoji="1" sz="3085" kern="1200">
          <a:solidFill>
            <a:schemeClr val="tx1"/>
          </a:solidFill>
          <a:latin typeface="+mn-lt"/>
          <a:ea typeface="+mn-ea"/>
          <a:cs typeface="+mn-cs"/>
        </a:defRPr>
      </a:lvl1pPr>
      <a:lvl2pPr marL="756285" indent="-252095" algn="l" defTabSz="1009015" rtl="0" eaLnBrk="1" latinLnBrk="0" hangingPunct="1">
        <a:lnSpc>
          <a:spcPct val="90000"/>
        </a:lnSpc>
        <a:spcBef>
          <a:spcPts val="550"/>
        </a:spcBef>
        <a:buFont typeface="Arial" panose="020B0604020202090204" pitchFamily="34" charset="0"/>
        <a:buChar char="•"/>
        <a:defRPr kumimoji="1" sz="2645" kern="1200">
          <a:solidFill>
            <a:schemeClr val="tx1"/>
          </a:solidFill>
          <a:latin typeface="+mn-lt"/>
          <a:ea typeface="+mn-ea"/>
          <a:cs typeface="+mn-cs"/>
        </a:defRPr>
      </a:lvl2pPr>
      <a:lvl3pPr marL="1259840" indent="-252095" algn="l" defTabSz="1009015" rtl="0" eaLnBrk="1" latinLnBrk="0" hangingPunct="1">
        <a:lnSpc>
          <a:spcPct val="90000"/>
        </a:lnSpc>
        <a:spcBef>
          <a:spcPts val="550"/>
        </a:spcBef>
        <a:buFont typeface="Arial" panose="020B0604020202090204" pitchFamily="34" charset="0"/>
        <a:buChar char="•"/>
        <a:defRPr kumimoji="1"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395" indent="-252095" algn="l" defTabSz="1009015" rtl="0" eaLnBrk="1" latinLnBrk="0" hangingPunct="1">
        <a:lnSpc>
          <a:spcPct val="90000"/>
        </a:lnSpc>
        <a:spcBef>
          <a:spcPts val="550"/>
        </a:spcBef>
        <a:buFont typeface="Arial" panose="020B0604020202090204" pitchFamily="34" charset="0"/>
        <a:buChar char="•"/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4pPr>
      <a:lvl5pPr marL="2268220" indent="-252095" algn="l" defTabSz="1009015" rtl="0" eaLnBrk="1" latinLnBrk="0" hangingPunct="1">
        <a:lnSpc>
          <a:spcPct val="90000"/>
        </a:lnSpc>
        <a:spcBef>
          <a:spcPts val="550"/>
        </a:spcBef>
        <a:buFont typeface="Arial" panose="020B0604020202090204" pitchFamily="34" charset="0"/>
        <a:buChar char="•"/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5pPr>
      <a:lvl6pPr marL="2772410" indent="-252095" algn="l" defTabSz="1009015" rtl="0" eaLnBrk="1" latinLnBrk="0" hangingPunct="1">
        <a:lnSpc>
          <a:spcPct val="90000"/>
        </a:lnSpc>
        <a:spcBef>
          <a:spcPts val="550"/>
        </a:spcBef>
        <a:buFont typeface="Arial" panose="020B0604020202090204" pitchFamily="34" charset="0"/>
        <a:buChar char="•"/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6pPr>
      <a:lvl7pPr marL="3275965" indent="-252095" algn="l" defTabSz="1009015" rtl="0" eaLnBrk="1" latinLnBrk="0" hangingPunct="1">
        <a:lnSpc>
          <a:spcPct val="90000"/>
        </a:lnSpc>
        <a:spcBef>
          <a:spcPts val="550"/>
        </a:spcBef>
        <a:buFont typeface="Arial" panose="020B0604020202090204" pitchFamily="34" charset="0"/>
        <a:buChar char="•"/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7pPr>
      <a:lvl8pPr marL="3780790" indent="-252095" algn="l" defTabSz="1009015" rtl="0" eaLnBrk="1" latinLnBrk="0" hangingPunct="1">
        <a:lnSpc>
          <a:spcPct val="90000"/>
        </a:lnSpc>
        <a:spcBef>
          <a:spcPts val="550"/>
        </a:spcBef>
        <a:buFont typeface="Arial" panose="020B0604020202090204" pitchFamily="34" charset="0"/>
        <a:buChar char="•"/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8pPr>
      <a:lvl9pPr marL="4284980" indent="-252095" algn="l" defTabSz="1009015" rtl="0" eaLnBrk="1" latinLnBrk="0" hangingPunct="1">
        <a:lnSpc>
          <a:spcPct val="90000"/>
        </a:lnSpc>
        <a:spcBef>
          <a:spcPts val="550"/>
        </a:spcBef>
        <a:buFont typeface="Arial" panose="020B0604020202090204" pitchFamily="34" charset="0"/>
        <a:buChar char="•"/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009015" rtl="0" eaLnBrk="1" latinLnBrk="0" hangingPunct="1"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1pPr>
      <a:lvl2pPr marL="503555" algn="l" defTabSz="1009015" rtl="0" eaLnBrk="1" latinLnBrk="0" hangingPunct="1"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2pPr>
      <a:lvl3pPr marL="1009015" algn="l" defTabSz="1009015" rtl="0" eaLnBrk="1" latinLnBrk="0" hangingPunct="1"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3pPr>
      <a:lvl4pPr marL="1511935" algn="l" defTabSz="1009015" rtl="0" eaLnBrk="1" latinLnBrk="0" hangingPunct="1"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4pPr>
      <a:lvl5pPr marL="2016125" algn="l" defTabSz="1009015" rtl="0" eaLnBrk="1" latinLnBrk="0" hangingPunct="1"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5pPr>
      <a:lvl6pPr marL="2520315" algn="l" defTabSz="1009015" rtl="0" eaLnBrk="1" latinLnBrk="0" hangingPunct="1"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6pPr>
      <a:lvl7pPr marL="3024505" algn="l" defTabSz="1009015" rtl="0" eaLnBrk="1" latinLnBrk="0" hangingPunct="1"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7pPr>
      <a:lvl8pPr marL="3528060" algn="l" defTabSz="1009015" rtl="0" eaLnBrk="1" latinLnBrk="0" hangingPunct="1"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8pPr>
      <a:lvl9pPr marL="4032885" algn="l" defTabSz="1009015" rtl="0" eaLnBrk="1" latinLnBrk="0" hangingPunct="1"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図形 3" descr="popテンプレート-5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" y="574675"/>
            <a:ext cx="4766945" cy="6732905"/>
          </a:xfrm>
          <a:prstGeom prst="rect">
            <a:avLst/>
          </a:prstGeom>
        </p:spPr>
      </p:pic>
      <p:pic>
        <p:nvPicPr>
          <p:cNvPr id="5" name="図形 4" descr="popテンプレート-5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66285" y="1845945"/>
            <a:ext cx="5845810" cy="3023870"/>
          </a:xfrm>
          <a:prstGeom prst="rect">
            <a:avLst/>
          </a:prstGeom>
        </p:spPr>
      </p:pic>
      <p:pic>
        <p:nvPicPr>
          <p:cNvPr id="6" name="図形 5" descr="popテンプレート-5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085" y="-130175"/>
            <a:ext cx="5845810" cy="3023870"/>
          </a:xfrm>
          <a:prstGeom prst="rect">
            <a:avLst/>
          </a:prstGeom>
        </p:spPr>
      </p:pic>
      <p:pic>
        <p:nvPicPr>
          <p:cNvPr id="7" name="図形 6" descr="popテンプレート-6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17085" y="4350385"/>
            <a:ext cx="3200400" cy="3011170"/>
          </a:xfrm>
          <a:prstGeom prst="rect">
            <a:avLst/>
          </a:prstGeom>
        </p:spPr>
      </p:pic>
      <p:pic>
        <p:nvPicPr>
          <p:cNvPr id="10" name="図形 9" descr="popテンプレート-6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27925" y="4350385"/>
            <a:ext cx="2934970" cy="301117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2" name="図形 11" descr="popテンプレート-5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775" y="561340"/>
            <a:ext cx="4766945" cy="6760210"/>
          </a:xfrm>
          <a:prstGeom prst="rect">
            <a:avLst/>
          </a:prstGeom>
        </p:spPr>
      </p:pic>
      <p:pic>
        <p:nvPicPr>
          <p:cNvPr id="13" name="図形 12" descr="popテンプレート-5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085" y="-202565"/>
            <a:ext cx="5806440" cy="3026410"/>
          </a:xfrm>
          <a:prstGeom prst="rect">
            <a:avLst/>
          </a:prstGeom>
        </p:spPr>
      </p:pic>
      <p:pic>
        <p:nvPicPr>
          <p:cNvPr id="14" name="図形 13" descr="popテンプレート-6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635" y="1885315"/>
            <a:ext cx="5934710" cy="3026410"/>
          </a:xfrm>
          <a:prstGeom prst="rect">
            <a:avLst/>
          </a:prstGeom>
        </p:spPr>
      </p:pic>
      <p:pic>
        <p:nvPicPr>
          <p:cNvPr id="15" name="図形 14" descr="popテンプレート-6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17085" y="4281170"/>
            <a:ext cx="3163570" cy="2950210"/>
          </a:xfrm>
          <a:prstGeom prst="rect">
            <a:avLst/>
          </a:prstGeom>
        </p:spPr>
      </p:pic>
      <p:pic>
        <p:nvPicPr>
          <p:cNvPr id="16" name="図形 15" descr="popテンプレート-6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27925" y="4281170"/>
            <a:ext cx="2934970" cy="302641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2" name="図形 11" descr="popテンプレート-5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8745" y="574675"/>
            <a:ext cx="4766945" cy="6656705"/>
          </a:xfrm>
          <a:prstGeom prst="rect">
            <a:avLst/>
          </a:prstGeom>
        </p:spPr>
      </p:pic>
      <p:pic>
        <p:nvPicPr>
          <p:cNvPr id="13" name="図形 12" descr="popテンプレート-6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085" y="-308610"/>
            <a:ext cx="5906770" cy="3023870"/>
          </a:xfrm>
          <a:prstGeom prst="rect">
            <a:avLst/>
          </a:prstGeom>
        </p:spPr>
      </p:pic>
      <p:pic>
        <p:nvPicPr>
          <p:cNvPr id="14" name="図形 13" descr="popテンプレート-6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6285" y="1843405"/>
            <a:ext cx="5870575" cy="3026410"/>
          </a:xfrm>
          <a:prstGeom prst="rect">
            <a:avLst/>
          </a:prstGeom>
        </p:spPr>
      </p:pic>
      <p:pic>
        <p:nvPicPr>
          <p:cNvPr id="15" name="図形 14" descr="popテンプレート-6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17085" y="4275455"/>
            <a:ext cx="3063240" cy="2987040"/>
          </a:xfrm>
          <a:prstGeom prst="rect">
            <a:avLst/>
          </a:prstGeom>
        </p:spPr>
      </p:pic>
      <p:pic>
        <p:nvPicPr>
          <p:cNvPr id="3" name="図形 2" descr="popテンプレート-7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27925" y="4275455"/>
            <a:ext cx="2871470" cy="298704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2" name="図形 11" descr="popテンプレート-5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6045" y="556260"/>
            <a:ext cx="4766945" cy="6769735"/>
          </a:xfrm>
          <a:prstGeom prst="rect">
            <a:avLst/>
          </a:prstGeom>
        </p:spPr>
      </p:pic>
      <p:pic>
        <p:nvPicPr>
          <p:cNvPr id="13" name="図形 12" descr="popテンプレート-6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085" y="-130175"/>
            <a:ext cx="5782310" cy="3023870"/>
          </a:xfrm>
          <a:prstGeom prst="rect">
            <a:avLst/>
          </a:prstGeom>
        </p:spPr>
      </p:pic>
      <p:pic>
        <p:nvPicPr>
          <p:cNvPr id="14" name="図形 13" descr="popテンプレート-6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6920" y="1859915"/>
            <a:ext cx="5882640" cy="3026410"/>
          </a:xfrm>
          <a:prstGeom prst="rect">
            <a:avLst/>
          </a:prstGeom>
        </p:spPr>
      </p:pic>
      <p:pic>
        <p:nvPicPr>
          <p:cNvPr id="15" name="図形 14" descr="popテンプレート-7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17085" y="4255770"/>
            <a:ext cx="3200400" cy="3014345"/>
          </a:xfrm>
          <a:prstGeom prst="rect">
            <a:avLst/>
          </a:prstGeom>
        </p:spPr>
      </p:pic>
      <p:pic>
        <p:nvPicPr>
          <p:cNvPr id="16" name="図形 15" descr="popテンプレート-7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27925" y="4260215"/>
            <a:ext cx="2974975" cy="307530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PresentationFormat>宽屏</PresentationFormat>
  <Paragraphs>0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6" baseType="lpstr">
      <vt:lpstr>Arial</vt:lpstr>
      <vt:lpstr>ＭＳ Ｐゴシック</vt:lpstr>
      <vt:lpstr>Wingdings</vt:lpstr>
      <vt:lpstr>微软雅黑</vt:lpstr>
      <vt:lpstr>HYQiHeiKW</vt:lpstr>
      <vt:lpstr>ＭＳ Ｐゴシック</vt:lpstr>
      <vt:lpstr>Arial Unicode MS</vt:lpstr>
      <vt:lpstr>Hiragino Maru Gothic ProN</vt:lpstr>
      <vt:lpstr>Calibri Light</vt:lpstr>
      <vt:lpstr>Helvetica Neue</vt:lpstr>
      <vt:lpstr>Calibri</vt:lpstr>
      <vt:lpstr>Office テーマ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2021-07-08T08:06:30Z</dcterms:created>
  <dcterms:modified xsi:type="dcterms:W3CDTF">2021-07-08T08:06:30Z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1041-1.1.0.1599</vt:lpwstr>
  </property>
</Properties>
</file>