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5327650" cy="359981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133"/>
        <p:guide pos="16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9215" y="857250"/>
            <a:ext cx="3425571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形 2" descr="クリスマス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715" y="-2540"/>
            <a:ext cx="5324475" cy="360045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485" y="191728"/>
            <a:ext cx="4597705" cy="696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485" y="958642"/>
            <a:ext cx="4597705" cy="2284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483" y="3337736"/>
            <a:ext cx="1199403" cy="191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5788" y="3337736"/>
            <a:ext cx="1799099" cy="191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4785" y="3337736"/>
            <a:ext cx="1199403" cy="191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80695" rtl="0" eaLnBrk="1" latinLnBrk="0" hangingPunct="1">
        <a:lnSpc>
          <a:spcPct val="90000"/>
        </a:lnSpc>
        <a:spcBef>
          <a:spcPct val="0"/>
        </a:spcBef>
        <a:buNone/>
        <a:defRPr kumimoji="1" sz="23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120015" indent="-120015" algn="l" defTabSz="480695" rtl="0" eaLnBrk="1" latinLnBrk="0" hangingPunct="1">
        <a:lnSpc>
          <a:spcPct val="90000"/>
        </a:lnSpc>
        <a:spcBef>
          <a:spcPct val="106000"/>
        </a:spcBef>
        <a:buFont typeface="Arial" panose="020B0604020202020204" pitchFamily="34" charset="0"/>
        <a:buChar char="•"/>
        <a:defRPr kumimoji="1" sz="147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36004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26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59944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0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84010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107950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131889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5956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79895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3962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3876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69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1945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5948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19951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3954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7957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1960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0</Words>
  <Application>WPS Presentation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8</cp:revision>
  <dcterms:created xsi:type="dcterms:W3CDTF">2020-10-23T02:18:00Z</dcterms:created>
  <dcterms:modified xsi:type="dcterms:W3CDTF">2020-12-16T07:24:02Z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