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55" r:id="rId2"/>
    <p:sldId id="350" r:id="rId3"/>
    <p:sldId id="315" r:id="rId4"/>
    <p:sldId id="321" r:id="rId5"/>
    <p:sldId id="353" r:id="rId6"/>
    <p:sldId id="352" r:id="rId7"/>
    <p:sldId id="323" r:id="rId8"/>
    <p:sldId id="322" r:id="rId9"/>
    <p:sldId id="316" r:id="rId10"/>
    <p:sldId id="324" r:id="rId11"/>
    <p:sldId id="317" r:id="rId12"/>
    <p:sldId id="346" r:id="rId13"/>
    <p:sldId id="333" r:id="rId14"/>
    <p:sldId id="331" r:id="rId15"/>
    <p:sldId id="326" r:id="rId16"/>
    <p:sldId id="327" r:id="rId17"/>
    <p:sldId id="347" r:id="rId18"/>
    <p:sldId id="329" r:id="rId19"/>
    <p:sldId id="330" r:id="rId20"/>
    <p:sldId id="318" r:id="rId21"/>
    <p:sldId id="335" r:id="rId22"/>
    <p:sldId id="336" r:id="rId23"/>
    <p:sldId id="328" r:id="rId24"/>
    <p:sldId id="319" r:id="rId25"/>
    <p:sldId id="337" r:id="rId26"/>
    <p:sldId id="348" r:id="rId27"/>
    <p:sldId id="338" r:id="rId28"/>
    <p:sldId id="340" r:id="rId29"/>
    <p:sldId id="320" r:id="rId30"/>
    <p:sldId id="343" r:id="rId31"/>
    <p:sldId id="334" r:id="rId32"/>
    <p:sldId id="339" r:id="rId33"/>
    <p:sldId id="344" r:id="rId34"/>
    <p:sldId id="325" r:id="rId35"/>
    <p:sldId id="345" r:id="rId36"/>
    <p:sldId id="342" r:id="rId37"/>
  </p:sldIdLst>
  <p:sldSz cx="9144000" cy="5143500" type="screen16x9"/>
  <p:notesSz cx="6858000" cy="9144000"/>
  <p:embeddedFontLst>
    <p:embeddedFont>
      <p:font typeface="Meiryo UI" panose="020B0604030504040204" pitchFamily="50" charset="-128"/>
      <p:regular r:id="rId40"/>
      <p:bold r:id="rId41"/>
      <p:italic r:id="rId42"/>
      <p:boldItalic r:id="rId43"/>
    </p:embeddedFont>
    <p:embeddedFont>
      <p:font typeface="Microsoft YaHei" panose="020B0503020204020204" pitchFamily="34" charset="-122"/>
      <p:regular r:id="rId44"/>
      <p:bold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2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B6C7C"/>
    <a:srgbClr val="FF8119"/>
    <a:srgbClr val="000000"/>
    <a:srgbClr val="FFFFFF"/>
    <a:srgbClr val="7B9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90" autoAdjust="0"/>
  </p:normalViewPr>
  <p:slideViewPr>
    <p:cSldViewPr>
      <p:cViewPr varScale="1">
        <p:scale>
          <a:sx n="78" d="100"/>
          <a:sy n="78" d="100"/>
        </p:scale>
        <p:origin x="52" y="396"/>
      </p:cViewPr>
      <p:guideLst>
        <p:guide orient="horz" pos="1702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500" y="3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Analysis 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812-46E4-A571-3786EF4C2FC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12-46E4-A571-3786EF4C2FC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812-46E4-A571-3786EF4C2FC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812-46E4-A571-3786EF4C2FC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812-46E4-A571-3786EF4C2F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812-46E4-A571-3786EF4C2FC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812-46E4-A571-3786EF4C2FC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812-46E4-A571-3786EF4C2FC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812-46E4-A571-3786EF4C2F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</c:strCache>
            </c:strRef>
          </c:cat>
          <c:val>
            <c:numRef>
              <c:f>Sheet1!$B$2:$B$10</c:f>
              <c:numCache>
                <c:formatCode>"￥"#,##0_);[Red]\("￥"#,##0\)</c:formatCode>
                <c:ptCount val="9"/>
                <c:pt idx="0">
                  <c:v>600000</c:v>
                </c:pt>
                <c:pt idx="1">
                  <c:v>500000</c:v>
                </c:pt>
                <c:pt idx="2">
                  <c:v>800000</c:v>
                </c:pt>
                <c:pt idx="3">
                  <c:v>500000</c:v>
                </c:pt>
                <c:pt idx="4">
                  <c:v>1200000</c:v>
                </c:pt>
                <c:pt idx="5">
                  <c:v>500000</c:v>
                </c:pt>
                <c:pt idx="6">
                  <c:v>700000</c:v>
                </c:pt>
                <c:pt idx="7">
                  <c:v>1200000</c:v>
                </c:pt>
                <c:pt idx="8">
                  <c:v>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12-46E4-A571-3786EF4C2F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9950336"/>
        <c:axId val="120014720"/>
      </c:barChart>
      <c:catAx>
        <c:axId val="119950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014720"/>
        <c:crosses val="autoZero"/>
        <c:auto val="1"/>
        <c:lblAlgn val="ctr"/>
        <c:lblOffset val="100"/>
        <c:noMultiLvlLbl val="0"/>
      </c:catAx>
      <c:valAx>
        <c:axId val="120014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&quot;￥&quot;#,##0_);[Red]\(&quot;￥&quot;#,##0\)" sourceLinked="1"/>
        <c:majorTickMark val="none"/>
        <c:minorTickMark val="none"/>
        <c:tickLblPos val="nextTo"/>
        <c:crossAx val="11995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b="1">
          <a:latin typeface="+mn-ea"/>
          <a:ea typeface="+mn-ea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TITLE1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FC-4E9F-ACF1-4EF7666622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TITLE2</c:v>
                </c:pt>
              </c:strCache>
            </c:strRef>
          </c:tx>
          <c:spPr>
            <a:ln w="28575" cap="rnd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/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FC-4E9F-ACF1-4EF7666622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TITLE3</c:v>
                </c:pt>
              </c:strCache>
            </c:strRef>
          </c:tx>
          <c:spPr>
            <a:ln w="28575" cap="rnd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/>
              </a:soli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2.5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FC-4E9F-ACF1-4EF766662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21312"/>
        <c:axId val="122223232"/>
      </c:lineChart>
      <c:catAx>
        <c:axId val="12222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メイリオ" panose="020B0604030504040204" charset="-128"/>
                <a:ea typeface="+mn-ea"/>
                <a:cs typeface="+mn-cs"/>
              </a:defRPr>
            </a:pPr>
            <a:endParaRPr lang="ja-JP"/>
          </a:p>
        </c:txPr>
        <c:crossAx val="122223232"/>
        <c:crosses val="autoZero"/>
        <c:auto val="1"/>
        <c:lblAlgn val="ctr"/>
        <c:lblOffset val="100"/>
        <c:noMultiLvlLbl val="0"/>
      </c:catAx>
      <c:valAx>
        <c:axId val="12222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メイリオ" panose="020B0604030504040204" charset="-128"/>
                <a:ea typeface="+mn-ea"/>
                <a:cs typeface="+mn-cs"/>
              </a:defRPr>
            </a:pPr>
            <a:endParaRPr lang="ja-JP"/>
          </a:p>
        </c:txPr>
        <c:crossAx val="122221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charset="-128"/>
                <a:ea typeface="+mn-ea"/>
                <a:cs typeface="+mn-cs"/>
              </a:defRPr>
            </a:pPr>
            <a:endParaRPr lang="ja-JP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charset="-128"/>
                <a:ea typeface="+mn-ea"/>
                <a:cs typeface="+mn-cs"/>
              </a:defRPr>
            </a:pPr>
            <a:endParaRPr lang="ja-JP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charset="-128"/>
                <a:ea typeface="+mn-ea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0.77247069751688302"/>
          <c:y val="0.2757820108653010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charset="-128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lang="zh-CN" sz="1200">
          <a:latin typeface="Myriad Pro" pitchFamily="34" charset="0"/>
        </a:defRPr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68C0887E-0C47-4A76-AD80-10D16889E05C}" type="datetime1">
              <a:rPr lang="zh-CN" altLang="en-US" smtClean="0"/>
              <a:pPr>
                <a:defRPr/>
              </a:pPr>
              <a:t>2020/8/11</a:t>
            </a:fld>
            <a:endParaRPr lang="zh-CN" altLang="en-US"/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9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61217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/>
            <a:r>
              <a:rPr lang="zh-CN" sz="1200">
                <a:latin typeface="Meiryo UI" panose="020B0604030504040204" pitchFamily="50" charset="-128"/>
                <a:ea typeface="Meiryo UI" panose="020B0604030504040204" pitchFamily="50" charset="-128"/>
                <a:sym typeface="Verdana" panose="020B0604030504040204" pitchFamily="34" charset="0"/>
              </a:rPr>
              <a:t>Click to edit Master text style</a:t>
            </a:r>
          </a:p>
          <a:p>
            <a:pPr lvl="1"/>
            <a:r>
              <a:rPr lang="zh-CN" sz="1200">
                <a:latin typeface="Meiryo UI" panose="020B0604030504040204" pitchFamily="50" charset="-128"/>
                <a:ea typeface="Meiryo UI" panose="020B0604030504040204" pitchFamily="50" charset="-128"/>
                <a:sym typeface="Verdana" panose="020B0604030504040204" pitchFamily="34" charset="0"/>
              </a:rPr>
              <a:t>Second level</a:t>
            </a:r>
          </a:p>
          <a:p>
            <a:pPr lvl="2"/>
            <a:r>
              <a:rPr lang="zh-CN" sz="1200">
                <a:latin typeface="Meiryo UI" panose="020B0604030504040204" pitchFamily="50" charset="-128"/>
                <a:ea typeface="Meiryo UI" panose="020B0604030504040204" pitchFamily="50" charset="-128"/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zh-CN" sz="1200">
                <a:latin typeface="Meiryo UI" panose="020B0604030504040204" pitchFamily="50" charset="-128"/>
                <a:ea typeface="Meiryo UI" panose="020B0604030504040204" pitchFamily="50" charset="-128"/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zh-CN" sz="1200">
                <a:latin typeface="Meiryo UI" panose="020B0604030504040204" pitchFamily="50" charset="-128"/>
                <a:ea typeface="Meiryo UI" panose="020B0604030504040204" pitchFamily="50" charset="-128"/>
                <a:sym typeface="Verdana" panose="020B0604030504040204" pitchFamily="34" charset="0"/>
              </a:rPr>
              <a:t>Fifth level</a:t>
            </a:r>
            <a:endParaRPr lang="zh-CN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E43FA0FB-062D-4EE5-9595-21CA248E9DF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72D3-EC96-456F-8E5E-CCB09DC57EBE}" type="datetime1">
              <a:rPr lang="zh-CN" altLang="en-US"/>
              <a:t>2020/8/11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C203-39FE-4516-ACB0-2962BB31C32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ja-JP" noProof="0" dirty="0">
                <a:sym typeface="Verdana" panose="020B0604030504040204" pitchFamily="34" charset="0"/>
              </a:rPr>
              <a:t>Click to edit Master title style</a:t>
            </a:r>
            <a:endParaRPr lang="ja-JP" altLang="en-US" noProof="0" dirty="0">
              <a:sym typeface="Verdana" panose="020B060403050404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ja-JP" noProof="0" dirty="0">
                <a:sym typeface="Verdana" panose="020B0604030504040204" pitchFamily="34" charset="0"/>
              </a:rPr>
              <a:t>Click to edit Master text style</a:t>
            </a:r>
          </a:p>
          <a:p>
            <a:pPr lvl="1"/>
            <a:r>
              <a:rPr lang="en-US" altLang="ja-JP" noProof="0" dirty="0">
                <a:sym typeface="Verdana" panose="020B0604030504040204" pitchFamily="34" charset="0"/>
              </a:rPr>
              <a:t>Second level</a:t>
            </a:r>
          </a:p>
          <a:p>
            <a:pPr lvl="2"/>
            <a:r>
              <a:rPr lang="en-US" altLang="ja-JP" noProof="0" dirty="0"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en-US" altLang="ja-JP" noProof="0" dirty="0"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en-US" altLang="ja-JP" noProof="0" dirty="0">
                <a:sym typeface="Verdana" panose="020B0604030504040204" pitchFamily="34" charset="0"/>
              </a:rPr>
              <a:t>Fifth level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2600A9ED-B137-4EEB-9FB7-9B1F816D7FFC}" type="datetime1">
              <a:rPr lang="en-US" altLang="ja-JP" noProof="0" smtClean="0"/>
              <a:t>2020/8/11</a:t>
            </a:fld>
            <a:endParaRPr lang="ja-JP" altLang="en-US" sz="1800" noProof="0" dirty="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endParaRPr lang="ja-JP" altLang="en-US" noProof="0" dirty="0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60D42F8F-D216-40C0-BD59-4B503B35F0B1}" type="slidenum">
              <a:rPr lang="en-US" altLang="ja-JP" noProof="0" smtClean="0"/>
              <a:t>‹#›</a:t>
            </a:fld>
            <a:endParaRPr lang="ja-JP" altLang="en-US" sz="180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Click="0" advTm="0">
    <p:pull/>
  </p:transition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Verdana" panose="020B060403050404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icrosoft YaHei" panose="020B0503020204020204" pitchFamily="34" charset="-122"/>
          <a:sym typeface="Verdana" panose="020B060403050404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icrosoft YaHei" panose="020B0503020204020204" pitchFamily="34" charset="-122"/>
          <a:sym typeface="Verdana" panose="020B060403050404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icrosoft YaHei" panose="020B0503020204020204" pitchFamily="34" charset="-122"/>
          <a:sym typeface="Verdana" panose="020B060403050404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icrosoft YaHei" panose="020B0503020204020204" pitchFamily="34" charset="-122"/>
          <a:sym typeface="Verdana" panose="020B060403050404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icrosoft YaHei" panose="020B0503020204020204" pitchFamily="34" charset="-122"/>
          <a:sym typeface="Verdana" panose="020B060403050404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icrosoft YaHei" panose="020B0503020204020204" pitchFamily="34" charset="-122"/>
          <a:sym typeface="Verdana" panose="020B060403050404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icrosoft YaHei" panose="020B0503020204020204" pitchFamily="34" charset="-122"/>
          <a:sym typeface="Verdana" panose="020B060403050404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icrosoft YaHei" panose="020B0503020204020204" pitchFamily="34" charset="-122"/>
          <a:sym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Verdan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sym typeface="Verdan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sym typeface="Verdan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sym typeface="Verdan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sym typeface="Verdan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Verdana" panose="020B060403050404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203848" y="1203598"/>
            <a:ext cx="2736304" cy="27363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5726291" y="769386"/>
            <a:ext cx="648072" cy="6480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5940152" y="303498"/>
            <a:ext cx="720080" cy="720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445600" y="4050077"/>
            <a:ext cx="648072" cy="6480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659461" y="3584189"/>
            <a:ext cx="720080" cy="720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53308" y="2804033"/>
            <a:ext cx="13868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Aharoni" panose="02010803020104030203" pitchFamily="2" charset="-79"/>
              </a:rPr>
              <a:t>Plesentation</a:t>
            </a:r>
          </a:p>
        </p:txBody>
      </p:sp>
      <p:sp>
        <p:nvSpPr>
          <p:cNvPr id="27" name="平行四边形 26"/>
          <p:cNvSpPr/>
          <p:nvPr/>
        </p:nvSpPr>
        <p:spPr>
          <a:xfrm>
            <a:off x="2441913" y="2088453"/>
            <a:ext cx="3079719" cy="517122"/>
          </a:xfrm>
          <a:prstGeom prst="parallelogram">
            <a:avLst>
              <a:gd name="adj" fmla="val 41841"/>
            </a:avLst>
          </a:prstGeom>
          <a:solidFill>
            <a:schemeClr val="accent1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lIns="68571" tIns="34285" rIns="68571" bIns="34285" anchor="ctr"/>
          <a:lstStyle/>
          <a:p>
            <a:pPr algn="ctr" eaLnBrk="0" hangingPunct="0"/>
            <a:endParaRPr lang="zh-CN" altLang="en-US" sz="150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8295" y="2175706"/>
            <a:ext cx="23069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31" name="平行四边形 30"/>
          <p:cNvSpPr/>
          <p:nvPr/>
        </p:nvSpPr>
        <p:spPr>
          <a:xfrm>
            <a:off x="6444208" y="2797490"/>
            <a:ext cx="216024" cy="200919"/>
          </a:xfrm>
          <a:prstGeom prst="parallelogram">
            <a:avLst/>
          </a:prstGeom>
          <a:solidFill>
            <a:schemeClr val="accent1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lIns="68571" tIns="34285" rIns="68571" bIns="34285" anchor="ctr"/>
          <a:lstStyle/>
          <a:p>
            <a:pPr algn="ctr" eaLnBrk="0" hangingPunct="0"/>
            <a:endParaRPr lang="zh-CN" altLang="en-US" sz="150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平行四边形 31"/>
          <p:cNvSpPr/>
          <p:nvPr/>
        </p:nvSpPr>
        <p:spPr>
          <a:xfrm>
            <a:off x="6158339" y="2797490"/>
            <a:ext cx="216024" cy="200919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平行四边形 32"/>
          <p:cNvSpPr/>
          <p:nvPr/>
        </p:nvSpPr>
        <p:spPr>
          <a:xfrm>
            <a:off x="3455876" y="2703967"/>
            <a:ext cx="3280691" cy="45719"/>
          </a:xfrm>
          <a:prstGeom prst="parallelogram">
            <a:avLst/>
          </a:prstGeom>
          <a:solidFill>
            <a:schemeClr val="accent1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lIns="68571" tIns="34285" rIns="68571" bIns="34285" anchor="ctr"/>
          <a:lstStyle/>
          <a:p>
            <a:pPr algn="ctr" eaLnBrk="0" hangingPunct="0"/>
            <a:endParaRPr lang="zh-CN" altLang="en-US" sz="150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219450" y="1092004"/>
            <a:ext cx="2686049" cy="879672"/>
          </a:xfrm>
          <a:custGeom>
            <a:avLst/>
            <a:gdLst>
              <a:gd name="connsiteX0" fmla="*/ 0 w 2956655"/>
              <a:gd name="connsiteY0" fmla="*/ 1478328 h 2956655"/>
              <a:gd name="connsiteX1" fmla="*/ 1478328 w 2956655"/>
              <a:gd name="connsiteY1" fmla="*/ 0 h 2956655"/>
              <a:gd name="connsiteX2" fmla="*/ 2956656 w 2956655"/>
              <a:gd name="connsiteY2" fmla="*/ 1478328 h 2956655"/>
              <a:gd name="connsiteX3" fmla="*/ 1478328 w 2956655"/>
              <a:gd name="connsiteY3" fmla="*/ 2956656 h 2956655"/>
              <a:gd name="connsiteX4" fmla="*/ 0 w 2956655"/>
              <a:gd name="connsiteY4" fmla="*/ 1478328 h 2956655"/>
              <a:gd name="connsiteX0-1" fmla="*/ 113700 w 3070356"/>
              <a:gd name="connsiteY0-2" fmla="*/ 1489667 h 2967995"/>
              <a:gd name="connsiteX1-3" fmla="*/ 267006 w 3070356"/>
              <a:gd name="connsiteY1-4" fmla="*/ 841967 h 2967995"/>
              <a:gd name="connsiteX2-5" fmla="*/ 1592028 w 3070356"/>
              <a:gd name="connsiteY2-6" fmla="*/ 11339 h 2967995"/>
              <a:gd name="connsiteX3-7" fmla="*/ 3070356 w 3070356"/>
              <a:gd name="connsiteY3-8" fmla="*/ 1489667 h 2967995"/>
              <a:gd name="connsiteX4-9" fmla="*/ 1592028 w 3070356"/>
              <a:gd name="connsiteY4-10" fmla="*/ 2967995 h 2967995"/>
              <a:gd name="connsiteX5" fmla="*/ 113700 w 3070356"/>
              <a:gd name="connsiteY5" fmla="*/ 1489667 h 2967995"/>
              <a:gd name="connsiteX0-11" fmla="*/ 113700 w 3070356"/>
              <a:gd name="connsiteY0-12" fmla="*/ 1491370 h 2969698"/>
              <a:gd name="connsiteX1-13" fmla="*/ 267006 w 3070356"/>
              <a:gd name="connsiteY1-14" fmla="*/ 843670 h 2969698"/>
              <a:gd name="connsiteX2-15" fmla="*/ 1592028 w 3070356"/>
              <a:gd name="connsiteY2-16" fmla="*/ 13042 h 2969698"/>
              <a:gd name="connsiteX3-17" fmla="*/ 3070356 w 3070356"/>
              <a:gd name="connsiteY3-18" fmla="*/ 1491370 h 2969698"/>
              <a:gd name="connsiteX4-19" fmla="*/ 1592028 w 3070356"/>
              <a:gd name="connsiteY4-20" fmla="*/ 2969698 h 2969698"/>
              <a:gd name="connsiteX5-21" fmla="*/ 113700 w 3070356"/>
              <a:gd name="connsiteY5-22" fmla="*/ 1491370 h 2969698"/>
              <a:gd name="connsiteX0-23" fmla="*/ 113700 w 3070356"/>
              <a:gd name="connsiteY0-24" fmla="*/ 1472696 h 2951024"/>
              <a:gd name="connsiteX1-25" fmla="*/ 267006 w 3070356"/>
              <a:gd name="connsiteY1-26" fmla="*/ 824996 h 2951024"/>
              <a:gd name="connsiteX2-27" fmla="*/ 1639653 w 3070356"/>
              <a:gd name="connsiteY2-28" fmla="*/ 13418 h 2951024"/>
              <a:gd name="connsiteX3-29" fmla="*/ 3070356 w 3070356"/>
              <a:gd name="connsiteY3-30" fmla="*/ 1472696 h 2951024"/>
              <a:gd name="connsiteX4-31" fmla="*/ 1592028 w 3070356"/>
              <a:gd name="connsiteY4-32" fmla="*/ 2951024 h 2951024"/>
              <a:gd name="connsiteX5-33" fmla="*/ 113700 w 3070356"/>
              <a:gd name="connsiteY5-34" fmla="*/ 1472696 h 2951024"/>
              <a:gd name="connsiteX0-35" fmla="*/ 113700 w 3070356"/>
              <a:gd name="connsiteY0-36" fmla="*/ 1459560 h 2937888"/>
              <a:gd name="connsiteX1-37" fmla="*/ 267006 w 3070356"/>
              <a:gd name="connsiteY1-38" fmla="*/ 811860 h 2937888"/>
              <a:gd name="connsiteX2-39" fmla="*/ 1639653 w 3070356"/>
              <a:gd name="connsiteY2-40" fmla="*/ 282 h 2937888"/>
              <a:gd name="connsiteX3-41" fmla="*/ 3070356 w 3070356"/>
              <a:gd name="connsiteY3-42" fmla="*/ 1459560 h 2937888"/>
              <a:gd name="connsiteX4-43" fmla="*/ 1592028 w 3070356"/>
              <a:gd name="connsiteY4-44" fmla="*/ 2937888 h 2937888"/>
              <a:gd name="connsiteX5-45" fmla="*/ 113700 w 3070356"/>
              <a:gd name="connsiteY5-46" fmla="*/ 1459560 h 2937888"/>
              <a:gd name="connsiteX0-47" fmla="*/ 113700 w 3070356"/>
              <a:gd name="connsiteY0-48" fmla="*/ 1459978 h 2938306"/>
              <a:gd name="connsiteX1-49" fmla="*/ 267006 w 3070356"/>
              <a:gd name="connsiteY1-50" fmla="*/ 812278 h 2938306"/>
              <a:gd name="connsiteX2-51" fmla="*/ 1639653 w 3070356"/>
              <a:gd name="connsiteY2-52" fmla="*/ 700 h 2938306"/>
              <a:gd name="connsiteX3-53" fmla="*/ 3070356 w 3070356"/>
              <a:gd name="connsiteY3-54" fmla="*/ 1459978 h 2938306"/>
              <a:gd name="connsiteX4-55" fmla="*/ 1592028 w 3070356"/>
              <a:gd name="connsiteY4-56" fmla="*/ 2938306 h 2938306"/>
              <a:gd name="connsiteX5-57" fmla="*/ 113700 w 3070356"/>
              <a:gd name="connsiteY5-58" fmla="*/ 1459978 h 2938306"/>
              <a:gd name="connsiteX0-59" fmla="*/ 113700 w 3070356"/>
              <a:gd name="connsiteY0-60" fmla="*/ 1459978 h 2938306"/>
              <a:gd name="connsiteX1-61" fmla="*/ 267006 w 3070356"/>
              <a:gd name="connsiteY1-62" fmla="*/ 812278 h 2938306"/>
              <a:gd name="connsiteX2-63" fmla="*/ 1639653 w 3070356"/>
              <a:gd name="connsiteY2-64" fmla="*/ 700 h 2938306"/>
              <a:gd name="connsiteX3-65" fmla="*/ 3070356 w 3070356"/>
              <a:gd name="connsiteY3-66" fmla="*/ 1459978 h 2938306"/>
              <a:gd name="connsiteX4-67" fmla="*/ 1592028 w 3070356"/>
              <a:gd name="connsiteY4-68" fmla="*/ 2938306 h 2938306"/>
              <a:gd name="connsiteX5-69" fmla="*/ 205140 w 3070356"/>
              <a:gd name="connsiteY5-70" fmla="*/ 1551418 h 2938306"/>
              <a:gd name="connsiteX0-71" fmla="*/ 70330 w 2873680"/>
              <a:gd name="connsiteY0-72" fmla="*/ 812278 h 2938306"/>
              <a:gd name="connsiteX1-73" fmla="*/ 1442977 w 2873680"/>
              <a:gd name="connsiteY1-74" fmla="*/ 700 h 2938306"/>
              <a:gd name="connsiteX2-75" fmla="*/ 2873680 w 2873680"/>
              <a:gd name="connsiteY2-76" fmla="*/ 1459978 h 2938306"/>
              <a:gd name="connsiteX3-77" fmla="*/ 1395352 w 2873680"/>
              <a:gd name="connsiteY3-78" fmla="*/ 2938306 h 2938306"/>
              <a:gd name="connsiteX4-79" fmla="*/ 8464 w 2873680"/>
              <a:gd name="connsiteY4-80" fmla="*/ 1551418 h 2938306"/>
              <a:gd name="connsiteX0-81" fmla="*/ 0 w 2803350"/>
              <a:gd name="connsiteY0-82" fmla="*/ 812278 h 2938306"/>
              <a:gd name="connsiteX1-83" fmla="*/ 1372647 w 2803350"/>
              <a:gd name="connsiteY1-84" fmla="*/ 700 h 2938306"/>
              <a:gd name="connsiteX2-85" fmla="*/ 2803350 w 2803350"/>
              <a:gd name="connsiteY2-86" fmla="*/ 1459978 h 2938306"/>
              <a:gd name="connsiteX3-87" fmla="*/ 1325022 w 2803350"/>
              <a:gd name="connsiteY3-88" fmla="*/ 2938306 h 2938306"/>
              <a:gd name="connsiteX0-89" fmla="*/ 0 w 2803350"/>
              <a:gd name="connsiteY0-90" fmla="*/ 812278 h 1459978"/>
              <a:gd name="connsiteX1-91" fmla="*/ 1372647 w 2803350"/>
              <a:gd name="connsiteY1-92" fmla="*/ 700 h 1459978"/>
              <a:gd name="connsiteX2-93" fmla="*/ 2803350 w 2803350"/>
              <a:gd name="connsiteY2-94" fmla="*/ 1459978 h 1459978"/>
              <a:gd name="connsiteX0-95" fmla="*/ 0 w 2803350"/>
              <a:gd name="connsiteY0-96" fmla="*/ 812278 h 1459978"/>
              <a:gd name="connsiteX1-97" fmla="*/ 1372647 w 2803350"/>
              <a:gd name="connsiteY1-98" fmla="*/ 700 h 1459978"/>
              <a:gd name="connsiteX2-99" fmla="*/ 2803350 w 2803350"/>
              <a:gd name="connsiteY2-100" fmla="*/ 1459978 h 1459978"/>
              <a:gd name="connsiteX0-101" fmla="*/ 0 w 2816130"/>
              <a:gd name="connsiteY0-102" fmla="*/ 811578 h 1459278"/>
              <a:gd name="connsiteX1-103" fmla="*/ 1372647 w 2816130"/>
              <a:gd name="connsiteY1-104" fmla="*/ 0 h 1459278"/>
              <a:gd name="connsiteX2-105" fmla="*/ 2666999 w 2816130"/>
              <a:gd name="connsiteY2-106" fmla="*/ 849678 h 1459278"/>
              <a:gd name="connsiteX3-107" fmla="*/ 2803350 w 2816130"/>
              <a:gd name="connsiteY3-108" fmla="*/ 1459278 h 1459278"/>
              <a:gd name="connsiteX0-109" fmla="*/ 0 w 2816130"/>
              <a:gd name="connsiteY0-110" fmla="*/ 811578 h 1459278"/>
              <a:gd name="connsiteX1-111" fmla="*/ 1372647 w 2816130"/>
              <a:gd name="connsiteY1-112" fmla="*/ 0 h 1459278"/>
              <a:gd name="connsiteX2-113" fmla="*/ 2666999 w 2816130"/>
              <a:gd name="connsiteY2-114" fmla="*/ 849678 h 1459278"/>
              <a:gd name="connsiteX3-115" fmla="*/ 2803350 w 2816130"/>
              <a:gd name="connsiteY3-116" fmla="*/ 1459278 h 1459278"/>
              <a:gd name="connsiteX0-117" fmla="*/ 0 w 2666999"/>
              <a:gd name="connsiteY0-118" fmla="*/ 811578 h 849678"/>
              <a:gd name="connsiteX1-119" fmla="*/ 1372647 w 2666999"/>
              <a:gd name="connsiteY1-120" fmla="*/ 0 h 849678"/>
              <a:gd name="connsiteX2-121" fmla="*/ 2666999 w 2666999"/>
              <a:gd name="connsiteY2-122" fmla="*/ 849678 h 849678"/>
              <a:gd name="connsiteX0-123" fmla="*/ 0 w 2666999"/>
              <a:gd name="connsiteY0-124" fmla="*/ 811578 h 849678"/>
              <a:gd name="connsiteX1-125" fmla="*/ 1372647 w 2666999"/>
              <a:gd name="connsiteY1-126" fmla="*/ 0 h 849678"/>
              <a:gd name="connsiteX2-127" fmla="*/ 2666999 w 2666999"/>
              <a:gd name="connsiteY2-128" fmla="*/ 849678 h 849678"/>
              <a:gd name="connsiteX0-129" fmla="*/ 0 w 2666999"/>
              <a:gd name="connsiteY0-130" fmla="*/ 811598 h 849698"/>
              <a:gd name="connsiteX1-131" fmla="*/ 1372647 w 2666999"/>
              <a:gd name="connsiteY1-132" fmla="*/ 20 h 849698"/>
              <a:gd name="connsiteX2-133" fmla="*/ 2666999 w 2666999"/>
              <a:gd name="connsiteY2-134" fmla="*/ 849698 h 849698"/>
              <a:gd name="connsiteX0-135" fmla="*/ 0 w 2666999"/>
              <a:gd name="connsiteY0-136" fmla="*/ 811598 h 849698"/>
              <a:gd name="connsiteX1-137" fmla="*/ 1372647 w 2666999"/>
              <a:gd name="connsiteY1-138" fmla="*/ 20 h 849698"/>
              <a:gd name="connsiteX2-139" fmla="*/ 2666999 w 2666999"/>
              <a:gd name="connsiteY2-140" fmla="*/ 849698 h 849698"/>
              <a:gd name="connsiteX0-141" fmla="*/ 0 w 2666999"/>
              <a:gd name="connsiteY0-142" fmla="*/ 811591 h 849691"/>
              <a:gd name="connsiteX1-143" fmla="*/ 1372647 w 2666999"/>
              <a:gd name="connsiteY1-144" fmla="*/ 13 h 849691"/>
              <a:gd name="connsiteX2-145" fmla="*/ 2666999 w 2666999"/>
              <a:gd name="connsiteY2-146" fmla="*/ 849691 h 849691"/>
              <a:gd name="connsiteX0-147" fmla="*/ 0 w 2666999"/>
              <a:gd name="connsiteY0-148" fmla="*/ 811591 h 849691"/>
              <a:gd name="connsiteX1-149" fmla="*/ 1372647 w 2666999"/>
              <a:gd name="connsiteY1-150" fmla="*/ 13 h 849691"/>
              <a:gd name="connsiteX2-151" fmla="*/ 2666999 w 2666999"/>
              <a:gd name="connsiteY2-152" fmla="*/ 849691 h 849691"/>
              <a:gd name="connsiteX0-153" fmla="*/ 0 w 2666999"/>
              <a:gd name="connsiteY0-154" fmla="*/ 811591 h 849691"/>
              <a:gd name="connsiteX1-155" fmla="*/ 1372647 w 2666999"/>
              <a:gd name="connsiteY1-156" fmla="*/ 13 h 849691"/>
              <a:gd name="connsiteX2-157" fmla="*/ 2666999 w 2666999"/>
              <a:gd name="connsiteY2-158" fmla="*/ 849691 h 849691"/>
              <a:gd name="connsiteX0-159" fmla="*/ 0 w 2686049"/>
              <a:gd name="connsiteY0-160" fmla="*/ 859207 h 859207"/>
              <a:gd name="connsiteX1-161" fmla="*/ 1391697 w 2686049"/>
              <a:gd name="connsiteY1-162" fmla="*/ 4 h 859207"/>
              <a:gd name="connsiteX2-163" fmla="*/ 2686049 w 2686049"/>
              <a:gd name="connsiteY2-164" fmla="*/ 849682 h 859207"/>
              <a:gd name="connsiteX0-165" fmla="*/ 0 w 2686049"/>
              <a:gd name="connsiteY0-166" fmla="*/ 859207 h 859207"/>
              <a:gd name="connsiteX1-167" fmla="*/ 1391697 w 2686049"/>
              <a:gd name="connsiteY1-168" fmla="*/ 4 h 859207"/>
              <a:gd name="connsiteX2-169" fmla="*/ 2686049 w 2686049"/>
              <a:gd name="connsiteY2-170" fmla="*/ 849682 h 859207"/>
              <a:gd name="connsiteX0-171" fmla="*/ 0 w 2686049"/>
              <a:gd name="connsiteY0-172" fmla="*/ 859386 h 859386"/>
              <a:gd name="connsiteX1-173" fmla="*/ 1391697 w 2686049"/>
              <a:gd name="connsiteY1-174" fmla="*/ 183 h 859386"/>
              <a:gd name="connsiteX2-175" fmla="*/ 2686049 w 2686049"/>
              <a:gd name="connsiteY2-176" fmla="*/ 849861 h 859386"/>
              <a:gd name="connsiteX0-177" fmla="*/ 0 w 2686049"/>
              <a:gd name="connsiteY0-178" fmla="*/ 859386 h 859386"/>
              <a:gd name="connsiteX1-179" fmla="*/ 1391697 w 2686049"/>
              <a:gd name="connsiteY1-180" fmla="*/ 183 h 859386"/>
              <a:gd name="connsiteX2-181" fmla="*/ 2686049 w 2686049"/>
              <a:gd name="connsiteY2-182" fmla="*/ 849861 h 859386"/>
              <a:gd name="connsiteX0-183" fmla="*/ 0 w 2686049"/>
              <a:gd name="connsiteY0-184" fmla="*/ 986326 h 986326"/>
              <a:gd name="connsiteX1-185" fmla="*/ 1366297 w 2686049"/>
              <a:gd name="connsiteY1-186" fmla="*/ 123 h 986326"/>
              <a:gd name="connsiteX2-187" fmla="*/ 2686049 w 2686049"/>
              <a:gd name="connsiteY2-188" fmla="*/ 976801 h 986326"/>
              <a:gd name="connsiteX0-189" fmla="*/ 0 w 2686049"/>
              <a:gd name="connsiteY0-190" fmla="*/ 878424 h 878424"/>
              <a:gd name="connsiteX1-191" fmla="*/ 1353597 w 2686049"/>
              <a:gd name="connsiteY1-192" fmla="*/ 171 h 878424"/>
              <a:gd name="connsiteX2-193" fmla="*/ 2686049 w 2686049"/>
              <a:gd name="connsiteY2-194" fmla="*/ 868899 h 878424"/>
              <a:gd name="connsiteX0-195" fmla="*/ 0 w 2686049"/>
              <a:gd name="connsiteY0-196" fmla="*/ 879672 h 879672"/>
              <a:gd name="connsiteX1-197" fmla="*/ 1353597 w 2686049"/>
              <a:gd name="connsiteY1-198" fmla="*/ 1419 h 879672"/>
              <a:gd name="connsiteX2-199" fmla="*/ 2686049 w 2686049"/>
              <a:gd name="connsiteY2-200" fmla="*/ 870147 h 8796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86049" h="879672">
                <a:moveTo>
                  <a:pt x="0" y="879672"/>
                </a:moveTo>
                <a:cubicBezTo>
                  <a:pt x="274963" y="261809"/>
                  <a:pt x="782097" y="31581"/>
                  <a:pt x="1353597" y="1419"/>
                </a:cubicBezTo>
                <a:cubicBezTo>
                  <a:pt x="1925097" y="-28743"/>
                  <a:pt x="2495224" y="426909"/>
                  <a:pt x="2686049" y="870147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563522" y="2190751"/>
            <a:ext cx="1490077" cy="1859328"/>
          </a:xfrm>
          <a:custGeom>
            <a:avLst/>
            <a:gdLst>
              <a:gd name="connsiteX0" fmla="*/ 0 w 2956655"/>
              <a:gd name="connsiteY0" fmla="*/ 1478328 h 2956655"/>
              <a:gd name="connsiteX1" fmla="*/ 1478328 w 2956655"/>
              <a:gd name="connsiteY1" fmla="*/ 0 h 2956655"/>
              <a:gd name="connsiteX2" fmla="*/ 2956656 w 2956655"/>
              <a:gd name="connsiteY2" fmla="*/ 1478328 h 2956655"/>
              <a:gd name="connsiteX3" fmla="*/ 1478328 w 2956655"/>
              <a:gd name="connsiteY3" fmla="*/ 2956656 h 2956655"/>
              <a:gd name="connsiteX4" fmla="*/ 0 w 2956655"/>
              <a:gd name="connsiteY4" fmla="*/ 1478328 h 2956655"/>
              <a:gd name="connsiteX0-1" fmla="*/ 0 w 3084384"/>
              <a:gd name="connsiteY0-2" fmla="*/ 1486580 h 2964908"/>
              <a:gd name="connsiteX1-3" fmla="*/ 1478328 w 3084384"/>
              <a:gd name="connsiteY1-4" fmla="*/ 8252 h 2964908"/>
              <a:gd name="connsiteX2-5" fmla="*/ 2839356 w 3084384"/>
              <a:gd name="connsiteY2-6" fmla="*/ 915081 h 2964908"/>
              <a:gd name="connsiteX3-7" fmla="*/ 2956656 w 3084384"/>
              <a:gd name="connsiteY3-8" fmla="*/ 1486580 h 2964908"/>
              <a:gd name="connsiteX4-9" fmla="*/ 1478328 w 3084384"/>
              <a:gd name="connsiteY4-10" fmla="*/ 2964908 h 2964908"/>
              <a:gd name="connsiteX5" fmla="*/ 0 w 3084384"/>
              <a:gd name="connsiteY5" fmla="*/ 1486580 h 2964908"/>
              <a:gd name="connsiteX0-11" fmla="*/ 1478328 w 3084384"/>
              <a:gd name="connsiteY0-12" fmla="*/ 8252 h 2964908"/>
              <a:gd name="connsiteX1-13" fmla="*/ 2839356 w 3084384"/>
              <a:gd name="connsiteY1-14" fmla="*/ 915081 h 2964908"/>
              <a:gd name="connsiteX2-15" fmla="*/ 2956656 w 3084384"/>
              <a:gd name="connsiteY2-16" fmla="*/ 1486580 h 2964908"/>
              <a:gd name="connsiteX3-17" fmla="*/ 1478328 w 3084384"/>
              <a:gd name="connsiteY3-18" fmla="*/ 2964908 h 2964908"/>
              <a:gd name="connsiteX4-19" fmla="*/ 0 w 3084384"/>
              <a:gd name="connsiteY4-20" fmla="*/ 1486580 h 2964908"/>
              <a:gd name="connsiteX5-21" fmla="*/ 1569768 w 3084384"/>
              <a:gd name="connsiteY5-22" fmla="*/ 99692 h 2964908"/>
              <a:gd name="connsiteX0-23" fmla="*/ 2839356 w 3084384"/>
              <a:gd name="connsiteY0-24" fmla="*/ 823853 h 2873680"/>
              <a:gd name="connsiteX1-25" fmla="*/ 2956656 w 3084384"/>
              <a:gd name="connsiteY1-26" fmla="*/ 1395352 h 2873680"/>
              <a:gd name="connsiteX2-27" fmla="*/ 1478328 w 3084384"/>
              <a:gd name="connsiteY2-28" fmla="*/ 2873680 h 2873680"/>
              <a:gd name="connsiteX3-29" fmla="*/ 0 w 3084384"/>
              <a:gd name="connsiteY3-30" fmla="*/ 1395352 h 2873680"/>
              <a:gd name="connsiteX4-31" fmla="*/ 1569768 w 3084384"/>
              <a:gd name="connsiteY4-32" fmla="*/ 8464 h 2873680"/>
              <a:gd name="connsiteX0-33" fmla="*/ 2839356 w 3084384"/>
              <a:gd name="connsiteY0-34" fmla="*/ 0 h 2049827"/>
              <a:gd name="connsiteX1-35" fmla="*/ 2956656 w 3084384"/>
              <a:gd name="connsiteY1-36" fmla="*/ 571499 h 2049827"/>
              <a:gd name="connsiteX2-37" fmla="*/ 1478328 w 3084384"/>
              <a:gd name="connsiteY2-38" fmla="*/ 2049827 h 2049827"/>
              <a:gd name="connsiteX3-39" fmla="*/ 0 w 3084384"/>
              <a:gd name="connsiteY3-40" fmla="*/ 571499 h 2049827"/>
              <a:gd name="connsiteX0-41" fmla="*/ 1361028 w 1606056"/>
              <a:gd name="connsiteY0-42" fmla="*/ 0 h 2049827"/>
              <a:gd name="connsiteX1-43" fmla="*/ 1478328 w 1606056"/>
              <a:gd name="connsiteY1-44" fmla="*/ 571499 h 2049827"/>
              <a:gd name="connsiteX2-45" fmla="*/ 0 w 1606056"/>
              <a:gd name="connsiteY2-46" fmla="*/ 2049827 h 2049827"/>
              <a:gd name="connsiteX0-47" fmla="*/ 1361028 w 1606056"/>
              <a:gd name="connsiteY0-48" fmla="*/ 0 h 2049827"/>
              <a:gd name="connsiteX1-49" fmla="*/ 1478328 w 1606056"/>
              <a:gd name="connsiteY1-50" fmla="*/ 571499 h 2049827"/>
              <a:gd name="connsiteX2-51" fmla="*/ 0 w 1606056"/>
              <a:gd name="connsiteY2-52" fmla="*/ 2049827 h 2049827"/>
              <a:gd name="connsiteX0-53" fmla="*/ 1361028 w 1514990"/>
              <a:gd name="connsiteY0-54" fmla="*/ 0 h 2049827"/>
              <a:gd name="connsiteX1-55" fmla="*/ 1478328 w 1514990"/>
              <a:gd name="connsiteY1-56" fmla="*/ 571499 h 2049827"/>
              <a:gd name="connsiteX2-57" fmla="*/ 0 w 1514990"/>
              <a:gd name="connsiteY2-58" fmla="*/ 2049827 h 2049827"/>
              <a:gd name="connsiteX0-59" fmla="*/ 1361028 w 1480211"/>
              <a:gd name="connsiteY0-60" fmla="*/ 0 h 2049827"/>
              <a:gd name="connsiteX1-61" fmla="*/ 1478328 w 1480211"/>
              <a:gd name="connsiteY1-62" fmla="*/ 571499 h 2049827"/>
              <a:gd name="connsiteX2-63" fmla="*/ 0 w 1480211"/>
              <a:gd name="connsiteY2-64" fmla="*/ 2049827 h 2049827"/>
              <a:gd name="connsiteX0-65" fmla="*/ 1437228 w 1503469"/>
              <a:gd name="connsiteY0-66" fmla="*/ 0 h 1811702"/>
              <a:gd name="connsiteX1-67" fmla="*/ 1478328 w 1503469"/>
              <a:gd name="connsiteY1-68" fmla="*/ 333374 h 1811702"/>
              <a:gd name="connsiteX2-69" fmla="*/ 0 w 1503469"/>
              <a:gd name="connsiteY2-70" fmla="*/ 1811702 h 1811702"/>
              <a:gd name="connsiteX0-71" fmla="*/ 1437228 w 1480575"/>
              <a:gd name="connsiteY0-72" fmla="*/ 0 h 1811702"/>
              <a:gd name="connsiteX1-73" fmla="*/ 1478328 w 1480575"/>
              <a:gd name="connsiteY1-74" fmla="*/ 333374 h 1811702"/>
              <a:gd name="connsiteX2-75" fmla="*/ 0 w 1480575"/>
              <a:gd name="connsiteY2-76" fmla="*/ 1811702 h 1811702"/>
              <a:gd name="connsiteX0-77" fmla="*/ 1478328 w 1478328"/>
              <a:gd name="connsiteY0-78" fmla="*/ 0 h 1478328"/>
              <a:gd name="connsiteX1-79" fmla="*/ 0 w 1478328"/>
              <a:gd name="connsiteY1-80" fmla="*/ 1478328 h 1478328"/>
              <a:gd name="connsiteX0-81" fmla="*/ 1459278 w 1459278"/>
              <a:gd name="connsiteY0-82" fmla="*/ 0 h 1859328"/>
              <a:gd name="connsiteX1-83" fmla="*/ 0 w 1459278"/>
              <a:gd name="connsiteY1-84" fmla="*/ 1859328 h 1859328"/>
              <a:gd name="connsiteX0-85" fmla="*/ 1459278 w 1480606"/>
              <a:gd name="connsiteY0-86" fmla="*/ 0 h 1859328"/>
              <a:gd name="connsiteX1-87" fmla="*/ 0 w 1480606"/>
              <a:gd name="connsiteY1-88" fmla="*/ 1859328 h 1859328"/>
              <a:gd name="connsiteX0-89" fmla="*/ 1430703 w 1452677"/>
              <a:gd name="connsiteY0-90" fmla="*/ 0 h 1859328"/>
              <a:gd name="connsiteX1-91" fmla="*/ 0 w 1452677"/>
              <a:gd name="connsiteY1-92" fmla="*/ 1859328 h 1859328"/>
              <a:gd name="connsiteX0-93" fmla="*/ 1430703 w 1455835"/>
              <a:gd name="connsiteY0-94" fmla="*/ 0 h 1859328"/>
              <a:gd name="connsiteX1-95" fmla="*/ 0 w 1455835"/>
              <a:gd name="connsiteY1-96" fmla="*/ 1859328 h 1859328"/>
              <a:gd name="connsiteX0-97" fmla="*/ 1430703 w 1460723"/>
              <a:gd name="connsiteY0-98" fmla="*/ 0 h 1859328"/>
              <a:gd name="connsiteX1-99" fmla="*/ 0 w 1460723"/>
              <a:gd name="connsiteY1-100" fmla="*/ 1859328 h 1859328"/>
              <a:gd name="connsiteX0-101" fmla="*/ 1430703 w 1476740"/>
              <a:gd name="connsiteY0-102" fmla="*/ 0 h 1859328"/>
              <a:gd name="connsiteX1-103" fmla="*/ 0 w 1476740"/>
              <a:gd name="connsiteY1-104" fmla="*/ 1859328 h 1859328"/>
              <a:gd name="connsiteX0-105" fmla="*/ 1430703 w 1490077"/>
              <a:gd name="connsiteY0-106" fmla="*/ 0 h 1859328"/>
              <a:gd name="connsiteX1-107" fmla="*/ 0 w 1490077"/>
              <a:gd name="connsiteY1-108" fmla="*/ 1859328 h 18593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490077" h="1859328">
                <a:moveTo>
                  <a:pt x="1430703" y="0"/>
                </a:moveTo>
                <a:cubicBezTo>
                  <a:pt x="1670590" y="728988"/>
                  <a:pt x="1181583" y="1840278"/>
                  <a:pt x="0" y="1859328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106371" y="2755887"/>
            <a:ext cx="1243378" cy="1284653"/>
          </a:xfrm>
          <a:custGeom>
            <a:avLst/>
            <a:gdLst>
              <a:gd name="connsiteX0" fmla="*/ 0 w 2956655"/>
              <a:gd name="connsiteY0" fmla="*/ 1478328 h 2956655"/>
              <a:gd name="connsiteX1" fmla="*/ 1478328 w 2956655"/>
              <a:gd name="connsiteY1" fmla="*/ 0 h 2956655"/>
              <a:gd name="connsiteX2" fmla="*/ 2956656 w 2956655"/>
              <a:gd name="connsiteY2" fmla="*/ 1478328 h 2956655"/>
              <a:gd name="connsiteX3" fmla="*/ 1478328 w 2956655"/>
              <a:gd name="connsiteY3" fmla="*/ 2956656 h 2956655"/>
              <a:gd name="connsiteX4" fmla="*/ 0 w 2956655"/>
              <a:gd name="connsiteY4" fmla="*/ 1478328 h 2956655"/>
              <a:gd name="connsiteX0-1" fmla="*/ 0 w 2937606"/>
              <a:gd name="connsiteY0-2" fmla="*/ 1612204 h 2957830"/>
              <a:gd name="connsiteX1-3" fmla="*/ 1459278 w 2937606"/>
              <a:gd name="connsiteY1-4" fmla="*/ 526 h 2957830"/>
              <a:gd name="connsiteX2-5" fmla="*/ 2937606 w 2937606"/>
              <a:gd name="connsiteY2-6" fmla="*/ 1478854 h 2957830"/>
              <a:gd name="connsiteX3-7" fmla="*/ 1459278 w 2937606"/>
              <a:gd name="connsiteY3-8" fmla="*/ 2957182 h 2957830"/>
              <a:gd name="connsiteX4-9" fmla="*/ 0 w 2937606"/>
              <a:gd name="connsiteY4-10" fmla="*/ 1612204 h 2957830"/>
              <a:gd name="connsiteX0-11" fmla="*/ 810 w 2938416"/>
              <a:gd name="connsiteY0-12" fmla="*/ 1612204 h 2967118"/>
              <a:gd name="connsiteX1-13" fmla="*/ 1460088 w 2938416"/>
              <a:gd name="connsiteY1-14" fmla="*/ 526 h 2967118"/>
              <a:gd name="connsiteX2-15" fmla="*/ 2938416 w 2938416"/>
              <a:gd name="connsiteY2-16" fmla="*/ 1478854 h 2967118"/>
              <a:gd name="connsiteX3-17" fmla="*/ 1279113 w 2938416"/>
              <a:gd name="connsiteY3-18" fmla="*/ 2966707 h 2967118"/>
              <a:gd name="connsiteX4-19" fmla="*/ 810 w 2938416"/>
              <a:gd name="connsiteY4-20" fmla="*/ 1612204 h 2967118"/>
              <a:gd name="connsiteX0-21" fmla="*/ 2938416 w 3029856"/>
              <a:gd name="connsiteY0-22" fmla="*/ 1478854 h 2967118"/>
              <a:gd name="connsiteX1-23" fmla="*/ 1279113 w 3029856"/>
              <a:gd name="connsiteY1-24" fmla="*/ 2966707 h 2967118"/>
              <a:gd name="connsiteX2-25" fmla="*/ 810 w 3029856"/>
              <a:gd name="connsiteY2-26" fmla="*/ 1612204 h 2967118"/>
              <a:gd name="connsiteX3-27" fmla="*/ 1460088 w 3029856"/>
              <a:gd name="connsiteY3-28" fmla="*/ 526 h 2967118"/>
              <a:gd name="connsiteX4-29" fmla="*/ 3029856 w 3029856"/>
              <a:gd name="connsiteY4-30" fmla="*/ 1570294 h 2967118"/>
              <a:gd name="connsiteX0-31" fmla="*/ 2938416 w 2938416"/>
              <a:gd name="connsiteY0-32" fmla="*/ 1478328 h 2966592"/>
              <a:gd name="connsiteX1-33" fmla="*/ 1279113 w 2938416"/>
              <a:gd name="connsiteY1-34" fmla="*/ 2966181 h 2966592"/>
              <a:gd name="connsiteX2-35" fmla="*/ 810 w 2938416"/>
              <a:gd name="connsiteY2-36" fmla="*/ 1611678 h 2966592"/>
              <a:gd name="connsiteX3-37" fmla="*/ 1460088 w 2938416"/>
              <a:gd name="connsiteY3-38" fmla="*/ 0 h 2966592"/>
              <a:gd name="connsiteX0-39" fmla="*/ 1279113 w 1460088"/>
              <a:gd name="connsiteY0-40" fmla="*/ 2966181 h 2966592"/>
              <a:gd name="connsiteX1-41" fmla="*/ 810 w 1460088"/>
              <a:gd name="connsiteY1-42" fmla="*/ 1611678 h 2966592"/>
              <a:gd name="connsiteX2-43" fmla="*/ 1460088 w 1460088"/>
              <a:gd name="connsiteY2-44" fmla="*/ 0 h 2966592"/>
              <a:gd name="connsiteX0-45" fmla="*/ 1279113 w 1279113"/>
              <a:gd name="connsiteY0-46" fmla="*/ 1354503 h 1354914"/>
              <a:gd name="connsiteX1-47" fmla="*/ 810 w 1279113"/>
              <a:gd name="connsiteY1-48" fmla="*/ 0 h 1354914"/>
              <a:gd name="connsiteX0-49" fmla="*/ 1250566 w 1250566"/>
              <a:gd name="connsiteY0-50" fmla="*/ 1297353 h 1297792"/>
              <a:gd name="connsiteX1-51" fmla="*/ 838 w 1250566"/>
              <a:gd name="connsiteY1-52" fmla="*/ 0 h 1297792"/>
              <a:gd name="connsiteX0-53" fmla="*/ 1250888 w 1250888"/>
              <a:gd name="connsiteY0-54" fmla="*/ 1297353 h 1297353"/>
              <a:gd name="connsiteX1-55" fmla="*/ 1160 w 1250888"/>
              <a:gd name="connsiteY1-56" fmla="*/ 0 h 1297353"/>
              <a:gd name="connsiteX0-57" fmla="*/ 1238213 w 1238213"/>
              <a:gd name="connsiteY0-58" fmla="*/ 1316403 h 1316403"/>
              <a:gd name="connsiteX1-59" fmla="*/ 1185 w 1238213"/>
              <a:gd name="connsiteY1-60" fmla="*/ 0 h 1316403"/>
              <a:gd name="connsiteX0-61" fmla="*/ 1238109 w 1238109"/>
              <a:gd name="connsiteY0-62" fmla="*/ 1316403 h 1316403"/>
              <a:gd name="connsiteX1-63" fmla="*/ 1081 w 1238109"/>
              <a:gd name="connsiteY1-64" fmla="*/ 0 h 1316403"/>
              <a:gd name="connsiteX0-65" fmla="*/ 1257126 w 1257126"/>
              <a:gd name="connsiteY0-66" fmla="*/ 1316403 h 1316403"/>
              <a:gd name="connsiteX1-67" fmla="*/ 1048 w 1257126"/>
              <a:gd name="connsiteY1-68" fmla="*/ 0 h 1316403"/>
              <a:gd name="connsiteX0-69" fmla="*/ 1256078 w 1256078"/>
              <a:gd name="connsiteY0-70" fmla="*/ 1316403 h 1316403"/>
              <a:gd name="connsiteX1-71" fmla="*/ 0 w 1256078"/>
              <a:gd name="connsiteY1-72" fmla="*/ 0 h 1316403"/>
              <a:gd name="connsiteX0-73" fmla="*/ 1256078 w 1256078"/>
              <a:gd name="connsiteY0-74" fmla="*/ 1316403 h 1316403"/>
              <a:gd name="connsiteX1-75" fmla="*/ 0 w 1256078"/>
              <a:gd name="connsiteY1-76" fmla="*/ 0 h 1316403"/>
              <a:gd name="connsiteX0-77" fmla="*/ 1243378 w 1243378"/>
              <a:gd name="connsiteY0-78" fmla="*/ 1284653 h 1284653"/>
              <a:gd name="connsiteX1-79" fmla="*/ 0 w 1243378"/>
              <a:gd name="connsiteY1-80" fmla="*/ 0 h 1284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43378" h="1284653">
                <a:moveTo>
                  <a:pt x="1243378" y="1284653"/>
                </a:moveTo>
                <a:cubicBezTo>
                  <a:pt x="582327" y="1211628"/>
                  <a:pt x="58738" y="576913"/>
                  <a:pt x="0" y="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5868144" y="2797490"/>
            <a:ext cx="216024" cy="200919"/>
          </a:xfrm>
          <a:prstGeom prst="parallelogram">
            <a:avLst/>
          </a:prstGeom>
          <a:solidFill>
            <a:schemeClr val="accent1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lIns="68571" tIns="34285" rIns="68571" bIns="34285" anchor="ctr"/>
          <a:lstStyle/>
          <a:p>
            <a:pPr algn="ctr" eaLnBrk="0" hangingPunct="0"/>
            <a:endParaRPr lang="zh-CN" altLang="en-US" sz="150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p:transition spd="slow" advClick="0" advTm="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6" name="Freeform 239"/>
          <p:cNvSpPr>
            <a:spLocks noEditPoints="1"/>
          </p:cNvSpPr>
          <p:nvPr/>
        </p:nvSpPr>
        <p:spPr bwMode="auto">
          <a:xfrm>
            <a:off x="3644030" y="1497262"/>
            <a:ext cx="2205136" cy="2203979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Freeform 240"/>
          <p:cNvSpPr>
            <a:spLocks noEditPoints="1"/>
          </p:cNvSpPr>
          <p:nvPr/>
        </p:nvSpPr>
        <p:spPr bwMode="auto">
          <a:xfrm>
            <a:off x="2026930" y="2527283"/>
            <a:ext cx="1917682" cy="1916675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Freeform 241"/>
          <p:cNvSpPr>
            <a:spLocks noEditPoints="1"/>
          </p:cNvSpPr>
          <p:nvPr/>
        </p:nvSpPr>
        <p:spPr bwMode="auto">
          <a:xfrm>
            <a:off x="815928" y="2122487"/>
            <a:ext cx="1391337" cy="1390606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Freeform 247"/>
          <p:cNvSpPr>
            <a:spLocks noEditPoints="1"/>
          </p:cNvSpPr>
          <p:nvPr/>
        </p:nvSpPr>
        <p:spPr bwMode="auto">
          <a:xfrm>
            <a:off x="2725224" y="3226520"/>
            <a:ext cx="521095" cy="519510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Freeform 248"/>
          <p:cNvSpPr>
            <a:spLocks noEditPoints="1"/>
          </p:cNvSpPr>
          <p:nvPr/>
        </p:nvSpPr>
        <p:spPr bwMode="auto">
          <a:xfrm>
            <a:off x="4459142" y="2300139"/>
            <a:ext cx="597225" cy="599534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Freeform 249"/>
          <p:cNvSpPr>
            <a:spLocks noEditPoints="1"/>
          </p:cNvSpPr>
          <p:nvPr/>
        </p:nvSpPr>
        <p:spPr bwMode="auto">
          <a:xfrm>
            <a:off x="1323898" y="2631502"/>
            <a:ext cx="378024" cy="377824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75566" tIns="37783" rIns="75566" bIns="37783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2" name="Group 9"/>
          <p:cNvGrpSpPr/>
          <p:nvPr/>
        </p:nvGrpSpPr>
        <p:grpSpPr>
          <a:xfrm>
            <a:off x="654217" y="1924073"/>
            <a:ext cx="1138203" cy="1884213"/>
            <a:chOff x="1498443" y="3296141"/>
            <a:chExt cx="1376598" cy="2280056"/>
          </a:xfrm>
          <a:solidFill>
            <a:schemeClr val="bg1">
              <a:lumMod val="85000"/>
            </a:schemeClr>
          </a:solidFill>
        </p:grpSpPr>
        <p:grpSp>
          <p:nvGrpSpPr>
            <p:cNvPr id="13" name="Group 10"/>
            <p:cNvGrpSpPr/>
            <p:nvPr/>
          </p:nvGrpSpPr>
          <p:grpSpPr>
            <a:xfrm rot="20700000">
              <a:off x="1498443" y="3464825"/>
              <a:ext cx="1055686" cy="2111372"/>
              <a:chOff x="1480457" y="3328209"/>
              <a:chExt cx="1055686" cy="2111372"/>
            </a:xfrm>
            <a:grpFill/>
          </p:grpSpPr>
          <p:sp>
            <p:nvSpPr>
              <p:cNvPr id="16" name="Freeform 5"/>
              <p:cNvSpPr/>
              <p:nvPr/>
            </p:nvSpPr>
            <p:spPr bwMode="auto">
              <a:xfrm>
                <a:off x="1480457" y="3328209"/>
                <a:ext cx="1055686" cy="1055686"/>
              </a:xfrm>
              <a:custGeom>
                <a:avLst/>
                <a:gdLst>
                  <a:gd name="T0" fmla="*/ 482 w 482"/>
                  <a:gd name="T1" fmla="*/ 36 h 482"/>
                  <a:gd name="T2" fmla="*/ 482 w 482"/>
                  <a:gd name="T3" fmla="*/ 0 h 482"/>
                  <a:gd name="T4" fmla="*/ 0 w 482"/>
                  <a:gd name="T5" fmla="*/ 482 h 482"/>
                  <a:gd name="T6" fmla="*/ 36 w 482"/>
                  <a:gd name="T7" fmla="*/ 482 h 482"/>
                  <a:gd name="T8" fmla="*/ 482 w 482"/>
                  <a:gd name="T9" fmla="*/ 3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2">
                    <a:moveTo>
                      <a:pt x="482" y="36"/>
                    </a:moveTo>
                    <a:cubicBezTo>
                      <a:pt x="482" y="0"/>
                      <a:pt x="482" y="0"/>
                      <a:pt x="482" y="0"/>
                    </a:cubicBezTo>
                    <a:cubicBezTo>
                      <a:pt x="216" y="0"/>
                      <a:pt x="0" y="216"/>
                      <a:pt x="0" y="482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6" y="236"/>
                      <a:pt x="235" y="36"/>
                      <a:pt x="482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1480457" y="4383895"/>
                <a:ext cx="1055686" cy="1055686"/>
              </a:xfrm>
              <a:custGeom>
                <a:avLst/>
                <a:gdLst>
                  <a:gd name="T0" fmla="*/ 36 w 482"/>
                  <a:gd name="T1" fmla="*/ 0 h 482"/>
                  <a:gd name="T2" fmla="*/ 36 w 482"/>
                  <a:gd name="T3" fmla="*/ 0 h 482"/>
                  <a:gd name="T4" fmla="*/ 0 w 482"/>
                  <a:gd name="T5" fmla="*/ 0 h 482"/>
                  <a:gd name="T6" fmla="*/ 482 w 482"/>
                  <a:gd name="T7" fmla="*/ 482 h 482"/>
                  <a:gd name="T8" fmla="*/ 482 w 482"/>
                  <a:gd name="T9" fmla="*/ 447 h 482"/>
                  <a:gd name="T10" fmla="*/ 36 w 482"/>
                  <a:gd name="T11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2" h="48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216" y="482"/>
                      <a:pt x="482" y="482"/>
                    </a:cubicBezTo>
                    <a:cubicBezTo>
                      <a:pt x="482" y="447"/>
                      <a:pt x="482" y="447"/>
                      <a:pt x="482" y="447"/>
                    </a:cubicBezTo>
                    <a:cubicBezTo>
                      <a:pt x="235" y="447"/>
                      <a:pt x="36" y="247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4" name="Oval 11"/>
            <p:cNvSpPr/>
            <p:nvPr/>
          </p:nvSpPr>
          <p:spPr>
            <a:xfrm>
              <a:off x="2221301" y="329614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Oval 12"/>
            <p:cNvSpPr/>
            <p:nvPr/>
          </p:nvSpPr>
          <p:spPr>
            <a:xfrm>
              <a:off x="2700869" y="5282871"/>
              <a:ext cx="174172" cy="1741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1595" y="1137621"/>
            <a:ext cx="1653540" cy="382270"/>
          </a:xfrm>
          <a:prstGeom prst="rect">
            <a:avLst/>
          </a:prstGeom>
          <a:noFill/>
        </p:spPr>
        <p:txBody>
          <a:bodyPr wrap="none" lIns="75566" tIns="37783" rIns="75566" bIns="37783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595" y="1456065"/>
            <a:ext cx="2228041" cy="490220"/>
          </a:xfrm>
          <a:prstGeom prst="rect">
            <a:avLst/>
          </a:prstGeom>
          <a:noFill/>
        </p:spPr>
        <p:txBody>
          <a:bodyPr wrap="square" lIns="75566" tIns="37783" rIns="75566" bIns="377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</a:t>
            </a:r>
            <a:endParaRPr lang="zh-CN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2" name="Group 17"/>
          <p:cNvGrpSpPr/>
          <p:nvPr/>
        </p:nvGrpSpPr>
        <p:grpSpPr>
          <a:xfrm>
            <a:off x="6012160" y="1360169"/>
            <a:ext cx="2228041" cy="825175"/>
            <a:chOff x="8198838" y="2976912"/>
            <a:chExt cx="2694701" cy="998531"/>
          </a:xfrm>
        </p:grpSpPr>
        <p:sp>
          <p:nvSpPr>
            <p:cNvPr id="23" name="TextBox 22"/>
            <p:cNvSpPr txBox="1"/>
            <p:nvPr/>
          </p:nvSpPr>
          <p:spPr>
            <a:xfrm>
              <a:off x="8198838" y="2976912"/>
              <a:ext cx="2038272" cy="482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98838" y="3362257"/>
              <a:ext cx="2694701" cy="61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here,according to your need to draw the text box size.</a:t>
              </a:r>
              <a:endPara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5" name="Group 20"/>
          <p:cNvGrpSpPr/>
          <p:nvPr/>
        </p:nvGrpSpPr>
        <p:grpSpPr>
          <a:xfrm>
            <a:off x="6012160" y="3579864"/>
            <a:ext cx="2228041" cy="825175"/>
            <a:chOff x="8198838" y="3752829"/>
            <a:chExt cx="2694701" cy="998531"/>
          </a:xfrm>
        </p:grpSpPr>
        <p:sp>
          <p:nvSpPr>
            <p:cNvPr id="26" name="TextBox 25"/>
            <p:cNvSpPr txBox="1"/>
            <p:nvPr/>
          </p:nvSpPr>
          <p:spPr>
            <a:xfrm>
              <a:off x="8198838" y="3752829"/>
              <a:ext cx="2038272" cy="482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98838" y="4138174"/>
              <a:ext cx="2694701" cy="61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here,according to your need to draw the text box size.</a:t>
              </a:r>
              <a:endPara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20592" y="2251484"/>
            <a:ext cx="2928164" cy="998220"/>
          </a:xfrm>
          <a:prstGeom prst="rect">
            <a:avLst/>
          </a:prstGeom>
          <a:noFill/>
        </p:spPr>
        <p:txBody>
          <a:bodyPr wrap="square" lIns="75566" tIns="37783" rIns="75566" bIns="377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</a:t>
            </a:r>
          </a:p>
        </p:txBody>
      </p:sp>
      <p:cxnSp>
        <p:nvCxnSpPr>
          <p:cNvPr id="29" name="Straight Connector 24"/>
          <p:cNvCxnSpPr/>
          <p:nvPr/>
        </p:nvCxnSpPr>
        <p:spPr>
          <a:xfrm>
            <a:off x="4023191" y="4087875"/>
            <a:ext cx="196775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5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8" grpId="0"/>
      <p:bldP spid="2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9"/>
          <p:cNvGrpSpPr/>
          <p:nvPr/>
        </p:nvGrpSpPr>
        <p:grpSpPr bwMode="auto">
          <a:xfrm>
            <a:off x="3750316" y="1063007"/>
            <a:ext cx="591186" cy="469203"/>
            <a:chOff x="3050349" y="1844085"/>
            <a:chExt cx="856455" cy="678092"/>
          </a:xfrm>
        </p:grpSpPr>
        <p:sp>
          <p:nvSpPr>
            <p:cNvPr id="9" name="任意多边形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3146022" y="1890888"/>
              <a:ext cx="760782" cy="576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01</a:t>
              </a:r>
            </a:p>
          </p:txBody>
        </p:sp>
      </p:grpSp>
      <p:grpSp>
        <p:nvGrpSpPr>
          <p:cNvPr id="11" name="组合 37"/>
          <p:cNvGrpSpPr/>
          <p:nvPr/>
        </p:nvGrpSpPr>
        <p:grpSpPr bwMode="auto">
          <a:xfrm>
            <a:off x="3733836" y="3939379"/>
            <a:ext cx="608496" cy="468150"/>
            <a:chOff x="3050206" y="1844053"/>
            <a:chExt cx="881613" cy="678154"/>
          </a:xfrm>
        </p:grpSpPr>
        <p:sp>
          <p:nvSpPr>
            <p:cNvPr id="12" name="任意多边形 11"/>
            <p:cNvSpPr/>
            <p:nvPr/>
          </p:nvSpPr>
          <p:spPr>
            <a:xfrm rot="8100000" flipV="1">
              <a:off x="3050206" y="1844053"/>
              <a:ext cx="834142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文本框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5795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05</a:t>
              </a:r>
            </a:p>
          </p:txBody>
        </p:sp>
      </p:grpSp>
      <p:grpSp>
        <p:nvGrpSpPr>
          <p:cNvPr id="14" name="组合 40"/>
          <p:cNvGrpSpPr/>
          <p:nvPr/>
        </p:nvGrpSpPr>
        <p:grpSpPr bwMode="auto">
          <a:xfrm>
            <a:off x="3750191" y="3213207"/>
            <a:ext cx="575786" cy="468107"/>
            <a:chOff x="3050167" y="1844084"/>
            <a:chExt cx="834144" cy="678092"/>
          </a:xfrm>
        </p:grpSpPr>
        <p:sp>
          <p:nvSpPr>
            <p:cNvPr id="15" name="任意多边形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文本框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795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04</a:t>
              </a:r>
            </a:p>
          </p:txBody>
        </p:sp>
      </p:grpSp>
      <p:grpSp>
        <p:nvGrpSpPr>
          <p:cNvPr id="17" name="组合 43"/>
          <p:cNvGrpSpPr/>
          <p:nvPr/>
        </p:nvGrpSpPr>
        <p:grpSpPr bwMode="auto">
          <a:xfrm>
            <a:off x="3750191" y="2504886"/>
            <a:ext cx="575785" cy="468108"/>
            <a:chOff x="3050167" y="1844084"/>
            <a:chExt cx="834142" cy="678092"/>
          </a:xfrm>
        </p:grpSpPr>
        <p:sp>
          <p:nvSpPr>
            <p:cNvPr id="18" name="任意多边形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文本框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795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03</a:t>
              </a:r>
            </a:p>
          </p:txBody>
        </p:sp>
      </p:grpSp>
      <p:grpSp>
        <p:nvGrpSpPr>
          <p:cNvPr id="20" name="组合 46"/>
          <p:cNvGrpSpPr/>
          <p:nvPr/>
        </p:nvGrpSpPr>
        <p:grpSpPr bwMode="auto">
          <a:xfrm>
            <a:off x="3750316" y="1761847"/>
            <a:ext cx="575533" cy="469204"/>
            <a:chOff x="3050349" y="1844085"/>
            <a:chExt cx="833779" cy="678092"/>
          </a:xfrm>
        </p:grpSpPr>
        <p:sp>
          <p:nvSpPr>
            <p:cNvPr id="21" name="任意多边形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文本框 48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726001" cy="578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89071" y="1059932"/>
            <a:ext cx="2806850" cy="383539"/>
            <a:chOff x="6339097" y="1573726"/>
            <a:chExt cx="3744416" cy="511504"/>
          </a:xfrm>
        </p:grpSpPr>
        <p:sp>
          <p:nvSpPr>
            <p:cNvPr id="24" name="圆角矩形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23350" y="1614014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1157" y="1753222"/>
            <a:ext cx="2806850" cy="383539"/>
            <a:chOff x="6315199" y="2410178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747248" y="2450466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89071" y="2504886"/>
            <a:ext cx="2806850" cy="383539"/>
            <a:chOff x="6339097" y="3296031"/>
            <a:chExt cx="3744416" cy="511504"/>
          </a:xfrm>
        </p:grpSpPr>
        <p:sp>
          <p:nvSpPr>
            <p:cNvPr id="30" name="圆角矩形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23349" y="3336319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89071" y="3222378"/>
            <a:ext cx="2806850" cy="383539"/>
            <a:chOff x="6339097" y="4180903"/>
            <a:chExt cx="3744416" cy="511504"/>
          </a:xfrm>
        </p:grpSpPr>
        <p:sp>
          <p:nvSpPr>
            <p:cNvPr id="33" name="圆角矩形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723349" y="4221882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89071" y="3933657"/>
            <a:ext cx="2806850" cy="383539"/>
            <a:chOff x="6339097" y="5057483"/>
            <a:chExt cx="3744416" cy="511504"/>
          </a:xfrm>
        </p:grpSpPr>
        <p:sp>
          <p:nvSpPr>
            <p:cNvPr id="36" name="圆角矩形 35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478" y="5085978"/>
              <a:ext cx="2736174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sp>
        <p:nvSpPr>
          <p:cNvPr id="38" name="下箭头 37"/>
          <p:cNvSpPr/>
          <p:nvPr/>
        </p:nvSpPr>
        <p:spPr>
          <a:xfrm rot="16200000">
            <a:off x="2990649" y="1705619"/>
            <a:ext cx="431948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89890" y="1023620"/>
            <a:ext cx="2277110" cy="7359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121898" tIns="60948" rIns="121898" bIns="60948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Catalog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36355" y="857273"/>
            <a:ext cx="6522043" cy="3581703"/>
            <a:chOff x="1497187" y="785788"/>
            <a:chExt cx="6934200" cy="3760788"/>
          </a:xfrm>
        </p:grpSpPr>
        <p:grpSp>
          <p:nvGrpSpPr>
            <p:cNvPr id="7" name="Group 193"/>
            <p:cNvGrpSpPr/>
            <p:nvPr/>
          </p:nvGrpSpPr>
          <p:grpSpPr bwMode="auto">
            <a:xfrm>
              <a:off x="2900537" y="1047726"/>
              <a:ext cx="4716462" cy="3221037"/>
              <a:chOff x="1655" y="1509"/>
              <a:chExt cx="2971" cy="2029"/>
            </a:xfrm>
          </p:grpSpPr>
          <p:sp>
            <p:nvSpPr>
              <p:cNvPr id="222" name="Line 41"/>
              <p:cNvSpPr>
                <a:spLocks noChangeShapeType="1"/>
              </p:cNvSpPr>
              <p:nvPr/>
            </p:nvSpPr>
            <p:spPr bwMode="auto">
              <a:xfrm flipV="1">
                <a:off x="1655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3" name="Line 42"/>
              <p:cNvSpPr>
                <a:spLocks noChangeShapeType="1"/>
              </p:cNvSpPr>
              <p:nvPr/>
            </p:nvSpPr>
            <p:spPr bwMode="auto">
              <a:xfrm flipV="1">
                <a:off x="1655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4" name="Line 43"/>
              <p:cNvSpPr>
                <a:spLocks noChangeShapeType="1"/>
              </p:cNvSpPr>
              <p:nvPr/>
            </p:nvSpPr>
            <p:spPr bwMode="auto">
              <a:xfrm flipV="1">
                <a:off x="1655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5" name="Line 44"/>
              <p:cNvSpPr>
                <a:spLocks noChangeShapeType="1"/>
              </p:cNvSpPr>
              <p:nvPr/>
            </p:nvSpPr>
            <p:spPr bwMode="auto">
              <a:xfrm flipV="1">
                <a:off x="1655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6" name="Line 45"/>
              <p:cNvSpPr>
                <a:spLocks noChangeShapeType="1"/>
              </p:cNvSpPr>
              <p:nvPr/>
            </p:nvSpPr>
            <p:spPr bwMode="auto">
              <a:xfrm flipV="1">
                <a:off x="1655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7" name="Line 46"/>
              <p:cNvSpPr>
                <a:spLocks noChangeShapeType="1"/>
              </p:cNvSpPr>
              <p:nvPr/>
            </p:nvSpPr>
            <p:spPr bwMode="auto">
              <a:xfrm flipV="1">
                <a:off x="1655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8" name="Line 47"/>
              <p:cNvSpPr>
                <a:spLocks noChangeShapeType="1"/>
              </p:cNvSpPr>
              <p:nvPr/>
            </p:nvSpPr>
            <p:spPr bwMode="auto">
              <a:xfrm flipV="1">
                <a:off x="1655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9" name="Line 48"/>
              <p:cNvSpPr>
                <a:spLocks noChangeShapeType="1"/>
              </p:cNvSpPr>
              <p:nvPr/>
            </p:nvSpPr>
            <p:spPr bwMode="auto">
              <a:xfrm flipV="1">
                <a:off x="1655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0" name="Line 49"/>
              <p:cNvSpPr>
                <a:spLocks noChangeShapeType="1"/>
              </p:cNvSpPr>
              <p:nvPr/>
            </p:nvSpPr>
            <p:spPr bwMode="auto">
              <a:xfrm flipV="1">
                <a:off x="1655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1" name="Line 50"/>
              <p:cNvSpPr>
                <a:spLocks noChangeShapeType="1"/>
              </p:cNvSpPr>
              <p:nvPr/>
            </p:nvSpPr>
            <p:spPr bwMode="auto">
              <a:xfrm flipV="1">
                <a:off x="1655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2" name="Line 51"/>
              <p:cNvSpPr>
                <a:spLocks noChangeShapeType="1"/>
              </p:cNvSpPr>
              <p:nvPr/>
            </p:nvSpPr>
            <p:spPr bwMode="auto">
              <a:xfrm flipV="1">
                <a:off x="1655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3" name="Line 52"/>
              <p:cNvSpPr>
                <a:spLocks noChangeShapeType="1"/>
              </p:cNvSpPr>
              <p:nvPr/>
            </p:nvSpPr>
            <p:spPr bwMode="auto">
              <a:xfrm flipV="1">
                <a:off x="1655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4" name="Line 53"/>
              <p:cNvSpPr>
                <a:spLocks noChangeShapeType="1"/>
              </p:cNvSpPr>
              <p:nvPr/>
            </p:nvSpPr>
            <p:spPr bwMode="auto">
              <a:xfrm flipV="1">
                <a:off x="1655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5" name="Line 54"/>
              <p:cNvSpPr>
                <a:spLocks noChangeShapeType="1"/>
              </p:cNvSpPr>
              <p:nvPr/>
            </p:nvSpPr>
            <p:spPr bwMode="auto">
              <a:xfrm flipV="1">
                <a:off x="1655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6" name="Line 55"/>
              <p:cNvSpPr>
                <a:spLocks noChangeShapeType="1"/>
              </p:cNvSpPr>
              <p:nvPr/>
            </p:nvSpPr>
            <p:spPr bwMode="auto">
              <a:xfrm flipV="1">
                <a:off x="1655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7" name="Line 56"/>
              <p:cNvSpPr>
                <a:spLocks noChangeShapeType="1"/>
              </p:cNvSpPr>
              <p:nvPr/>
            </p:nvSpPr>
            <p:spPr bwMode="auto">
              <a:xfrm flipV="1">
                <a:off x="1655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8" name="Line 57"/>
              <p:cNvSpPr>
                <a:spLocks noChangeShapeType="1"/>
              </p:cNvSpPr>
              <p:nvPr/>
            </p:nvSpPr>
            <p:spPr bwMode="auto">
              <a:xfrm flipV="1">
                <a:off x="1655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9" name="Line 58"/>
              <p:cNvSpPr>
                <a:spLocks noChangeShapeType="1"/>
              </p:cNvSpPr>
              <p:nvPr/>
            </p:nvSpPr>
            <p:spPr bwMode="auto">
              <a:xfrm flipV="1">
                <a:off x="1655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0" name="Line 59"/>
              <p:cNvSpPr>
                <a:spLocks noChangeShapeType="1"/>
              </p:cNvSpPr>
              <p:nvPr/>
            </p:nvSpPr>
            <p:spPr bwMode="auto">
              <a:xfrm flipV="1">
                <a:off x="1655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1" name="Line 60"/>
              <p:cNvSpPr>
                <a:spLocks noChangeShapeType="1"/>
              </p:cNvSpPr>
              <p:nvPr/>
            </p:nvSpPr>
            <p:spPr bwMode="auto">
              <a:xfrm flipV="1">
                <a:off x="1655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2" name="Line 61"/>
              <p:cNvSpPr>
                <a:spLocks noChangeShapeType="1"/>
              </p:cNvSpPr>
              <p:nvPr/>
            </p:nvSpPr>
            <p:spPr bwMode="auto">
              <a:xfrm flipV="1">
                <a:off x="1655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3" name="Line 62"/>
              <p:cNvSpPr>
                <a:spLocks noChangeShapeType="1"/>
              </p:cNvSpPr>
              <p:nvPr/>
            </p:nvSpPr>
            <p:spPr bwMode="auto">
              <a:xfrm flipV="1">
                <a:off x="1655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4" name="Line 63"/>
              <p:cNvSpPr>
                <a:spLocks noChangeShapeType="1"/>
              </p:cNvSpPr>
              <p:nvPr/>
            </p:nvSpPr>
            <p:spPr bwMode="auto">
              <a:xfrm flipV="1">
                <a:off x="1655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5" name="Line 64"/>
              <p:cNvSpPr>
                <a:spLocks noChangeShapeType="1"/>
              </p:cNvSpPr>
              <p:nvPr/>
            </p:nvSpPr>
            <p:spPr bwMode="auto">
              <a:xfrm flipV="1">
                <a:off x="1655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6" name="Line 65"/>
              <p:cNvSpPr>
                <a:spLocks noChangeShapeType="1"/>
              </p:cNvSpPr>
              <p:nvPr/>
            </p:nvSpPr>
            <p:spPr bwMode="auto">
              <a:xfrm flipV="1">
                <a:off x="1655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7" name="Line 66"/>
              <p:cNvSpPr>
                <a:spLocks noChangeShapeType="1"/>
              </p:cNvSpPr>
              <p:nvPr/>
            </p:nvSpPr>
            <p:spPr bwMode="auto">
              <a:xfrm flipV="1">
                <a:off x="1655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8" name="Line 67"/>
              <p:cNvSpPr>
                <a:spLocks noChangeShapeType="1"/>
              </p:cNvSpPr>
              <p:nvPr/>
            </p:nvSpPr>
            <p:spPr bwMode="auto">
              <a:xfrm flipV="1">
                <a:off x="1655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9" name="Line 68"/>
              <p:cNvSpPr>
                <a:spLocks noChangeShapeType="1"/>
              </p:cNvSpPr>
              <p:nvPr/>
            </p:nvSpPr>
            <p:spPr bwMode="auto">
              <a:xfrm flipV="1">
                <a:off x="1655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0" name="Line 69"/>
              <p:cNvSpPr>
                <a:spLocks noChangeShapeType="1"/>
              </p:cNvSpPr>
              <p:nvPr/>
            </p:nvSpPr>
            <p:spPr bwMode="auto">
              <a:xfrm flipV="1">
                <a:off x="1655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1" name="Line 70"/>
              <p:cNvSpPr>
                <a:spLocks noChangeShapeType="1"/>
              </p:cNvSpPr>
              <p:nvPr/>
            </p:nvSpPr>
            <p:spPr bwMode="auto">
              <a:xfrm flipV="1">
                <a:off x="1655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2" name="Line 71"/>
              <p:cNvSpPr>
                <a:spLocks noChangeShapeType="1"/>
              </p:cNvSpPr>
              <p:nvPr/>
            </p:nvSpPr>
            <p:spPr bwMode="auto">
              <a:xfrm flipV="1">
                <a:off x="2399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3" name="Line 72"/>
              <p:cNvSpPr>
                <a:spLocks noChangeShapeType="1"/>
              </p:cNvSpPr>
              <p:nvPr/>
            </p:nvSpPr>
            <p:spPr bwMode="auto">
              <a:xfrm flipV="1">
                <a:off x="2399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4" name="Line 73"/>
              <p:cNvSpPr>
                <a:spLocks noChangeShapeType="1"/>
              </p:cNvSpPr>
              <p:nvPr/>
            </p:nvSpPr>
            <p:spPr bwMode="auto">
              <a:xfrm flipV="1">
                <a:off x="2399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5" name="Line 74"/>
              <p:cNvSpPr>
                <a:spLocks noChangeShapeType="1"/>
              </p:cNvSpPr>
              <p:nvPr/>
            </p:nvSpPr>
            <p:spPr bwMode="auto">
              <a:xfrm flipV="1">
                <a:off x="2399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6" name="Line 75"/>
              <p:cNvSpPr>
                <a:spLocks noChangeShapeType="1"/>
              </p:cNvSpPr>
              <p:nvPr/>
            </p:nvSpPr>
            <p:spPr bwMode="auto">
              <a:xfrm flipV="1">
                <a:off x="2399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7" name="Line 76"/>
              <p:cNvSpPr>
                <a:spLocks noChangeShapeType="1"/>
              </p:cNvSpPr>
              <p:nvPr/>
            </p:nvSpPr>
            <p:spPr bwMode="auto">
              <a:xfrm flipV="1">
                <a:off x="2399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8" name="Line 77"/>
              <p:cNvSpPr>
                <a:spLocks noChangeShapeType="1"/>
              </p:cNvSpPr>
              <p:nvPr/>
            </p:nvSpPr>
            <p:spPr bwMode="auto">
              <a:xfrm flipV="1">
                <a:off x="2399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9" name="Line 78"/>
              <p:cNvSpPr>
                <a:spLocks noChangeShapeType="1"/>
              </p:cNvSpPr>
              <p:nvPr/>
            </p:nvSpPr>
            <p:spPr bwMode="auto">
              <a:xfrm flipV="1">
                <a:off x="2399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0" name="Line 79"/>
              <p:cNvSpPr>
                <a:spLocks noChangeShapeType="1"/>
              </p:cNvSpPr>
              <p:nvPr/>
            </p:nvSpPr>
            <p:spPr bwMode="auto">
              <a:xfrm flipV="1">
                <a:off x="2399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1" name="Line 80"/>
              <p:cNvSpPr>
                <a:spLocks noChangeShapeType="1"/>
              </p:cNvSpPr>
              <p:nvPr/>
            </p:nvSpPr>
            <p:spPr bwMode="auto">
              <a:xfrm flipV="1">
                <a:off x="2399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2" name="Line 81"/>
              <p:cNvSpPr>
                <a:spLocks noChangeShapeType="1"/>
              </p:cNvSpPr>
              <p:nvPr/>
            </p:nvSpPr>
            <p:spPr bwMode="auto">
              <a:xfrm flipV="1">
                <a:off x="2399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3" name="Line 82"/>
              <p:cNvSpPr>
                <a:spLocks noChangeShapeType="1"/>
              </p:cNvSpPr>
              <p:nvPr/>
            </p:nvSpPr>
            <p:spPr bwMode="auto">
              <a:xfrm flipV="1">
                <a:off x="2399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4" name="Line 83"/>
              <p:cNvSpPr>
                <a:spLocks noChangeShapeType="1"/>
              </p:cNvSpPr>
              <p:nvPr/>
            </p:nvSpPr>
            <p:spPr bwMode="auto">
              <a:xfrm flipV="1">
                <a:off x="2399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5" name="Line 84"/>
              <p:cNvSpPr>
                <a:spLocks noChangeShapeType="1"/>
              </p:cNvSpPr>
              <p:nvPr/>
            </p:nvSpPr>
            <p:spPr bwMode="auto">
              <a:xfrm flipV="1">
                <a:off x="2399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6" name="Line 85"/>
              <p:cNvSpPr>
                <a:spLocks noChangeShapeType="1"/>
              </p:cNvSpPr>
              <p:nvPr/>
            </p:nvSpPr>
            <p:spPr bwMode="auto">
              <a:xfrm flipV="1">
                <a:off x="2399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7" name="Line 86"/>
              <p:cNvSpPr>
                <a:spLocks noChangeShapeType="1"/>
              </p:cNvSpPr>
              <p:nvPr/>
            </p:nvSpPr>
            <p:spPr bwMode="auto">
              <a:xfrm flipV="1">
                <a:off x="2399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8" name="Line 87"/>
              <p:cNvSpPr>
                <a:spLocks noChangeShapeType="1"/>
              </p:cNvSpPr>
              <p:nvPr/>
            </p:nvSpPr>
            <p:spPr bwMode="auto">
              <a:xfrm flipV="1">
                <a:off x="2399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9" name="Line 88"/>
              <p:cNvSpPr>
                <a:spLocks noChangeShapeType="1"/>
              </p:cNvSpPr>
              <p:nvPr/>
            </p:nvSpPr>
            <p:spPr bwMode="auto">
              <a:xfrm flipV="1">
                <a:off x="2399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0" name="Line 89"/>
              <p:cNvSpPr>
                <a:spLocks noChangeShapeType="1"/>
              </p:cNvSpPr>
              <p:nvPr/>
            </p:nvSpPr>
            <p:spPr bwMode="auto">
              <a:xfrm flipV="1">
                <a:off x="2399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1" name="Line 90"/>
              <p:cNvSpPr>
                <a:spLocks noChangeShapeType="1"/>
              </p:cNvSpPr>
              <p:nvPr/>
            </p:nvSpPr>
            <p:spPr bwMode="auto">
              <a:xfrm flipV="1">
                <a:off x="2399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2" name="Line 91"/>
              <p:cNvSpPr>
                <a:spLocks noChangeShapeType="1"/>
              </p:cNvSpPr>
              <p:nvPr/>
            </p:nvSpPr>
            <p:spPr bwMode="auto">
              <a:xfrm flipV="1">
                <a:off x="2399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3" name="Line 92"/>
              <p:cNvSpPr>
                <a:spLocks noChangeShapeType="1"/>
              </p:cNvSpPr>
              <p:nvPr/>
            </p:nvSpPr>
            <p:spPr bwMode="auto">
              <a:xfrm flipV="1">
                <a:off x="2399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4" name="Line 93"/>
              <p:cNvSpPr>
                <a:spLocks noChangeShapeType="1"/>
              </p:cNvSpPr>
              <p:nvPr/>
            </p:nvSpPr>
            <p:spPr bwMode="auto">
              <a:xfrm flipV="1">
                <a:off x="2399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5" name="Line 94"/>
              <p:cNvSpPr>
                <a:spLocks noChangeShapeType="1"/>
              </p:cNvSpPr>
              <p:nvPr/>
            </p:nvSpPr>
            <p:spPr bwMode="auto">
              <a:xfrm flipV="1">
                <a:off x="2399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6" name="Line 95"/>
              <p:cNvSpPr>
                <a:spLocks noChangeShapeType="1"/>
              </p:cNvSpPr>
              <p:nvPr/>
            </p:nvSpPr>
            <p:spPr bwMode="auto">
              <a:xfrm flipV="1">
                <a:off x="2399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7" name="Line 96"/>
              <p:cNvSpPr>
                <a:spLocks noChangeShapeType="1"/>
              </p:cNvSpPr>
              <p:nvPr/>
            </p:nvSpPr>
            <p:spPr bwMode="auto">
              <a:xfrm flipV="1">
                <a:off x="2399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8" name="Line 97"/>
              <p:cNvSpPr>
                <a:spLocks noChangeShapeType="1"/>
              </p:cNvSpPr>
              <p:nvPr/>
            </p:nvSpPr>
            <p:spPr bwMode="auto">
              <a:xfrm flipV="1">
                <a:off x="2399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9" name="Line 98"/>
              <p:cNvSpPr>
                <a:spLocks noChangeShapeType="1"/>
              </p:cNvSpPr>
              <p:nvPr/>
            </p:nvSpPr>
            <p:spPr bwMode="auto">
              <a:xfrm flipV="1">
                <a:off x="2399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0" name="Line 99"/>
              <p:cNvSpPr>
                <a:spLocks noChangeShapeType="1"/>
              </p:cNvSpPr>
              <p:nvPr/>
            </p:nvSpPr>
            <p:spPr bwMode="auto">
              <a:xfrm flipV="1">
                <a:off x="2399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1" name="Line 100"/>
              <p:cNvSpPr>
                <a:spLocks noChangeShapeType="1"/>
              </p:cNvSpPr>
              <p:nvPr/>
            </p:nvSpPr>
            <p:spPr bwMode="auto">
              <a:xfrm flipV="1">
                <a:off x="2399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2" name="Line 101"/>
              <p:cNvSpPr>
                <a:spLocks noChangeShapeType="1"/>
              </p:cNvSpPr>
              <p:nvPr/>
            </p:nvSpPr>
            <p:spPr bwMode="auto">
              <a:xfrm flipV="1">
                <a:off x="3137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3" name="Line 102"/>
              <p:cNvSpPr>
                <a:spLocks noChangeShapeType="1"/>
              </p:cNvSpPr>
              <p:nvPr/>
            </p:nvSpPr>
            <p:spPr bwMode="auto">
              <a:xfrm flipV="1">
                <a:off x="3137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4" name="Line 103"/>
              <p:cNvSpPr>
                <a:spLocks noChangeShapeType="1"/>
              </p:cNvSpPr>
              <p:nvPr/>
            </p:nvSpPr>
            <p:spPr bwMode="auto">
              <a:xfrm flipV="1">
                <a:off x="3137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5" name="Line 104"/>
              <p:cNvSpPr>
                <a:spLocks noChangeShapeType="1"/>
              </p:cNvSpPr>
              <p:nvPr/>
            </p:nvSpPr>
            <p:spPr bwMode="auto">
              <a:xfrm flipV="1">
                <a:off x="3137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6" name="Line 105"/>
              <p:cNvSpPr>
                <a:spLocks noChangeShapeType="1"/>
              </p:cNvSpPr>
              <p:nvPr/>
            </p:nvSpPr>
            <p:spPr bwMode="auto">
              <a:xfrm flipV="1">
                <a:off x="3137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7" name="Line 106"/>
              <p:cNvSpPr>
                <a:spLocks noChangeShapeType="1"/>
              </p:cNvSpPr>
              <p:nvPr/>
            </p:nvSpPr>
            <p:spPr bwMode="auto">
              <a:xfrm flipV="1">
                <a:off x="3137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8" name="Line 107"/>
              <p:cNvSpPr>
                <a:spLocks noChangeShapeType="1"/>
              </p:cNvSpPr>
              <p:nvPr/>
            </p:nvSpPr>
            <p:spPr bwMode="auto">
              <a:xfrm flipV="1">
                <a:off x="3137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9" name="Line 108"/>
              <p:cNvSpPr>
                <a:spLocks noChangeShapeType="1"/>
              </p:cNvSpPr>
              <p:nvPr/>
            </p:nvSpPr>
            <p:spPr bwMode="auto">
              <a:xfrm flipV="1">
                <a:off x="3137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0" name="Line 109"/>
              <p:cNvSpPr>
                <a:spLocks noChangeShapeType="1"/>
              </p:cNvSpPr>
              <p:nvPr/>
            </p:nvSpPr>
            <p:spPr bwMode="auto">
              <a:xfrm flipV="1">
                <a:off x="3137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1" name="Line 110"/>
              <p:cNvSpPr>
                <a:spLocks noChangeShapeType="1"/>
              </p:cNvSpPr>
              <p:nvPr/>
            </p:nvSpPr>
            <p:spPr bwMode="auto">
              <a:xfrm flipV="1">
                <a:off x="3137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2" name="Line 111"/>
              <p:cNvSpPr>
                <a:spLocks noChangeShapeType="1"/>
              </p:cNvSpPr>
              <p:nvPr/>
            </p:nvSpPr>
            <p:spPr bwMode="auto">
              <a:xfrm flipV="1">
                <a:off x="3137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3" name="Line 112"/>
              <p:cNvSpPr>
                <a:spLocks noChangeShapeType="1"/>
              </p:cNvSpPr>
              <p:nvPr/>
            </p:nvSpPr>
            <p:spPr bwMode="auto">
              <a:xfrm flipV="1">
                <a:off x="3137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4" name="Line 113"/>
              <p:cNvSpPr>
                <a:spLocks noChangeShapeType="1"/>
              </p:cNvSpPr>
              <p:nvPr/>
            </p:nvSpPr>
            <p:spPr bwMode="auto">
              <a:xfrm flipV="1">
                <a:off x="3137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5" name="Line 114"/>
              <p:cNvSpPr>
                <a:spLocks noChangeShapeType="1"/>
              </p:cNvSpPr>
              <p:nvPr/>
            </p:nvSpPr>
            <p:spPr bwMode="auto">
              <a:xfrm flipV="1">
                <a:off x="3137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6" name="Line 115"/>
              <p:cNvSpPr>
                <a:spLocks noChangeShapeType="1"/>
              </p:cNvSpPr>
              <p:nvPr/>
            </p:nvSpPr>
            <p:spPr bwMode="auto">
              <a:xfrm flipV="1">
                <a:off x="3137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7" name="Line 116"/>
              <p:cNvSpPr>
                <a:spLocks noChangeShapeType="1"/>
              </p:cNvSpPr>
              <p:nvPr/>
            </p:nvSpPr>
            <p:spPr bwMode="auto">
              <a:xfrm flipV="1">
                <a:off x="3137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8" name="Line 117"/>
              <p:cNvSpPr>
                <a:spLocks noChangeShapeType="1"/>
              </p:cNvSpPr>
              <p:nvPr/>
            </p:nvSpPr>
            <p:spPr bwMode="auto">
              <a:xfrm flipV="1">
                <a:off x="3137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9" name="Line 118"/>
              <p:cNvSpPr>
                <a:spLocks noChangeShapeType="1"/>
              </p:cNvSpPr>
              <p:nvPr/>
            </p:nvSpPr>
            <p:spPr bwMode="auto">
              <a:xfrm flipV="1">
                <a:off x="3137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0" name="Line 119"/>
              <p:cNvSpPr>
                <a:spLocks noChangeShapeType="1"/>
              </p:cNvSpPr>
              <p:nvPr/>
            </p:nvSpPr>
            <p:spPr bwMode="auto">
              <a:xfrm flipV="1">
                <a:off x="3137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1" name="Line 120"/>
              <p:cNvSpPr>
                <a:spLocks noChangeShapeType="1"/>
              </p:cNvSpPr>
              <p:nvPr/>
            </p:nvSpPr>
            <p:spPr bwMode="auto">
              <a:xfrm flipV="1">
                <a:off x="3137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2" name="Line 121"/>
              <p:cNvSpPr>
                <a:spLocks noChangeShapeType="1"/>
              </p:cNvSpPr>
              <p:nvPr/>
            </p:nvSpPr>
            <p:spPr bwMode="auto">
              <a:xfrm flipV="1">
                <a:off x="3137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3" name="Line 122"/>
              <p:cNvSpPr>
                <a:spLocks noChangeShapeType="1"/>
              </p:cNvSpPr>
              <p:nvPr/>
            </p:nvSpPr>
            <p:spPr bwMode="auto">
              <a:xfrm flipV="1">
                <a:off x="3137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4" name="Line 123"/>
              <p:cNvSpPr>
                <a:spLocks noChangeShapeType="1"/>
              </p:cNvSpPr>
              <p:nvPr/>
            </p:nvSpPr>
            <p:spPr bwMode="auto">
              <a:xfrm flipV="1">
                <a:off x="3137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5" name="Line 124"/>
              <p:cNvSpPr>
                <a:spLocks noChangeShapeType="1"/>
              </p:cNvSpPr>
              <p:nvPr/>
            </p:nvSpPr>
            <p:spPr bwMode="auto">
              <a:xfrm flipV="1">
                <a:off x="3137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6" name="Line 125"/>
              <p:cNvSpPr>
                <a:spLocks noChangeShapeType="1"/>
              </p:cNvSpPr>
              <p:nvPr/>
            </p:nvSpPr>
            <p:spPr bwMode="auto">
              <a:xfrm flipV="1">
                <a:off x="3137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7" name="Line 126"/>
              <p:cNvSpPr>
                <a:spLocks noChangeShapeType="1"/>
              </p:cNvSpPr>
              <p:nvPr/>
            </p:nvSpPr>
            <p:spPr bwMode="auto">
              <a:xfrm flipV="1">
                <a:off x="3137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8" name="Line 127"/>
              <p:cNvSpPr>
                <a:spLocks noChangeShapeType="1"/>
              </p:cNvSpPr>
              <p:nvPr/>
            </p:nvSpPr>
            <p:spPr bwMode="auto">
              <a:xfrm flipV="1">
                <a:off x="3137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9" name="Line 128"/>
              <p:cNvSpPr>
                <a:spLocks noChangeShapeType="1"/>
              </p:cNvSpPr>
              <p:nvPr/>
            </p:nvSpPr>
            <p:spPr bwMode="auto">
              <a:xfrm flipV="1">
                <a:off x="3137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0" name="Line 129"/>
              <p:cNvSpPr>
                <a:spLocks noChangeShapeType="1"/>
              </p:cNvSpPr>
              <p:nvPr/>
            </p:nvSpPr>
            <p:spPr bwMode="auto">
              <a:xfrm flipV="1">
                <a:off x="3137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1" name="Line 130"/>
              <p:cNvSpPr>
                <a:spLocks noChangeShapeType="1"/>
              </p:cNvSpPr>
              <p:nvPr/>
            </p:nvSpPr>
            <p:spPr bwMode="auto">
              <a:xfrm flipV="1">
                <a:off x="3137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2" name="Line 131"/>
              <p:cNvSpPr>
                <a:spLocks noChangeShapeType="1"/>
              </p:cNvSpPr>
              <p:nvPr/>
            </p:nvSpPr>
            <p:spPr bwMode="auto">
              <a:xfrm flipV="1">
                <a:off x="3887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3" name="Line 132"/>
              <p:cNvSpPr>
                <a:spLocks noChangeShapeType="1"/>
              </p:cNvSpPr>
              <p:nvPr/>
            </p:nvSpPr>
            <p:spPr bwMode="auto">
              <a:xfrm flipV="1">
                <a:off x="3887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4" name="Line 133"/>
              <p:cNvSpPr>
                <a:spLocks noChangeShapeType="1"/>
              </p:cNvSpPr>
              <p:nvPr/>
            </p:nvSpPr>
            <p:spPr bwMode="auto">
              <a:xfrm flipV="1">
                <a:off x="3887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5" name="Line 134"/>
              <p:cNvSpPr>
                <a:spLocks noChangeShapeType="1"/>
              </p:cNvSpPr>
              <p:nvPr/>
            </p:nvSpPr>
            <p:spPr bwMode="auto">
              <a:xfrm flipV="1">
                <a:off x="3887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6" name="Line 135"/>
              <p:cNvSpPr>
                <a:spLocks noChangeShapeType="1"/>
              </p:cNvSpPr>
              <p:nvPr/>
            </p:nvSpPr>
            <p:spPr bwMode="auto">
              <a:xfrm flipV="1">
                <a:off x="3887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7" name="Line 136"/>
              <p:cNvSpPr>
                <a:spLocks noChangeShapeType="1"/>
              </p:cNvSpPr>
              <p:nvPr/>
            </p:nvSpPr>
            <p:spPr bwMode="auto">
              <a:xfrm flipV="1">
                <a:off x="3887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8" name="Line 137"/>
              <p:cNvSpPr>
                <a:spLocks noChangeShapeType="1"/>
              </p:cNvSpPr>
              <p:nvPr/>
            </p:nvSpPr>
            <p:spPr bwMode="auto">
              <a:xfrm flipV="1">
                <a:off x="3887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9" name="Line 138"/>
              <p:cNvSpPr>
                <a:spLocks noChangeShapeType="1"/>
              </p:cNvSpPr>
              <p:nvPr/>
            </p:nvSpPr>
            <p:spPr bwMode="auto">
              <a:xfrm flipV="1">
                <a:off x="3887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0" name="Line 139"/>
              <p:cNvSpPr>
                <a:spLocks noChangeShapeType="1"/>
              </p:cNvSpPr>
              <p:nvPr/>
            </p:nvSpPr>
            <p:spPr bwMode="auto">
              <a:xfrm flipV="1">
                <a:off x="3887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1" name="Line 140"/>
              <p:cNvSpPr>
                <a:spLocks noChangeShapeType="1"/>
              </p:cNvSpPr>
              <p:nvPr/>
            </p:nvSpPr>
            <p:spPr bwMode="auto">
              <a:xfrm flipV="1">
                <a:off x="3887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2" name="Line 141"/>
              <p:cNvSpPr>
                <a:spLocks noChangeShapeType="1"/>
              </p:cNvSpPr>
              <p:nvPr/>
            </p:nvSpPr>
            <p:spPr bwMode="auto">
              <a:xfrm flipV="1">
                <a:off x="3887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3" name="Line 142"/>
              <p:cNvSpPr>
                <a:spLocks noChangeShapeType="1"/>
              </p:cNvSpPr>
              <p:nvPr/>
            </p:nvSpPr>
            <p:spPr bwMode="auto">
              <a:xfrm flipV="1">
                <a:off x="3887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4" name="Line 143"/>
              <p:cNvSpPr>
                <a:spLocks noChangeShapeType="1"/>
              </p:cNvSpPr>
              <p:nvPr/>
            </p:nvSpPr>
            <p:spPr bwMode="auto">
              <a:xfrm flipV="1">
                <a:off x="3887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5" name="Line 144"/>
              <p:cNvSpPr>
                <a:spLocks noChangeShapeType="1"/>
              </p:cNvSpPr>
              <p:nvPr/>
            </p:nvSpPr>
            <p:spPr bwMode="auto">
              <a:xfrm flipV="1">
                <a:off x="3887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6" name="Line 145"/>
              <p:cNvSpPr>
                <a:spLocks noChangeShapeType="1"/>
              </p:cNvSpPr>
              <p:nvPr/>
            </p:nvSpPr>
            <p:spPr bwMode="auto">
              <a:xfrm flipV="1">
                <a:off x="3887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7" name="Line 146"/>
              <p:cNvSpPr>
                <a:spLocks noChangeShapeType="1"/>
              </p:cNvSpPr>
              <p:nvPr/>
            </p:nvSpPr>
            <p:spPr bwMode="auto">
              <a:xfrm flipV="1">
                <a:off x="3887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8" name="Line 147"/>
              <p:cNvSpPr>
                <a:spLocks noChangeShapeType="1"/>
              </p:cNvSpPr>
              <p:nvPr/>
            </p:nvSpPr>
            <p:spPr bwMode="auto">
              <a:xfrm flipV="1">
                <a:off x="3887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9" name="Line 148"/>
              <p:cNvSpPr>
                <a:spLocks noChangeShapeType="1"/>
              </p:cNvSpPr>
              <p:nvPr/>
            </p:nvSpPr>
            <p:spPr bwMode="auto">
              <a:xfrm flipV="1">
                <a:off x="3887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0" name="Line 149"/>
              <p:cNvSpPr>
                <a:spLocks noChangeShapeType="1"/>
              </p:cNvSpPr>
              <p:nvPr/>
            </p:nvSpPr>
            <p:spPr bwMode="auto">
              <a:xfrm flipV="1">
                <a:off x="3887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1" name="Line 150"/>
              <p:cNvSpPr>
                <a:spLocks noChangeShapeType="1"/>
              </p:cNvSpPr>
              <p:nvPr/>
            </p:nvSpPr>
            <p:spPr bwMode="auto">
              <a:xfrm flipV="1">
                <a:off x="3887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2" name="Line 151"/>
              <p:cNvSpPr>
                <a:spLocks noChangeShapeType="1"/>
              </p:cNvSpPr>
              <p:nvPr/>
            </p:nvSpPr>
            <p:spPr bwMode="auto">
              <a:xfrm flipV="1">
                <a:off x="3887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3" name="Line 152"/>
              <p:cNvSpPr>
                <a:spLocks noChangeShapeType="1"/>
              </p:cNvSpPr>
              <p:nvPr/>
            </p:nvSpPr>
            <p:spPr bwMode="auto">
              <a:xfrm flipV="1">
                <a:off x="3887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4" name="Line 153"/>
              <p:cNvSpPr>
                <a:spLocks noChangeShapeType="1"/>
              </p:cNvSpPr>
              <p:nvPr/>
            </p:nvSpPr>
            <p:spPr bwMode="auto">
              <a:xfrm flipV="1">
                <a:off x="3887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5" name="Line 154"/>
              <p:cNvSpPr>
                <a:spLocks noChangeShapeType="1"/>
              </p:cNvSpPr>
              <p:nvPr/>
            </p:nvSpPr>
            <p:spPr bwMode="auto">
              <a:xfrm flipV="1">
                <a:off x="3887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6" name="Line 155"/>
              <p:cNvSpPr>
                <a:spLocks noChangeShapeType="1"/>
              </p:cNvSpPr>
              <p:nvPr/>
            </p:nvSpPr>
            <p:spPr bwMode="auto">
              <a:xfrm flipV="1">
                <a:off x="3887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7" name="Line 156"/>
              <p:cNvSpPr>
                <a:spLocks noChangeShapeType="1"/>
              </p:cNvSpPr>
              <p:nvPr/>
            </p:nvSpPr>
            <p:spPr bwMode="auto">
              <a:xfrm flipV="1">
                <a:off x="3887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8" name="Line 157"/>
              <p:cNvSpPr>
                <a:spLocks noChangeShapeType="1"/>
              </p:cNvSpPr>
              <p:nvPr/>
            </p:nvSpPr>
            <p:spPr bwMode="auto">
              <a:xfrm flipV="1">
                <a:off x="3887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9" name="Line 158"/>
              <p:cNvSpPr>
                <a:spLocks noChangeShapeType="1"/>
              </p:cNvSpPr>
              <p:nvPr/>
            </p:nvSpPr>
            <p:spPr bwMode="auto">
              <a:xfrm flipV="1">
                <a:off x="3887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0" name="Line 159"/>
              <p:cNvSpPr>
                <a:spLocks noChangeShapeType="1"/>
              </p:cNvSpPr>
              <p:nvPr/>
            </p:nvSpPr>
            <p:spPr bwMode="auto">
              <a:xfrm flipV="1">
                <a:off x="3887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1" name="Line 160"/>
              <p:cNvSpPr>
                <a:spLocks noChangeShapeType="1"/>
              </p:cNvSpPr>
              <p:nvPr/>
            </p:nvSpPr>
            <p:spPr bwMode="auto">
              <a:xfrm flipV="1">
                <a:off x="3887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2" name="Line 161"/>
              <p:cNvSpPr>
                <a:spLocks noChangeShapeType="1"/>
              </p:cNvSpPr>
              <p:nvPr/>
            </p:nvSpPr>
            <p:spPr bwMode="auto">
              <a:xfrm flipV="1">
                <a:off x="4625" y="3504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3" name="Line 162"/>
              <p:cNvSpPr>
                <a:spLocks noChangeShapeType="1"/>
              </p:cNvSpPr>
              <p:nvPr/>
            </p:nvSpPr>
            <p:spPr bwMode="auto">
              <a:xfrm flipV="1">
                <a:off x="4625" y="343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4" name="Line 163"/>
              <p:cNvSpPr>
                <a:spLocks noChangeShapeType="1"/>
              </p:cNvSpPr>
              <p:nvPr/>
            </p:nvSpPr>
            <p:spPr bwMode="auto">
              <a:xfrm flipV="1">
                <a:off x="4625" y="336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5" name="Line 164"/>
              <p:cNvSpPr>
                <a:spLocks noChangeShapeType="1"/>
              </p:cNvSpPr>
              <p:nvPr/>
            </p:nvSpPr>
            <p:spPr bwMode="auto">
              <a:xfrm flipV="1">
                <a:off x="4625" y="329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6" name="Line 165"/>
              <p:cNvSpPr>
                <a:spLocks noChangeShapeType="1"/>
              </p:cNvSpPr>
              <p:nvPr/>
            </p:nvSpPr>
            <p:spPr bwMode="auto">
              <a:xfrm flipV="1">
                <a:off x="4625" y="322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7" name="Line 166"/>
              <p:cNvSpPr>
                <a:spLocks noChangeShapeType="1"/>
              </p:cNvSpPr>
              <p:nvPr/>
            </p:nvSpPr>
            <p:spPr bwMode="auto">
              <a:xfrm flipV="1">
                <a:off x="4625" y="3160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8" name="Line 167"/>
              <p:cNvSpPr>
                <a:spLocks noChangeShapeType="1"/>
              </p:cNvSpPr>
              <p:nvPr/>
            </p:nvSpPr>
            <p:spPr bwMode="auto">
              <a:xfrm flipV="1">
                <a:off x="4625" y="309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9" name="Line 168"/>
              <p:cNvSpPr>
                <a:spLocks noChangeShapeType="1"/>
              </p:cNvSpPr>
              <p:nvPr/>
            </p:nvSpPr>
            <p:spPr bwMode="auto">
              <a:xfrm flipV="1">
                <a:off x="4625" y="302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0" name="Line 169"/>
              <p:cNvSpPr>
                <a:spLocks noChangeShapeType="1"/>
              </p:cNvSpPr>
              <p:nvPr/>
            </p:nvSpPr>
            <p:spPr bwMode="auto">
              <a:xfrm flipV="1">
                <a:off x="4625" y="295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1" name="Line 170"/>
              <p:cNvSpPr>
                <a:spLocks noChangeShapeType="1"/>
              </p:cNvSpPr>
              <p:nvPr/>
            </p:nvSpPr>
            <p:spPr bwMode="auto">
              <a:xfrm flipV="1">
                <a:off x="4625" y="288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2" name="Line 171"/>
              <p:cNvSpPr>
                <a:spLocks noChangeShapeType="1"/>
              </p:cNvSpPr>
              <p:nvPr/>
            </p:nvSpPr>
            <p:spPr bwMode="auto">
              <a:xfrm flipV="1">
                <a:off x="4625" y="281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3" name="Line 172"/>
              <p:cNvSpPr>
                <a:spLocks noChangeShapeType="1"/>
              </p:cNvSpPr>
              <p:nvPr/>
            </p:nvSpPr>
            <p:spPr bwMode="auto">
              <a:xfrm flipV="1">
                <a:off x="4625" y="2748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4" name="Line 173"/>
              <p:cNvSpPr>
                <a:spLocks noChangeShapeType="1"/>
              </p:cNvSpPr>
              <p:nvPr/>
            </p:nvSpPr>
            <p:spPr bwMode="auto">
              <a:xfrm flipV="1">
                <a:off x="4625" y="267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5" name="Line 174"/>
              <p:cNvSpPr>
                <a:spLocks noChangeShapeType="1"/>
              </p:cNvSpPr>
              <p:nvPr/>
            </p:nvSpPr>
            <p:spPr bwMode="auto">
              <a:xfrm flipV="1">
                <a:off x="4625" y="2610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6" name="Line 175"/>
              <p:cNvSpPr>
                <a:spLocks noChangeShapeType="1"/>
              </p:cNvSpPr>
              <p:nvPr/>
            </p:nvSpPr>
            <p:spPr bwMode="auto">
              <a:xfrm flipV="1">
                <a:off x="4625" y="254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7" name="Line 176"/>
              <p:cNvSpPr>
                <a:spLocks noChangeShapeType="1"/>
              </p:cNvSpPr>
              <p:nvPr/>
            </p:nvSpPr>
            <p:spPr bwMode="auto">
              <a:xfrm flipV="1">
                <a:off x="4625" y="2473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8" name="Line 177"/>
              <p:cNvSpPr>
                <a:spLocks noChangeShapeType="1"/>
              </p:cNvSpPr>
              <p:nvPr/>
            </p:nvSpPr>
            <p:spPr bwMode="auto">
              <a:xfrm flipV="1">
                <a:off x="4625" y="2403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9" name="Line 178"/>
              <p:cNvSpPr>
                <a:spLocks noChangeShapeType="1"/>
              </p:cNvSpPr>
              <p:nvPr/>
            </p:nvSpPr>
            <p:spPr bwMode="auto">
              <a:xfrm flipV="1">
                <a:off x="4625" y="233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0" name="Line 179"/>
              <p:cNvSpPr>
                <a:spLocks noChangeShapeType="1"/>
              </p:cNvSpPr>
              <p:nvPr/>
            </p:nvSpPr>
            <p:spPr bwMode="auto">
              <a:xfrm flipV="1">
                <a:off x="4625" y="2266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1" name="Line 180"/>
              <p:cNvSpPr>
                <a:spLocks noChangeShapeType="1"/>
              </p:cNvSpPr>
              <p:nvPr/>
            </p:nvSpPr>
            <p:spPr bwMode="auto">
              <a:xfrm flipV="1">
                <a:off x="4625" y="2196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2" name="Line 181"/>
              <p:cNvSpPr>
                <a:spLocks noChangeShapeType="1"/>
              </p:cNvSpPr>
              <p:nvPr/>
            </p:nvSpPr>
            <p:spPr bwMode="auto">
              <a:xfrm flipV="1">
                <a:off x="4625" y="2128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3" name="Line 182"/>
              <p:cNvSpPr>
                <a:spLocks noChangeShapeType="1"/>
              </p:cNvSpPr>
              <p:nvPr/>
            </p:nvSpPr>
            <p:spPr bwMode="auto">
              <a:xfrm flipV="1">
                <a:off x="4625" y="2059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4" name="Line 183"/>
              <p:cNvSpPr>
                <a:spLocks noChangeShapeType="1"/>
              </p:cNvSpPr>
              <p:nvPr/>
            </p:nvSpPr>
            <p:spPr bwMode="auto">
              <a:xfrm flipV="1">
                <a:off x="4625" y="1991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5" name="Line 184"/>
              <p:cNvSpPr>
                <a:spLocks noChangeShapeType="1"/>
              </p:cNvSpPr>
              <p:nvPr/>
            </p:nvSpPr>
            <p:spPr bwMode="auto">
              <a:xfrm flipV="1">
                <a:off x="4625" y="1922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6" name="Line 185"/>
              <p:cNvSpPr>
                <a:spLocks noChangeShapeType="1"/>
              </p:cNvSpPr>
              <p:nvPr/>
            </p:nvSpPr>
            <p:spPr bwMode="auto">
              <a:xfrm flipV="1">
                <a:off x="4625" y="185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7" name="Line 186"/>
              <p:cNvSpPr>
                <a:spLocks noChangeShapeType="1"/>
              </p:cNvSpPr>
              <p:nvPr/>
            </p:nvSpPr>
            <p:spPr bwMode="auto">
              <a:xfrm flipV="1">
                <a:off x="4625" y="1784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8" name="Line 187"/>
              <p:cNvSpPr>
                <a:spLocks noChangeShapeType="1"/>
              </p:cNvSpPr>
              <p:nvPr/>
            </p:nvSpPr>
            <p:spPr bwMode="auto">
              <a:xfrm flipV="1">
                <a:off x="4625" y="1715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9" name="Line 188"/>
              <p:cNvSpPr>
                <a:spLocks noChangeShapeType="1"/>
              </p:cNvSpPr>
              <p:nvPr/>
            </p:nvSpPr>
            <p:spPr bwMode="auto">
              <a:xfrm flipV="1">
                <a:off x="4625" y="1647"/>
                <a:ext cx="1" cy="33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70" name="Line 189"/>
              <p:cNvSpPr>
                <a:spLocks noChangeShapeType="1"/>
              </p:cNvSpPr>
              <p:nvPr/>
            </p:nvSpPr>
            <p:spPr bwMode="auto">
              <a:xfrm flipV="1">
                <a:off x="4625" y="1577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71" name="Line 190"/>
              <p:cNvSpPr>
                <a:spLocks noChangeShapeType="1"/>
              </p:cNvSpPr>
              <p:nvPr/>
            </p:nvSpPr>
            <p:spPr bwMode="auto">
              <a:xfrm flipV="1">
                <a:off x="4625" y="1509"/>
                <a:ext cx="1" cy="34"/>
              </a:xfrm>
              <a:prstGeom prst="line">
                <a:avLst/>
              </a:prstGeom>
              <a:noFill/>
              <a:ln w="9525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8" name="Group 436"/>
            <p:cNvGrpSpPr/>
            <p:nvPr/>
          </p:nvGrpSpPr>
          <p:grpSpPr bwMode="auto">
            <a:xfrm>
              <a:off x="1798812" y="1025501"/>
              <a:ext cx="5827712" cy="2589212"/>
              <a:chOff x="961" y="1495"/>
              <a:chExt cx="3671" cy="1631"/>
            </a:xfrm>
          </p:grpSpPr>
          <p:sp>
            <p:nvSpPr>
              <p:cNvPr id="10" name="Line 197"/>
              <p:cNvSpPr>
                <a:spLocks noChangeShapeType="1"/>
              </p:cNvSpPr>
              <p:nvPr/>
            </p:nvSpPr>
            <p:spPr bwMode="auto">
              <a:xfrm>
                <a:off x="96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" name="Line 198"/>
              <p:cNvSpPr>
                <a:spLocks noChangeShapeType="1"/>
              </p:cNvSpPr>
              <p:nvPr/>
            </p:nvSpPr>
            <p:spPr bwMode="auto">
              <a:xfrm>
                <a:off x="1033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" name="Line 199"/>
              <p:cNvSpPr>
                <a:spLocks noChangeShapeType="1"/>
              </p:cNvSpPr>
              <p:nvPr/>
            </p:nvSpPr>
            <p:spPr bwMode="auto">
              <a:xfrm>
                <a:off x="1104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" name="Line 200"/>
              <p:cNvSpPr>
                <a:spLocks noChangeShapeType="1"/>
              </p:cNvSpPr>
              <p:nvPr/>
            </p:nvSpPr>
            <p:spPr bwMode="auto">
              <a:xfrm>
                <a:off x="1175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" name="Line 201"/>
              <p:cNvSpPr>
                <a:spLocks noChangeShapeType="1"/>
              </p:cNvSpPr>
              <p:nvPr/>
            </p:nvSpPr>
            <p:spPr bwMode="auto">
              <a:xfrm>
                <a:off x="1246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" name="Line 202"/>
              <p:cNvSpPr>
                <a:spLocks noChangeShapeType="1"/>
              </p:cNvSpPr>
              <p:nvPr/>
            </p:nvSpPr>
            <p:spPr bwMode="auto">
              <a:xfrm>
                <a:off x="1319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" name="Line 203"/>
              <p:cNvSpPr>
                <a:spLocks noChangeShapeType="1"/>
              </p:cNvSpPr>
              <p:nvPr/>
            </p:nvSpPr>
            <p:spPr bwMode="auto">
              <a:xfrm>
                <a:off x="1390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" name="Line 204"/>
              <p:cNvSpPr>
                <a:spLocks noChangeShapeType="1"/>
              </p:cNvSpPr>
              <p:nvPr/>
            </p:nvSpPr>
            <p:spPr bwMode="auto">
              <a:xfrm>
                <a:off x="146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" name="Line 205"/>
              <p:cNvSpPr>
                <a:spLocks noChangeShapeType="1"/>
              </p:cNvSpPr>
              <p:nvPr/>
            </p:nvSpPr>
            <p:spPr bwMode="auto">
              <a:xfrm>
                <a:off x="1532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" name="Line 206"/>
              <p:cNvSpPr>
                <a:spLocks noChangeShapeType="1"/>
              </p:cNvSpPr>
              <p:nvPr/>
            </p:nvSpPr>
            <p:spPr bwMode="auto">
              <a:xfrm>
                <a:off x="1602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" name="Line 207"/>
              <p:cNvSpPr>
                <a:spLocks noChangeShapeType="1"/>
              </p:cNvSpPr>
              <p:nvPr/>
            </p:nvSpPr>
            <p:spPr bwMode="auto">
              <a:xfrm>
                <a:off x="1675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" name="Line 208"/>
              <p:cNvSpPr>
                <a:spLocks noChangeShapeType="1"/>
              </p:cNvSpPr>
              <p:nvPr/>
            </p:nvSpPr>
            <p:spPr bwMode="auto">
              <a:xfrm>
                <a:off x="1746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4" name="Line 209"/>
              <p:cNvSpPr>
                <a:spLocks noChangeShapeType="1"/>
              </p:cNvSpPr>
              <p:nvPr/>
            </p:nvSpPr>
            <p:spPr bwMode="auto">
              <a:xfrm>
                <a:off x="1817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" name="Line 210"/>
              <p:cNvSpPr>
                <a:spLocks noChangeShapeType="1"/>
              </p:cNvSpPr>
              <p:nvPr/>
            </p:nvSpPr>
            <p:spPr bwMode="auto">
              <a:xfrm>
                <a:off x="1888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" name="Line 211"/>
              <p:cNvSpPr>
                <a:spLocks noChangeShapeType="1"/>
              </p:cNvSpPr>
              <p:nvPr/>
            </p:nvSpPr>
            <p:spPr bwMode="auto">
              <a:xfrm>
                <a:off x="1960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" name="Line 212"/>
              <p:cNvSpPr>
                <a:spLocks noChangeShapeType="1"/>
              </p:cNvSpPr>
              <p:nvPr/>
            </p:nvSpPr>
            <p:spPr bwMode="auto">
              <a:xfrm>
                <a:off x="2031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8" name="Line 213"/>
              <p:cNvSpPr>
                <a:spLocks noChangeShapeType="1"/>
              </p:cNvSpPr>
              <p:nvPr/>
            </p:nvSpPr>
            <p:spPr bwMode="auto">
              <a:xfrm>
                <a:off x="2102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" name="Line 214"/>
              <p:cNvSpPr>
                <a:spLocks noChangeShapeType="1"/>
              </p:cNvSpPr>
              <p:nvPr/>
            </p:nvSpPr>
            <p:spPr bwMode="auto">
              <a:xfrm>
                <a:off x="2173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" name="Line 215"/>
              <p:cNvSpPr>
                <a:spLocks noChangeShapeType="1"/>
              </p:cNvSpPr>
              <p:nvPr/>
            </p:nvSpPr>
            <p:spPr bwMode="auto">
              <a:xfrm>
                <a:off x="2244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" name="Line 216"/>
              <p:cNvSpPr>
                <a:spLocks noChangeShapeType="1"/>
              </p:cNvSpPr>
              <p:nvPr/>
            </p:nvSpPr>
            <p:spPr bwMode="auto">
              <a:xfrm>
                <a:off x="2316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" name="Line 217"/>
              <p:cNvSpPr>
                <a:spLocks noChangeShapeType="1"/>
              </p:cNvSpPr>
              <p:nvPr/>
            </p:nvSpPr>
            <p:spPr bwMode="auto">
              <a:xfrm>
                <a:off x="2387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" name="Line 218"/>
              <p:cNvSpPr>
                <a:spLocks noChangeShapeType="1"/>
              </p:cNvSpPr>
              <p:nvPr/>
            </p:nvSpPr>
            <p:spPr bwMode="auto">
              <a:xfrm>
                <a:off x="2458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" name="Line 219"/>
              <p:cNvSpPr>
                <a:spLocks noChangeShapeType="1"/>
              </p:cNvSpPr>
              <p:nvPr/>
            </p:nvSpPr>
            <p:spPr bwMode="auto">
              <a:xfrm>
                <a:off x="2529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" name="Line 220"/>
              <p:cNvSpPr>
                <a:spLocks noChangeShapeType="1"/>
              </p:cNvSpPr>
              <p:nvPr/>
            </p:nvSpPr>
            <p:spPr bwMode="auto">
              <a:xfrm>
                <a:off x="2602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" name="Line 221"/>
              <p:cNvSpPr>
                <a:spLocks noChangeShapeType="1"/>
              </p:cNvSpPr>
              <p:nvPr/>
            </p:nvSpPr>
            <p:spPr bwMode="auto">
              <a:xfrm>
                <a:off x="2673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7" name="Line 222"/>
              <p:cNvSpPr>
                <a:spLocks noChangeShapeType="1"/>
              </p:cNvSpPr>
              <p:nvPr/>
            </p:nvSpPr>
            <p:spPr bwMode="auto">
              <a:xfrm>
                <a:off x="2744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8" name="Line 223"/>
              <p:cNvSpPr>
                <a:spLocks noChangeShapeType="1"/>
              </p:cNvSpPr>
              <p:nvPr/>
            </p:nvSpPr>
            <p:spPr bwMode="auto">
              <a:xfrm>
                <a:off x="2814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9" name="Line 224"/>
              <p:cNvSpPr>
                <a:spLocks noChangeShapeType="1"/>
              </p:cNvSpPr>
              <p:nvPr/>
            </p:nvSpPr>
            <p:spPr bwMode="auto">
              <a:xfrm>
                <a:off x="2887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0" name="Line 225"/>
              <p:cNvSpPr>
                <a:spLocks noChangeShapeType="1"/>
              </p:cNvSpPr>
              <p:nvPr/>
            </p:nvSpPr>
            <p:spPr bwMode="auto">
              <a:xfrm>
                <a:off x="2958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1" name="Line 226"/>
              <p:cNvSpPr>
                <a:spLocks noChangeShapeType="1"/>
              </p:cNvSpPr>
              <p:nvPr/>
            </p:nvSpPr>
            <p:spPr bwMode="auto">
              <a:xfrm>
                <a:off x="3029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2" name="Line 227"/>
              <p:cNvSpPr>
                <a:spLocks noChangeShapeType="1"/>
              </p:cNvSpPr>
              <p:nvPr/>
            </p:nvSpPr>
            <p:spPr bwMode="auto">
              <a:xfrm>
                <a:off x="3100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3" name="Line 228"/>
              <p:cNvSpPr>
                <a:spLocks noChangeShapeType="1"/>
              </p:cNvSpPr>
              <p:nvPr/>
            </p:nvSpPr>
            <p:spPr bwMode="auto">
              <a:xfrm>
                <a:off x="317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4" name="Line 229"/>
              <p:cNvSpPr>
                <a:spLocks noChangeShapeType="1"/>
              </p:cNvSpPr>
              <p:nvPr/>
            </p:nvSpPr>
            <p:spPr bwMode="auto">
              <a:xfrm>
                <a:off x="3243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5" name="Line 230"/>
              <p:cNvSpPr>
                <a:spLocks noChangeShapeType="1"/>
              </p:cNvSpPr>
              <p:nvPr/>
            </p:nvSpPr>
            <p:spPr bwMode="auto">
              <a:xfrm>
                <a:off x="3314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6" name="Line 231"/>
              <p:cNvSpPr>
                <a:spLocks noChangeShapeType="1"/>
              </p:cNvSpPr>
              <p:nvPr/>
            </p:nvSpPr>
            <p:spPr bwMode="auto">
              <a:xfrm>
                <a:off x="3385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7" name="Line 232"/>
              <p:cNvSpPr>
                <a:spLocks noChangeShapeType="1"/>
              </p:cNvSpPr>
              <p:nvPr/>
            </p:nvSpPr>
            <p:spPr bwMode="auto">
              <a:xfrm>
                <a:off x="3456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8" name="Line 233"/>
              <p:cNvSpPr>
                <a:spLocks noChangeShapeType="1"/>
              </p:cNvSpPr>
              <p:nvPr/>
            </p:nvSpPr>
            <p:spPr bwMode="auto">
              <a:xfrm>
                <a:off x="3528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9" name="Line 234"/>
              <p:cNvSpPr>
                <a:spLocks noChangeShapeType="1"/>
              </p:cNvSpPr>
              <p:nvPr/>
            </p:nvSpPr>
            <p:spPr bwMode="auto">
              <a:xfrm>
                <a:off x="3599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0" name="Line 235"/>
              <p:cNvSpPr>
                <a:spLocks noChangeShapeType="1"/>
              </p:cNvSpPr>
              <p:nvPr/>
            </p:nvSpPr>
            <p:spPr bwMode="auto">
              <a:xfrm>
                <a:off x="3670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1" name="Line 236"/>
              <p:cNvSpPr>
                <a:spLocks noChangeShapeType="1"/>
              </p:cNvSpPr>
              <p:nvPr/>
            </p:nvSpPr>
            <p:spPr bwMode="auto">
              <a:xfrm>
                <a:off x="3741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2" name="Line 237"/>
              <p:cNvSpPr>
                <a:spLocks noChangeShapeType="1"/>
              </p:cNvSpPr>
              <p:nvPr/>
            </p:nvSpPr>
            <p:spPr bwMode="auto">
              <a:xfrm>
                <a:off x="3812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" name="Line 238"/>
              <p:cNvSpPr>
                <a:spLocks noChangeShapeType="1"/>
              </p:cNvSpPr>
              <p:nvPr/>
            </p:nvSpPr>
            <p:spPr bwMode="auto">
              <a:xfrm>
                <a:off x="3885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" name="Line 239"/>
              <p:cNvSpPr>
                <a:spLocks noChangeShapeType="1"/>
              </p:cNvSpPr>
              <p:nvPr/>
            </p:nvSpPr>
            <p:spPr bwMode="auto">
              <a:xfrm>
                <a:off x="3955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5" name="Line 240"/>
              <p:cNvSpPr>
                <a:spLocks noChangeShapeType="1"/>
              </p:cNvSpPr>
              <p:nvPr/>
            </p:nvSpPr>
            <p:spPr bwMode="auto">
              <a:xfrm>
                <a:off x="4026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6" name="Line 241"/>
              <p:cNvSpPr>
                <a:spLocks noChangeShapeType="1"/>
              </p:cNvSpPr>
              <p:nvPr/>
            </p:nvSpPr>
            <p:spPr bwMode="auto">
              <a:xfrm>
                <a:off x="4097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7" name="Line 242"/>
              <p:cNvSpPr>
                <a:spLocks noChangeShapeType="1"/>
              </p:cNvSpPr>
              <p:nvPr/>
            </p:nvSpPr>
            <p:spPr bwMode="auto">
              <a:xfrm>
                <a:off x="4170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8" name="Line 243"/>
              <p:cNvSpPr>
                <a:spLocks noChangeShapeType="1"/>
              </p:cNvSpPr>
              <p:nvPr/>
            </p:nvSpPr>
            <p:spPr bwMode="auto">
              <a:xfrm>
                <a:off x="4241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9" name="Line 244"/>
              <p:cNvSpPr>
                <a:spLocks noChangeShapeType="1"/>
              </p:cNvSpPr>
              <p:nvPr/>
            </p:nvSpPr>
            <p:spPr bwMode="auto">
              <a:xfrm>
                <a:off x="4312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0" name="Line 245"/>
              <p:cNvSpPr>
                <a:spLocks noChangeShapeType="1"/>
              </p:cNvSpPr>
              <p:nvPr/>
            </p:nvSpPr>
            <p:spPr bwMode="auto">
              <a:xfrm>
                <a:off x="4383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1" name="Line 246"/>
              <p:cNvSpPr>
                <a:spLocks noChangeShapeType="1"/>
              </p:cNvSpPr>
              <p:nvPr/>
            </p:nvSpPr>
            <p:spPr bwMode="auto">
              <a:xfrm>
                <a:off x="4455" y="149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2" name="Line 247"/>
              <p:cNvSpPr>
                <a:spLocks noChangeShapeType="1"/>
              </p:cNvSpPr>
              <p:nvPr/>
            </p:nvSpPr>
            <p:spPr bwMode="auto">
              <a:xfrm>
                <a:off x="4526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3" name="Line 248"/>
              <p:cNvSpPr>
                <a:spLocks noChangeShapeType="1"/>
              </p:cNvSpPr>
              <p:nvPr/>
            </p:nvSpPr>
            <p:spPr bwMode="auto">
              <a:xfrm>
                <a:off x="4597" y="149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4" name="Line 256"/>
              <p:cNvSpPr>
                <a:spLocks noChangeShapeType="1"/>
              </p:cNvSpPr>
              <p:nvPr/>
            </p:nvSpPr>
            <p:spPr bwMode="auto">
              <a:xfrm>
                <a:off x="96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5" name="Line 257"/>
              <p:cNvSpPr>
                <a:spLocks noChangeShapeType="1"/>
              </p:cNvSpPr>
              <p:nvPr/>
            </p:nvSpPr>
            <p:spPr bwMode="auto">
              <a:xfrm>
                <a:off x="1033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6" name="Line 258"/>
              <p:cNvSpPr>
                <a:spLocks noChangeShapeType="1"/>
              </p:cNvSpPr>
              <p:nvPr/>
            </p:nvSpPr>
            <p:spPr bwMode="auto">
              <a:xfrm>
                <a:off x="1104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7" name="Line 259"/>
              <p:cNvSpPr>
                <a:spLocks noChangeShapeType="1"/>
              </p:cNvSpPr>
              <p:nvPr/>
            </p:nvSpPr>
            <p:spPr bwMode="auto">
              <a:xfrm>
                <a:off x="1175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8" name="Line 260"/>
              <p:cNvSpPr>
                <a:spLocks noChangeShapeType="1"/>
              </p:cNvSpPr>
              <p:nvPr/>
            </p:nvSpPr>
            <p:spPr bwMode="auto">
              <a:xfrm>
                <a:off x="1246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9" name="Line 261"/>
              <p:cNvSpPr>
                <a:spLocks noChangeShapeType="1"/>
              </p:cNvSpPr>
              <p:nvPr/>
            </p:nvSpPr>
            <p:spPr bwMode="auto">
              <a:xfrm>
                <a:off x="1319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0" name="Line 262"/>
              <p:cNvSpPr>
                <a:spLocks noChangeShapeType="1"/>
              </p:cNvSpPr>
              <p:nvPr/>
            </p:nvSpPr>
            <p:spPr bwMode="auto">
              <a:xfrm>
                <a:off x="1390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1" name="Line 263"/>
              <p:cNvSpPr>
                <a:spLocks noChangeShapeType="1"/>
              </p:cNvSpPr>
              <p:nvPr/>
            </p:nvSpPr>
            <p:spPr bwMode="auto">
              <a:xfrm>
                <a:off x="146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2" name="Line 264"/>
              <p:cNvSpPr>
                <a:spLocks noChangeShapeType="1"/>
              </p:cNvSpPr>
              <p:nvPr/>
            </p:nvSpPr>
            <p:spPr bwMode="auto">
              <a:xfrm>
                <a:off x="1532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3" name="Line 265"/>
              <p:cNvSpPr>
                <a:spLocks noChangeShapeType="1"/>
              </p:cNvSpPr>
              <p:nvPr/>
            </p:nvSpPr>
            <p:spPr bwMode="auto">
              <a:xfrm>
                <a:off x="1602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4" name="Line 266"/>
              <p:cNvSpPr>
                <a:spLocks noChangeShapeType="1"/>
              </p:cNvSpPr>
              <p:nvPr/>
            </p:nvSpPr>
            <p:spPr bwMode="auto">
              <a:xfrm>
                <a:off x="1675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5" name="Line 267"/>
              <p:cNvSpPr>
                <a:spLocks noChangeShapeType="1"/>
              </p:cNvSpPr>
              <p:nvPr/>
            </p:nvSpPr>
            <p:spPr bwMode="auto">
              <a:xfrm>
                <a:off x="1746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6" name="Line 268"/>
              <p:cNvSpPr>
                <a:spLocks noChangeShapeType="1"/>
              </p:cNvSpPr>
              <p:nvPr/>
            </p:nvSpPr>
            <p:spPr bwMode="auto">
              <a:xfrm>
                <a:off x="1817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" name="Line 269"/>
              <p:cNvSpPr>
                <a:spLocks noChangeShapeType="1"/>
              </p:cNvSpPr>
              <p:nvPr/>
            </p:nvSpPr>
            <p:spPr bwMode="auto">
              <a:xfrm>
                <a:off x="1888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8" name="Line 270"/>
              <p:cNvSpPr>
                <a:spLocks noChangeShapeType="1"/>
              </p:cNvSpPr>
              <p:nvPr/>
            </p:nvSpPr>
            <p:spPr bwMode="auto">
              <a:xfrm>
                <a:off x="1960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9" name="Line 271"/>
              <p:cNvSpPr>
                <a:spLocks noChangeShapeType="1"/>
              </p:cNvSpPr>
              <p:nvPr/>
            </p:nvSpPr>
            <p:spPr bwMode="auto">
              <a:xfrm>
                <a:off x="2031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0" name="Line 272"/>
              <p:cNvSpPr>
                <a:spLocks noChangeShapeType="1"/>
              </p:cNvSpPr>
              <p:nvPr/>
            </p:nvSpPr>
            <p:spPr bwMode="auto">
              <a:xfrm>
                <a:off x="2102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1" name="Line 273"/>
              <p:cNvSpPr>
                <a:spLocks noChangeShapeType="1"/>
              </p:cNvSpPr>
              <p:nvPr/>
            </p:nvSpPr>
            <p:spPr bwMode="auto">
              <a:xfrm>
                <a:off x="2173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2" name="Line 274"/>
              <p:cNvSpPr>
                <a:spLocks noChangeShapeType="1"/>
              </p:cNvSpPr>
              <p:nvPr/>
            </p:nvSpPr>
            <p:spPr bwMode="auto">
              <a:xfrm>
                <a:off x="2244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3" name="Line 275"/>
              <p:cNvSpPr>
                <a:spLocks noChangeShapeType="1"/>
              </p:cNvSpPr>
              <p:nvPr/>
            </p:nvSpPr>
            <p:spPr bwMode="auto">
              <a:xfrm>
                <a:off x="2316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4" name="Line 276"/>
              <p:cNvSpPr>
                <a:spLocks noChangeShapeType="1"/>
              </p:cNvSpPr>
              <p:nvPr/>
            </p:nvSpPr>
            <p:spPr bwMode="auto">
              <a:xfrm>
                <a:off x="2387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5" name="Line 277"/>
              <p:cNvSpPr>
                <a:spLocks noChangeShapeType="1"/>
              </p:cNvSpPr>
              <p:nvPr/>
            </p:nvSpPr>
            <p:spPr bwMode="auto">
              <a:xfrm>
                <a:off x="2458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6" name="Line 278"/>
              <p:cNvSpPr>
                <a:spLocks noChangeShapeType="1"/>
              </p:cNvSpPr>
              <p:nvPr/>
            </p:nvSpPr>
            <p:spPr bwMode="auto">
              <a:xfrm>
                <a:off x="2529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7" name="Line 279"/>
              <p:cNvSpPr>
                <a:spLocks noChangeShapeType="1"/>
              </p:cNvSpPr>
              <p:nvPr/>
            </p:nvSpPr>
            <p:spPr bwMode="auto">
              <a:xfrm>
                <a:off x="2602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8" name="Line 280"/>
              <p:cNvSpPr>
                <a:spLocks noChangeShapeType="1"/>
              </p:cNvSpPr>
              <p:nvPr/>
            </p:nvSpPr>
            <p:spPr bwMode="auto">
              <a:xfrm>
                <a:off x="2673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9" name="Line 281"/>
              <p:cNvSpPr>
                <a:spLocks noChangeShapeType="1"/>
              </p:cNvSpPr>
              <p:nvPr/>
            </p:nvSpPr>
            <p:spPr bwMode="auto">
              <a:xfrm>
                <a:off x="2744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0" name="Line 282"/>
              <p:cNvSpPr>
                <a:spLocks noChangeShapeType="1"/>
              </p:cNvSpPr>
              <p:nvPr/>
            </p:nvSpPr>
            <p:spPr bwMode="auto">
              <a:xfrm>
                <a:off x="2814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1" name="Line 283"/>
              <p:cNvSpPr>
                <a:spLocks noChangeShapeType="1"/>
              </p:cNvSpPr>
              <p:nvPr/>
            </p:nvSpPr>
            <p:spPr bwMode="auto">
              <a:xfrm>
                <a:off x="2887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2" name="Line 284"/>
              <p:cNvSpPr>
                <a:spLocks noChangeShapeType="1"/>
              </p:cNvSpPr>
              <p:nvPr/>
            </p:nvSpPr>
            <p:spPr bwMode="auto">
              <a:xfrm>
                <a:off x="2958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3" name="Line 285"/>
              <p:cNvSpPr>
                <a:spLocks noChangeShapeType="1"/>
              </p:cNvSpPr>
              <p:nvPr/>
            </p:nvSpPr>
            <p:spPr bwMode="auto">
              <a:xfrm>
                <a:off x="3029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6" name="Line 286"/>
              <p:cNvSpPr>
                <a:spLocks noChangeShapeType="1"/>
              </p:cNvSpPr>
              <p:nvPr/>
            </p:nvSpPr>
            <p:spPr bwMode="auto">
              <a:xfrm>
                <a:off x="3100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7" name="Line 287"/>
              <p:cNvSpPr>
                <a:spLocks noChangeShapeType="1"/>
              </p:cNvSpPr>
              <p:nvPr/>
            </p:nvSpPr>
            <p:spPr bwMode="auto">
              <a:xfrm>
                <a:off x="317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8" name="Line 288"/>
              <p:cNvSpPr>
                <a:spLocks noChangeShapeType="1"/>
              </p:cNvSpPr>
              <p:nvPr/>
            </p:nvSpPr>
            <p:spPr bwMode="auto">
              <a:xfrm>
                <a:off x="3243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9" name="Line 289"/>
              <p:cNvSpPr>
                <a:spLocks noChangeShapeType="1"/>
              </p:cNvSpPr>
              <p:nvPr/>
            </p:nvSpPr>
            <p:spPr bwMode="auto">
              <a:xfrm>
                <a:off x="3314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0" name="Line 290"/>
              <p:cNvSpPr>
                <a:spLocks noChangeShapeType="1"/>
              </p:cNvSpPr>
              <p:nvPr/>
            </p:nvSpPr>
            <p:spPr bwMode="auto">
              <a:xfrm>
                <a:off x="3385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1" name="Line 291"/>
              <p:cNvSpPr>
                <a:spLocks noChangeShapeType="1"/>
              </p:cNvSpPr>
              <p:nvPr/>
            </p:nvSpPr>
            <p:spPr bwMode="auto">
              <a:xfrm>
                <a:off x="3456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2" name="Line 292"/>
              <p:cNvSpPr>
                <a:spLocks noChangeShapeType="1"/>
              </p:cNvSpPr>
              <p:nvPr/>
            </p:nvSpPr>
            <p:spPr bwMode="auto">
              <a:xfrm>
                <a:off x="3528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3" name="Line 293"/>
              <p:cNvSpPr>
                <a:spLocks noChangeShapeType="1"/>
              </p:cNvSpPr>
              <p:nvPr/>
            </p:nvSpPr>
            <p:spPr bwMode="auto">
              <a:xfrm>
                <a:off x="3599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4" name="Line 294"/>
              <p:cNvSpPr>
                <a:spLocks noChangeShapeType="1"/>
              </p:cNvSpPr>
              <p:nvPr/>
            </p:nvSpPr>
            <p:spPr bwMode="auto">
              <a:xfrm>
                <a:off x="3670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5" name="Line 295"/>
              <p:cNvSpPr>
                <a:spLocks noChangeShapeType="1"/>
              </p:cNvSpPr>
              <p:nvPr/>
            </p:nvSpPr>
            <p:spPr bwMode="auto">
              <a:xfrm>
                <a:off x="3741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6" name="Line 296"/>
              <p:cNvSpPr>
                <a:spLocks noChangeShapeType="1"/>
              </p:cNvSpPr>
              <p:nvPr/>
            </p:nvSpPr>
            <p:spPr bwMode="auto">
              <a:xfrm>
                <a:off x="3812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7" name="Line 297"/>
              <p:cNvSpPr>
                <a:spLocks noChangeShapeType="1"/>
              </p:cNvSpPr>
              <p:nvPr/>
            </p:nvSpPr>
            <p:spPr bwMode="auto">
              <a:xfrm>
                <a:off x="3885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8" name="Line 298"/>
              <p:cNvSpPr>
                <a:spLocks noChangeShapeType="1"/>
              </p:cNvSpPr>
              <p:nvPr/>
            </p:nvSpPr>
            <p:spPr bwMode="auto">
              <a:xfrm>
                <a:off x="3955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9" name="Line 299"/>
              <p:cNvSpPr>
                <a:spLocks noChangeShapeType="1"/>
              </p:cNvSpPr>
              <p:nvPr/>
            </p:nvSpPr>
            <p:spPr bwMode="auto">
              <a:xfrm>
                <a:off x="4026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0" name="Line 300"/>
              <p:cNvSpPr>
                <a:spLocks noChangeShapeType="1"/>
              </p:cNvSpPr>
              <p:nvPr/>
            </p:nvSpPr>
            <p:spPr bwMode="auto">
              <a:xfrm>
                <a:off x="4097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1" name="Line 301"/>
              <p:cNvSpPr>
                <a:spLocks noChangeShapeType="1"/>
              </p:cNvSpPr>
              <p:nvPr/>
            </p:nvSpPr>
            <p:spPr bwMode="auto">
              <a:xfrm>
                <a:off x="4170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2" name="Line 302"/>
              <p:cNvSpPr>
                <a:spLocks noChangeShapeType="1"/>
              </p:cNvSpPr>
              <p:nvPr/>
            </p:nvSpPr>
            <p:spPr bwMode="auto">
              <a:xfrm>
                <a:off x="4241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3" name="Line 303"/>
              <p:cNvSpPr>
                <a:spLocks noChangeShapeType="1"/>
              </p:cNvSpPr>
              <p:nvPr/>
            </p:nvSpPr>
            <p:spPr bwMode="auto">
              <a:xfrm>
                <a:off x="4312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4" name="Line 304"/>
              <p:cNvSpPr>
                <a:spLocks noChangeShapeType="1"/>
              </p:cNvSpPr>
              <p:nvPr/>
            </p:nvSpPr>
            <p:spPr bwMode="auto">
              <a:xfrm>
                <a:off x="4383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5" name="Line 305"/>
              <p:cNvSpPr>
                <a:spLocks noChangeShapeType="1"/>
              </p:cNvSpPr>
              <p:nvPr/>
            </p:nvSpPr>
            <p:spPr bwMode="auto">
              <a:xfrm>
                <a:off x="4455" y="2039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6" name="Line 306"/>
              <p:cNvSpPr>
                <a:spLocks noChangeShapeType="1"/>
              </p:cNvSpPr>
              <p:nvPr/>
            </p:nvSpPr>
            <p:spPr bwMode="auto">
              <a:xfrm>
                <a:off x="4526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7" name="Line 307"/>
              <p:cNvSpPr>
                <a:spLocks noChangeShapeType="1"/>
              </p:cNvSpPr>
              <p:nvPr/>
            </p:nvSpPr>
            <p:spPr bwMode="auto">
              <a:xfrm>
                <a:off x="4597" y="2039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8" name="Line 315"/>
              <p:cNvSpPr>
                <a:spLocks noChangeShapeType="1"/>
              </p:cNvSpPr>
              <p:nvPr/>
            </p:nvSpPr>
            <p:spPr bwMode="auto">
              <a:xfrm>
                <a:off x="96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9" name="Line 316"/>
              <p:cNvSpPr>
                <a:spLocks noChangeShapeType="1"/>
              </p:cNvSpPr>
              <p:nvPr/>
            </p:nvSpPr>
            <p:spPr bwMode="auto">
              <a:xfrm>
                <a:off x="1033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0" name="Line 317"/>
              <p:cNvSpPr>
                <a:spLocks noChangeShapeType="1"/>
              </p:cNvSpPr>
              <p:nvPr/>
            </p:nvSpPr>
            <p:spPr bwMode="auto">
              <a:xfrm>
                <a:off x="1104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1" name="Line 318"/>
              <p:cNvSpPr>
                <a:spLocks noChangeShapeType="1"/>
              </p:cNvSpPr>
              <p:nvPr/>
            </p:nvSpPr>
            <p:spPr bwMode="auto">
              <a:xfrm>
                <a:off x="1175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2" name="Line 319"/>
              <p:cNvSpPr>
                <a:spLocks noChangeShapeType="1"/>
              </p:cNvSpPr>
              <p:nvPr/>
            </p:nvSpPr>
            <p:spPr bwMode="auto">
              <a:xfrm>
                <a:off x="1246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3" name="Line 320"/>
              <p:cNvSpPr>
                <a:spLocks noChangeShapeType="1"/>
              </p:cNvSpPr>
              <p:nvPr/>
            </p:nvSpPr>
            <p:spPr bwMode="auto">
              <a:xfrm>
                <a:off x="1319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4" name="Line 321"/>
              <p:cNvSpPr>
                <a:spLocks noChangeShapeType="1"/>
              </p:cNvSpPr>
              <p:nvPr/>
            </p:nvSpPr>
            <p:spPr bwMode="auto">
              <a:xfrm>
                <a:off x="1390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5" name="Line 322"/>
              <p:cNvSpPr>
                <a:spLocks noChangeShapeType="1"/>
              </p:cNvSpPr>
              <p:nvPr/>
            </p:nvSpPr>
            <p:spPr bwMode="auto">
              <a:xfrm>
                <a:off x="146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6" name="Line 323"/>
              <p:cNvSpPr>
                <a:spLocks noChangeShapeType="1"/>
              </p:cNvSpPr>
              <p:nvPr/>
            </p:nvSpPr>
            <p:spPr bwMode="auto">
              <a:xfrm>
                <a:off x="1532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7" name="Line 324"/>
              <p:cNvSpPr>
                <a:spLocks noChangeShapeType="1"/>
              </p:cNvSpPr>
              <p:nvPr/>
            </p:nvSpPr>
            <p:spPr bwMode="auto">
              <a:xfrm>
                <a:off x="1602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8" name="Line 325"/>
              <p:cNvSpPr>
                <a:spLocks noChangeShapeType="1"/>
              </p:cNvSpPr>
              <p:nvPr/>
            </p:nvSpPr>
            <p:spPr bwMode="auto">
              <a:xfrm>
                <a:off x="1675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9" name="Line 326"/>
              <p:cNvSpPr>
                <a:spLocks noChangeShapeType="1"/>
              </p:cNvSpPr>
              <p:nvPr/>
            </p:nvSpPr>
            <p:spPr bwMode="auto">
              <a:xfrm>
                <a:off x="1746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0" name="Line 327"/>
              <p:cNvSpPr>
                <a:spLocks noChangeShapeType="1"/>
              </p:cNvSpPr>
              <p:nvPr/>
            </p:nvSpPr>
            <p:spPr bwMode="auto">
              <a:xfrm>
                <a:off x="1817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1" name="Line 328"/>
              <p:cNvSpPr>
                <a:spLocks noChangeShapeType="1"/>
              </p:cNvSpPr>
              <p:nvPr/>
            </p:nvSpPr>
            <p:spPr bwMode="auto">
              <a:xfrm>
                <a:off x="1888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2" name="Line 329"/>
              <p:cNvSpPr>
                <a:spLocks noChangeShapeType="1"/>
              </p:cNvSpPr>
              <p:nvPr/>
            </p:nvSpPr>
            <p:spPr bwMode="auto">
              <a:xfrm>
                <a:off x="1960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3" name="Line 330"/>
              <p:cNvSpPr>
                <a:spLocks noChangeShapeType="1"/>
              </p:cNvSpPr>
              <p:nvPr/>
            </p:nvSpPr>
            <p:spPr bwMode="auto">
              <a:xfrm>
                <a:off x="2031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4" name="Line 331"/>
              <p:cNvSpPr>
                <a:spLocks noChangeShapeType="1"/>
              </p:cNvSpPr>
              <p:nvPr/>
            </p:nvSpPr>
            <p:spPr bwMode="auto">
              <a:xfrm>
                <a:off x="2102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5" name="Line 332"/>
              <p:cNvSpPr>
                <a:spLocks noChangeShapeType="1"/>
              </p:cNvSpPr>
              <p:nvPr/>
            </p:nvSpPr>
            <p:spPr bwMode="auto">
              <a:xfrm>
                <a:off x="2173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6" name="Line 333"/>
              <p:cNvSpPr>
                <a:spLocks noChangeShapeType="1"/>
              </p:cNvSpPr>
              <p:nvPr/>
            </p:nvSpPr>
            <p:spPr bwMode="auto">
              <a:xfrm>
                <a:off x="2244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7" name="Line 334"/>
              <p:cNvSpPr>
                <a:spLocks noChangeShapeType="1"/>
              </p:cNvSpPr>
              <p:nvPr/>
            </p:nvSpPr>
            <p:spPr bwMode="auto">
              <a:xfrm>
                <a:off x="2316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8" name="Line 335"/>
              <p:cNvSpPr>
                <a:spLocks noChangeShapeType="1"/>
              </p:cNvSpPr>
              <p:nvPr/>
            </p:nvSpPr>
            <p:spPr bwMode="auto">
              <a:xfrm>
                <a:off x="2387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9" name="Line 336"/>
              <p:cNvSpPr>
                <a:spLocks noChangeShapeType="1"/>
              </p:cNvSpPr>
              <p:nvPr/>
            </p:nvSpPr>
            <p:spPr bwMode="auto">
              <a:xfrm>
                <a:off x="2458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0" name="Line 337"/>
              <p:cNvSpPr>
                <a:spLocks noChangeShapeType="1"/>
              </p:cNvSpPr>
              <p:nvPr/>
            </p:nvSpPr>
            <p:spPr bwMode="auto">
              <a:xfrm>
                <a:off x="2529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1" name="Line 338"/>
              <p:cNvSpPr>
                <a:spLocks noChangeShapeType="1"/>
              </p:cNvSpPr>
              <p:nvPr/>
            </p:nvSpPr>
            <p:spPr bwMode="auto">
              <a:xfrm>
                <a:off x="2602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2" name="Line 339"/>
              <p:cNvSpPr>
                <a:spLocks noChangeShapeType="1"/>
              </p:cNvSpPr>
              <p:nvPr/>
            </p:nvSpPr>
            <p:spPr bwMode="auto">
              <a:xfrm>
                <a:off x="2673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3" name="Line 340"/>
              <p:cNvSpPr>
                <a:spLocks noChangeShapeType="1"/>
              </p:cNvSpPr>
              <p:nvPr/>
            </p:nvSpPr>
            <p:spPr bwMode="auto">
              <a:xfrm>
                <a:off x="2744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4" name="Line 341"/>
              <p:cNvSpPr>
                <a:spLocks noChangeShapeType="1"/>
              </p:cNvSpPr>
              <p:nvPr/>
            </p:nvSpPr>
            <p:spPr bwMode="auto">
              <a:xfrm>
                <a:off x="2814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5" name="Line 342"/>
              <p:cNvSpPr>
                <a:spLocks noChangeShapeType="1"/>
              </p:cNvSpPr>
              <p:nvPr/>
            </p:nvSpPr>
            <p:spPr bwMode="auto">
              <a:xfrm>
                <a:off x="2887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6" name="Line 343"/>
              <p:cNvSpPr>
                <a:spLocks noChangeShapeType="1"/>
              </p:cNvSpPr>
              <p:nvPr/>
            </p:nvSpPr>
            <p:spPr bwMode="auto">
              <a:xfrm>
                <a:off x="2958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7" name="Line 344"/>
              <p:cNvSpPr>
                <a:spLocks noChangeShapeType="1"/>
              </p:cNvSpPr>
              <p:nvPr/>
            </p:nvSpPr>
            <p:spPr bwMode="auto">
              <a:xfrm>
                <a:off x="3029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8" name="Line 345"/>
              <p:cNvSpPr>
                <a:spLocks noChangeShapeType="1"/>
              </p:cNvSpPr>
              <p:nvPr/>
            </p:nvSpPr>
            <p:spPr bwMode="auto">
              <a:xfrm>
                <a:off x="3100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9" name="Line 346"/>
              <p:cNvSpPr>
                <a:spLocks noChangeShapeType="1"/>
              </p:cNvSpPr>
              <p:nvPr/>
            </p:nvSpPr>
            <p:spPr bwMode="auto">
              <a:xfrm>
                <a:off x="317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0" name="Line 347"/>
              <p:cNvSpPr>
                <a:spLocks noChangeShapeType="1"/>
              </p:cNvSpPr>
              <p:nvPr/>
            </p:nvSpPr>
            <p:spPr bwMode="auto">
              <a:xfrm>
                <a:off x="3243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1" name="Line 348"/>
              <p:cNvSpPr>
                <a:spLocks noChangeShapeType="1"/>
              </p:cNvSpPr>
              <p:nvPr/>
            </p:nvSpPr>
            <p:spPr bwMode="auto">
              <a:xfrm>
                <a:off x="3314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2" name="Line 349"/>
              <p:cNvSpPr>
                <a:spLocks noChangeShapeType="1"/>
              </p:cNvSpPr>
              <p:nvPr/>
            </p:nvSpPr>
            <p:spPr bwMode="auto">
              <a:xfrm>
                <a:off x="3385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3" name="Line 350"/>
              <p:cNvSpPr>
                <a:spLocks noChangeShapeType="1"/>
              </p:cNvSpPr>
              <p:nvPr/>
            </p:nvSpPr>
            <p:spPr bwMode="auto">
              <a:xfrm>
                <a:off x="3456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4" name="Line 351"/>
              <p:cNvSpPr>
                <a:spLocks noChangeShapeType="1"/>
              </p:cNvSpPr>
              <p:nvPr/>
            </p:nvSpPr>
            <p:spPr bwMode="auto">
              <a:xfrm>
                <a:off x="3528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5" name="Line 352"/>
              <p:cNvSpPr>
                <a:spLocks noChangeShapeType="1"/>
              </p:cNvSpPr>
              <p:nvPr/>
            </p:nvSpPr>
            <p:spPr bwMode="auto">
              <a:xfrm>
                <a:off x="3599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6" name="Line 353"/>
              <p:cNvSpPr>
                <a:spLocks noChangeShapeType="1"/>
              </p:cNvSpPr>
              <p:nvPr/>
            </p:nvSpPr>
            <p:spPr bwMode="auto">
              <a:xfrm>
                <a:off x="3670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7" name="Line 354"/>
              <p:cNvSpPr>
                <a:spLocks noChangeShapeType="1"/>
              </p:cNvSpPr>
              <p:nvPr/>
            </p:nvSpPr>
            <p:spPr bwMode="auto">
              <a:xfrm>
                <a:off x="3741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8" name="Line 355"/>
              <p:cNvSpPr>
                <a:spLocks noChangeShapeType="1"/>
              </p:cNvSpPr>
              <p:nvPr/>
            </p:nvSpPr>
            <p:spPr bwMode="auto">
              <a:xfrm>
                <a:off x="3812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9" name="Line 356"/>
              <p:cNvSpPr>
                <a:spLocks noChangeShapeType="1"/>
              </p:cNvSpPr>
              <p:nvPr/>
            </p:nvSpPr>
            <p:spPr bwMode="auto">
              <a:xfrm>
                <a:off x="3885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0" name="Line 357"/>
              <p:cNvSpPr>
                <a:spLocks noChangeShapeType="1"/>
              </p:cNvSpPr>
              <p:nvPr/>
            </p:nvSpPr>
            <p:spPr bwMode="auto">
              <a:xfrm>
                <a:off x="3955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1" name="Line 358"/>
              <p:cNvSpPr>
                <a:spLocks noChangeShapeType="1"/>
              </p:cNvSpPr>
              <p:nvPr/>
            </p:nvSpPr>
            <p:spPr bwMode="auto">
              <a:xfrm>
                <a:off x="4026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2" name="Line 359"/>
              <p:cNvSpPr>
                <a:spLocks noChangeShapeType="1"/>
              </p:cNvSpPr>
              <p:nvPr/>
            </p:nvSpPr>
            <p:spPr bwMode="auto">
              <a:xfrm>
                <a:off x="4097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3" name="Line 360"/>
              <p:cNvSpPr>
                <a:spLocks noChangeShapeType="1"/>
              </p:cNvSpPr>
              <p:nvPr/>
            </p:nvSpPr>
            <p:spPr bwMode="auto">
              <a:xfrm>
                <a:off x="4170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4" name="Line 361"/>
              <p:cNvSpPr>
                <a:spLocks noChangeShapeType="1"/>
              </p:cNvSpPr>
              <p:nvPr/>
            </p:nvSpPr>
            <p:spPr bwMode="auto">
              <a:xfrm>
                <a:off x="4241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5" name="Line 362"/>
              <p:cNvSpPr>
                <a:spLocks noChangeShapeType="1"/>
              </p:cNvSpPr>
              <p:nvPr/>
            </p:nvSpPr>
            <p:spPr bwMode="auto">
              <a:xfrm>
                <a:off x="4312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6" name="Line 363"/>
              <p:cNvSpPr>
                <a:spLocks noChangeShapeType="1"/>
              </p:cNvSpPr>
              <p:nvPr/>
            </p:nvSpPr>
            <p:spPr bwMode="auto">
              <a:xfrm>
                <a:off x="4383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7" name="Line 364"/>
              <p:cNvSpPr>
                <a:spLocks noChangeShapeType="1"/>
              </p:cNvSpPr>
              <p:nvPr/>
            </p:nvSpPr>
            <p:spPr bwMode="auto">
              <a:xfrm>
                <a:off x="4455" y="2578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8" name="Line 365"/>
              <p:cNvSpPr>
                <a:spLocks noChangeShapeType="1"/>
              </p:cNvSpPr>
              <p:nvPr/>
            </p:nvSpPr>
            <p:spPr bwMode="auto">
              <a:xfrm>
                <a:off x="4526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9" name="Line 366"/>
              <p:cNvSpPr>
                <a:spLocks noChangeShapeType="1"/>
              </p:cNvSpPr>
              <p:nvPr/>
            </p:nvSpPr>
            <p:spPr bwMode="auto">
              <a:xfrm>
                <a:off x="4597" y="2578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0" name="Line 374"/>
              <p:cNvSpPr>
                <a:spLocks noChangeShapeType="1"/>
              </p:cNvSpPr>
              <p:nvPr/>
            </p:nvSpPr>
            <p:spPr bwMode="auto">
              <a:xfrm>
                <a:off x="961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1" name="Line 375"/>
              <p:cNvSpPr>
                <a:spLocks noChangeShapeType="1"/>
              </p:cNvSpPr>
              <p:nvPr/>
            </p:nvSpPr>
            <p:spPr bwMode="auto">
              <a:xfrm>
                <a:off x="1033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2" name="Line 376"/>
              <p:cNvSpPr>
                <a:spLocks noChangeShapeType="1"/>
              </p:cNvSpPr>
              <p:nvPr/>
            </p:nvSpPr>
            <p:spPr bwMode="auto">
              <a:xfrm>
                <a:off x="1104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3" name="Line 377"/>
              <p:cNvSpPr>
                <a:spLocks noChangeShapeType="1"/>
              </p:cNvSpPr>
              <p:nvPr/>
            </p:nvSpPr>
            <p:spPr bwMode="auto">
              <a:xfrm>
                <a:off x="1175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4" name="Line 378"/>
              <p:cNvSpPr>
                <a:spLocks noChangeShapeType="1"/>
              </p:cNvSpPr>
              <p:nvPr/>
            </p:nvSpPr>
            <p:spPr bwMode="auto">
              <a:xfrm>
                <a:off x="1246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5" name="Line 379"/>
              <p:cNvSpPr>
                <a:spLocks noChangeShapeType="1"/>
              </p:cNvSpPr>
              <p:nvPr/>
            </p:nvSpPr>
            <p:spPr bwMode="auto">
              <a:xfrm>
                <a:off x="1319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6" name="Line 380"/>
              <p:cNvSpPr>
                <a:spLocks noChangeShapeType="1"/>
              </p:cNvSpPr>
              <p:nvPr/>
            </p:nvSpPr>
            <p:spPr bwMode="auto">
              <a:xfrm>
                <a:off x="1390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7" name="Line 381"/>
              <p:cNvSpPr>
                <a:spLocks noChangeShapeType="1"/>
              </p:cNvSpPr>
              <p:nvPr/>
            </p:nvSpPr>
            <p:spPr bwMode="auto">
              <a:xfrm>
                <a:off x="1461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8" name="Line 382"/>
              <p:cNvSpPr>
                <a:spLocks noChangeShapeType="1"/>
              </p:cNvSpPr>
              <p:nvPr/>
            </p:nvSpPr>
            <p:spPr bwMode="auto">
              <a:xfrm>
                <a:off x="1532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9" name="Line 383"/>
              <p:cNvSpPr>
                <a:spLocks noChangeShapeType="1"/>
              </p:cNvSpPr>
              <p:nvPr/>
            </p:nvSpPr>
            <p:spPr bwMode="auto">
              <a:xfrm>
                <a:off x="1602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0" name="Line 384"/>
              <p:cNvSpPr>
                <a:spLocks noChangeShapeType="1"/>
              </p:cNvSpPr>
              <p:nvPr/>
            </p:nvSpPr>
            <p:spPr bwMode="auto">
              <a:xfrm>
                <a:off x="1675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1" name="Line 385"/>
              <p:cNvSpPr>
                <a:spLocks noChangeShapeType="1"/>
              </p:cNvSpPr>
              <p:nvPr/>
            </p:nvSpPr>
            <p:spPr bwMode="auto">
              <a:xfrm>
                <a:off x="1746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2" name="Line 386"/>
              <p:cNvSpPr>
                <a:spLocks noChangeShapeType="1"/>
              </p:cNvSpPr>
              <p:nvPr/>
            </p:nvSpPr>
            <p:spPr bwMode="auto">
              <a:xfrm>
                <a:off x="1817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3" name="Line 387"/>
              <p:cNvSpPr>
                <a:spLocks noChangeShapeType="1"/>
              </p:cNvSpPr>
              <p:nvPr/>
            </p:nvSpPr>
            <p:spPr bwMode="auto">
              <a:xfrm>
                <a:off x="1888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4" name="Line 388"/>
              <p:cNvSpPr>
                <a:spLocks noChangeShapeType="1"/>
              </p:cNvSpPr>
              <p:nvPr/>
            </p:nvSpPr>
            <p:spPr bwMode="auto">
              <a:xfrm>
                <a:off x="1960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5" name="Line 389"/>
              <p:cNvSpPr>
                <a:spLocks noChangeShapeType="1"/>
              </p:cNvSpPr>
              <p:nvPr/>
            </p:nvSpPr>
            <p:spPr bwMode="auto">
              <a:xfrm>
                <a:off x="2031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6" name="Line 390"/>
              <p:cNvSpPr>
                <a:spLocks noChangeShapeType="1"/>
              </p:cNvSpPr>
              <p:nvPr/>
            </p:nvSpPr>
            <p:spPr bwMode="auto">
              <a:xfrm>
                <a:off x="2102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7" name="Line 391"/>
              <p:cNvSpPr>
                <a:spLocks noChangeShapeType="1"/>
              </p:cNvSpPr>
              <p:nvPr/>
            </p:nvSpPr>
            <p:spPr bwMode="auto">
              <a:xfrm>
                <a:off x="2173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8" name="Line 392"/>
              <p:cNvSpPr>
                <a:spLocks noChangeShapeType="1"/>
              </p:cNvSpPr>
              <p:nvPr/>
            </p:nvSpPr>
            <p:spPr bwMode="auto">
              <a:xfrm>
                <a:off x="2244" y="3125"/>
                <a:ext cx="35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9" name="Line 393"/>
              <p:cNvSpPr>
                <a:spLocks noChangeShapeType="1"/>
              </p:cNvSpPr>
              <p:nvPr/>
            </p:nvSpPr>
            <p:spPr bwMode="auto">
              <a:xfrm>
                <a:off x="2316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0" name="Line 394"/>
              <p:cNvSpPr>
                <a:spLocks noChangeShapeType="1"/>
              </p:cNvSpPr>
              <p:nvPr/>
            </p:nvSpPr>
            <p:spPr bwMode="auto">
              <a:xfrm>
                <a:off x="2387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1" name="Line 395"/>
              <p:cNvSpPr>
                <a:spLocks noChangeShapeType="1"/>
              </p:cNvSpPr>
              <p:nvPr/>
            </p:nvSpPr>
            <p:spPr bwMode="auto">
              <a:xfrm>
                <a:off x="2458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2" name="Line 396"/>
              <p:cNvSpPr>
                <a:spLocks noChangeShapeType="1"/>
              </p:cNvSpPr>
              <p:nvPr/>
            </p:nvSpPr>
            <p:spPr bwMode="auto">
              <a:xfrm>
                <a:off x="2529" y="3125"/>
                <a:ext cx="36" cy="1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3" name="Line 398"/>
              <p:cNvSpPr>
                <a:spLocks noChangeShapeType="1"/>
              </p:cNvSpPr>
              <p:nvPr/>
            </p:nvSpPr>
            <p:spPr bwMode="auto">
              <a:xfrm>
                <a:off x="2602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4" name="Line 399"/>
              <p:cNvSpPr>
                <a:spLocks noChangeShapeType="1"/>
              </p:cNvSpPr>
              <p:nvPr/>
            </p:nvSpPr>
            <p:spPr bwMode="auto">
              <a:xfrm>
                <a:off x="2673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5" name="Line 400"/>
              <p:cNvSpPr>
                <a:spLocks noChangeShapeType="1"/>
              </p:cNvSpPr>
              <p:nvPr/>
            </p:nvSpPr>
            <p:spPr bwMode="auto">
              <a:xfrm>
                <a:off x="2744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6" name="Line 401"/>
              <p:cNvSpPr>
                <a:spLocks noChangeShapeType="1"/>
              </p:cNvSpPr>
              <p:nvPr/>
            </p:nvSpPr>
            <p:spPr bwMode="auto">
              <a:xfrm>
                <a:off x="2815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7" name="Line 402"/>
              <p:cNvSpPr>
                <a:spLocks noChangeShapeType="1"/>
              </p:cNvSpPr>
              <p:nvPr/>
            </p:nvSpPr>
            <p:spPr bwMode="auto">
              <a:xfrm>
                <a:off x="2887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8" name="Line 403"/>
              <p:cNvSpPr>
                <a:spLocks noChangeShapeType="1"/>
              </p:cNvSpPr>
              <p:nvPr/>
            </p:nvSpPr>
            <p:spPr bwMode="auto">
              <a:xfrm>
                <a:off x="2958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9" name="Line 404"/>
              <p:cNvSpPr>
                <a:spLocks noChangeShapeType="1"/>
              </p:cNvSpPr>
              <p:nvPr/>
            </p:nvSpPr>
            <p:spPr bwMode="auto">
              <a:xfrm>
                <a:off x="3029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0" name="Line 405"/>
              <p:cNvSpPr>
                <a:spLocks noChangeShapeType="1"/>
              </p:cNvSpPr>
              <p:nvPr/>
            </p:nvSpPr>
            <p:spPr bwMode="auto">
              <a:xfrm>
                <a:off x="3100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1" name="Line 406"/>
              <p:cNvSpPr>
                <a:spLocks noChangeShapeType="1"/>
              </p:cNvSpPr>
              <p:nvPr/>
            </p:nvSpPr>
            <p:spPr bwMode="auto">
              <a:xfrm>
                <a:off x="3171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2" name="Line 407"/>
              <p:cNvSpPr>
                <a:spLocks noChangeShapeType="1"/>
              </p:cNvSpPr>
              <p:nvPr/>
            </p:nvSpPr>
            <p:spPr bwMode="auto">
              <a:xfrm>
                <a:off x="3243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3" name="Line 408"/>
              <p:cNvSpPr>
                <a:spLocks noChangeShapeType="1"/>
              </p:cNvSpPr>
              <p:nvPr/>
            </p:nvSpPr>
            <p:spPr bwMode="auto">
              <a:xfrm>
                <a:off x="3314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4" name="Line 409"/>
              <p:cNvSpPr>
                <a:spLocks noChangeShapeType="1"/>
              </p:cNvSpPr>
              <p:nvPr/>
            </p:nvSpPr>
            <p:spPr bwMode="auto">
              <a:xfrm>
                <a:off x="3385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5" name="Line 410"/>
              <p:cNvSpPr>
                <a:spLocks noChangeShapeType="1"/>
              </p:cNvSpPr>
              <p:nvPr/>
            </p:nvSpPr>
            <p:spPr bwMode="auto">
              <a:xfrm>
                <a:off x="3456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6" name="Line 411"/>
              <p:cNvSpPr>
                <a:spLocks noChangeShapeType="1"/>
              </p:cNvSpPr>
              <p:nvPr/>
            </p:nvSpPr>
            <p:spPr bwMode="auto">
              <a:xfrm>
                <a:off x="3528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7" name="Line 412"/>
              <p:cNvSpPr>
                <a:spLocks noChangeShapeType="1"/>
              </p:cNvSpPr>
              <p:nvPr/>
            </p:nvSpPr>
            <p:spPr bwMode="auto">
              <a:xfrm>
                <a:off x="3599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8" name="Line 413"/>
              <p:cNvSpPr>
                <a:spLocks noChangeShapeType="1"/>
              </p:cNvSpPr>
              <p:nvPr/>
            </p:nvSpPr>
            <p:spPr bwMode="auto">
              <a:xfrm>
                <a:off x="3670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09" name="Line 414"/>
              <p:cNvSpPr>
                <a:spLocks noChangeShapeType="1"/>
              </p:cNvSpPr>
              <p:nvPr/>
            </p:nvSpPr>
            <p:spPr bwMode="auto">
              <a:xfrm>
                <a:off x="3741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0" name="Line 415"/>
              <p:cNvSpPr>
                <a:spLocks noChangeShapeType="1"/>
              </p:cNvSpPr>
              <p:nvPr/>
            </p:nvSpPr>
            <p:spPr bwMode="auto">
              <a:xfrm>
                <a:off x="3812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1" name="Line 416"/>
              <p:cNvSpPr>
                <a:spLocks noChangeShapeType="1"/>
              </p:cNvSpPr>
              <p:nvPr/>
            </p:nvSpPr>
            <p:spPr bwMode="auto">
              <a:xfrm>
                <a:off x="3884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2" name="Line 417"/>
              <p:cNvSpPr>
                <a:spLocks noChangeShapeType="1"/>
              </p:cNvSpPr>
              <p:nvPr/>
            </p:nvSpPr>
            <p:spPr bwMode="auto">
              <a:xfrm>
                <a:off x="3955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3" name="Line 418"/>
              <p:cNvSpPr>
                <a:spLocks noChangeShapeType="1"/>
              </p:cNvSpPr>
              <p:nvPr/>
            </p:nvSpPr>
            <p:spPr bwMode="auto">
              <a:xfrm>
                <a:off x="4026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4" name="Line 419"/>
              <p:cNvSpPr>
                <a:spLocks noChangeShapeType="1"/>
              </p:cNvSpPr>
              <p:nvPr/>
            </p:nvSpPr>
            <p:spPr bwMode="auto">
              <a:xfrm>
                <a:off x="4097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5" name="Line 420"/>
              <p:cNvSpPr>
                <a:spLocks noChangeShapeType="1"/>
              </p:cNvSpPr>
              <p:nvPr/>
            </p:nvSpPr>
            <p:spPr bwMode="auto">
              <a:xfrm>
                <a:off x="4170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6" name="Line 421"/>
              <p:cNvSpPr>
                <a:spLocks noChangeShapeType="1"/>
              </p:cNvSpPr>
              <p:nvPr/>
            </p:nvSpPr>
            <p:spPr bwMode="auto">
              <a:xfrm>
                <a:off x="4241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7" name="Line 422"/>
              <p:cNvSpPr>
                <a:spLocks noChangeShapeType="1"/>
              </p:cNvSpPr>
              <p:nvPr/>
            </p:nvSpPr>
            <p:spPr bwMode="auto">
              <a:xfrm>
                <a:off x="4311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8" name="Line 423"/>
              <p:cNvSpPr>
                <a:spLocks noChangeShapeType="1"/>
              </p:cNvSpPr>
              <p:nvPr/>
            </p:nvSpPr>
            <p:spPr bwMode="auto">
              <a:xfrm>
                <a:off x="4382" y="3126"/>
                <a:ext cx="36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9" name="Line 424"/>
              <p:cNvSpPr>
                <a:spLocks noChangeShapeType="1"/>
              </p:cNvSpPr>
              <p:nvPr/>
            </p:nvSpPr>
            <p:spPr bwMode="auto">
              <a:xfrm>
                <a:off x="4455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0" name="Line 425"/>
              <p:cNvSpPr>
                <a:spLocks noChangeShapeType="1"/>
              </p:cNvSpPr>
              <p:nvPr/>
            </p:nvSpPr>
            <p:spPr bwMode="auto">
              <a:xfrm>
                <a:off x="4526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1" name="Line 426"/>
              <p:cNvSpPr>
                <a:spLocks noChangeShapeType="1"/>
              </p:cNvSpPr>
              <p:nvPr/>
            </p:nvSpPr>
            <p:spPr bwMode="auto">
              <a:xfrm>
                <a:off x="4597" y="3126"/>
                <a:ext cx="35" cy="0"/>
              </a:xfrm>
              <a:prstGeom prst="line">
                <a:avLst/>
              </a:prstGeom>
              <a:noFill/>
              <a:ln w="12700" cap="rnd">
                <a:solidFill>
                  <a:srgbClr val="8A8C8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2">
                      <a:lumMod val="5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9" name="Freeform 192"/>
            <p:cNvSpPr/>
            <p:nvPr/>
          </p:nvSpPr>
          <p:spPr bwMode="auto">
            <a:xfrm>
              <a:off x="1497187" y="785788"/>
              <a:ext cx="6934200" cy="3760788"/>
            </a:xfrm>
            <a:custGeom>
              <a:avLst/>
              <a:gdLst>
                <a:gd name="T0" fmla="*/ 2147483647 w 6294"/>
                <a:gd name="T1" fmla="*/ 2147483647 h 3414"/>
                <a:gd name="T2" fmla="*/ 2147483647 w 6294"/>
                <a:gd name="T3" fmla="*/ 2147483647 h 3414"/>
                <a:gd name="T4" fmla="*/ 2147483647 w 6294"/>
                <a:gd name="T5" fmla="*/ 2147483647 h 3414"/>
                <a:gd name="T6" fmla="*/ 313155079 w 6294"/>
                <a:gd name="T7" fmla="*/ 2147483647 h 3414"/>
                <a:gd name="T8" fmla="*/ 313155079 w 6294"/>
                <a:gd name="T9" fmla="*/ 492670936 h 3414"/>
                <a:gd name="T10" fmla="*/ 453953228 w 6294"/>
                <a:gd name="T11" fmla="*/ 492670936 h 3414"/>
                <a:gd name="T12" fmla="*/ 225762523 w 6294"/>
                <a:gd name="T13" fmla="*/ 0 h 3414"/>
                <a:gd name="T14" fmla="*/ 0 w 6294"/>
                <a:gd name="T15" fmla="*/ 492670936 h 3414"/>
                <a:gd name="T16" fmla="*/ 138371104 w 6294"/>
                <a:gd name="T17" fmla="*/ 492670936 h 3414"/>
                <a:gd name="T18" fmla="*/ 138371104 w 6294"/>
                <a:gd name="T19" fmla="*/ 2147483647 h 3414"/>
                <a:gd name="T20" fmla="*/ 138371104 w 6294"/>
                <a:gd name="T21" fmla="*/ 2147483647 h 3414"/>
                <a:gd name="T22" fmla="*/ 371416002 w 6294"/>
                <a:gd name="T23" fmla="*/ 2147483647 h 3414"/>
                <a:gd name="T24" fmla="*/ 2147483647 w 6294"/>
                <a:gd name="T25" fmla="*/ 2147483647 h 3414"/>
                <a:gd name="T26" fmla="*/ 2147483647 w 6294"/>
                <a:gd name="T27" fmla="*/ 2147483647 h 3414"/>
                <a:gd name="T28" fmla="*/ 2147483647 w 6294"/>
                <a:gd name="T29" fmla="*/ 2147483647 h 34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94"/>
                <a:gd name="T46" fmla="*/ 0 h 3414"/>
                <a:gd name="T47" fmla="*/ 6294 w 6294"/>
                <a:gd name="T48" fmla="*/ 3414 h 34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94" h="3414">
                  <a:moveTo>
                    <a:pt x="6294" y="3228"/>
                  </a:moveTo>
                  <a:lnTo>
                    <a:pt x="5888" y="3040"/>
                  </a:lnTo>
                  <a:lnTo>
                    <a:pt x="5888" y="3158"/>
                  </a:lnTo>
                  <a:lnTo>
                    <a:pt x="258" y="3158"/>
                  </a:lnTo>
                  <a:lnTo>
                    <a:pt x="258" y="406"/>
                  </a:lnTo>
                  <a:lnTo>
                    <a:pt x="374" y="406"/>
                  </a:lnTo>
                  <a:lnTo>
                    <a:pt x="186" y="0"/>
                  </a:lnTo>
                  <a:lnTo>
                    <a:pt x="0" y="406"/>
                  </a:lnTo>
                  <a:lnTo>
                    <a:pt x="114" y="406"/>
                  </a:lnTo>
                  <a:lnTo>
                    <a:pt x="114" y="3110"/>
                  </a:lnTo>
                  <a:lnTo>
                    <a:pt x="114" y="3302"/>
                  </a:lnTo>
                  <a:lnTo>
                    <a:pt x="306" y="3302"/>
                  </a:lnTo>
                  <a:lnTo>
                    <a:pt x="5888" y="3302"/>
                  </a:lnTo>
                  <a:lnTo>
                    <a:pt x="5888" y="3414"/>
                  </a:lnTo>
                  <a:lnTo>
                    <a:pt x="6294" y="32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72" name="Freeform 471"/>
          <p:cNvSpPr/>
          <p:nvPr/>
        </p:nvSpPr>
        <p:spPr bwMode="auto">
          <a:xfrm rot="315897">
            <a:off x="1636436" y="3404831"/>
            <a:ext cx="1128815" cy="889000"/>
          </a:xfrm>
          <a:custGeom>
            <a:avLst/>
            <a:gdLst>
              <a:gd name="T0" fmla="*/ 100174740 w 1112"/>
              <a:gd name="T1" fmla="*/ 1008482511 h 864"/>
              <a:gd name="T2" fmla="*/ 0 w 1112"/>
              <a:gd name="T3" fmla="*/ 873084763 h 864"/>
              <a:gd name="T4" fmla="*/ 1197442121 w 1112"/>
              <a:gd name="T5" fmla="*/ 0 h 864"/>
              <a:gd name="T6" fmla="*/ 1295287761 w 1112"/>
              <a:gd name="T7" fmla="*/ 136565675 h 864"/>
              <a:gd name="T8" fmla="*/ 100174740 w 1112"/>
              <a:gd name="T9" fmla="*/ 1008482511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2"/>
              <a:gd name="T16" fmla="*/ 0 h 864"/>
              <a:gd name="T17" fmla="*/ 1112 w 111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2" h="864">
                <a:moveTo>
                  <a:pt x="86" y="864"/>
                </a:moveTo>
                <a:lnTo>
                  <a:pt x="0" y="748"/>
                </a:lnTo>
                <a:lnTo>
                  <a:pt x="1028" y="0"/>
                </a:lnTo>
                <a:lnTo>
                  <a:pt x="1112" y="117"/>
                </a:lnTo>
                <a:lnTo>
                  <a:pt x="86" y="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86350" tIns="43175" rIns="86350" bIns="43175"/>
          <a:lstStyle/>
          <a:p>
            <a:pPr>
              <a:defRPr/>
            </a:pPr>
            <a:endParaRPr lang="zh-CN" altLang="zh-CN" kern="0">
              <a:solidFill>
                <a:schemeClr val="accent1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3" name="Freeform 472"/>
          <p:cNvSpPr/>
          <p:nvPr/>
        </p:nvSpPr>
        <p:spPr bwMode="auto">
          <a:xfrm>
            <a:off x="2748826" y="2627713"/>
            <a:ext cx="1130309" cy="887488"/>
          </a:xfrm>
          <a:custGeom>
            <a:avLst/>
            <a:gdLst>
              <a:gd name="T0" fmla="*/ 100440214 w 1112"/>
              <a:gd name="T1" fmla="*/ 1006218742 h 863"/>
              <a:gd name="T2" fmla="*/ 0 w 1112"/>
              <a:gd name="T3" fmla="*/ 870968135 h 863"/>
              <a:gd name="T4" fmla="*/ 1200613005 w 1112"/>
              <a:gd name="T5" fmla="*/ 0 h 863"/>
              <a:gd name="T6" fmla="*/ 1298717794 w 1112"/>
              <a:gd name="T7" fmla="*/ 135250641 h 863"/>
              <a:gd name="T8" fmla="*/ 100440214 w 1112"/>
              <a:gd name="T9" fmla="*/ 1006218742 h 8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2"/>
              <a:gd name="T16" fmla="*/ 0 h 863"/>
              <a:gd name="T17" fmla="*/ 1112 w 1112"/>
              <a:gd name="T18" fmla="*/ 863 h 8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2" h="863">
                <a:moveTo>
                  <a:pt x="86" y="863"/>
                </a:moveTo>
                <a:lnTo>
                  <a:pt x="0" y="747"/>
                </a:lnTo>
                <a:lnTo>
                  <a:pt x="1028" y="0"/>
                </a:lnTo>
                <a:lnTo>
                  <a:pt x="1112" y="116"/>
                </a:lnTo>
                <a:lnTo>
                  <a:pt x="86" y="8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86350" tIns="43175" rIns="86350" bIns="43175"/>
          <a:lstStyle/>
          <a:p>
            <a:pPr>
              <a:defRPr/>
            </a:pPr>
            <a:endParaRPr lang="zh-CN" altLang="zh-CN" kern="0">
              <a:solidFill>
                <a:schemeClr val="accent1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4" name="Freeform 473"/>
          <p:cNvSpPr/>
          <p:nvPr/>
        </p:nvSpPr>
        <p:spPr bwMode="auto">
          <a:xfrm>
            <a:off x="3843300" y="1900491"/>
            <a:ext cx="2162069" cy="807357"/>
          </a:xfrm>
          <a:custGeom>
            <a:avLst/>
            <a:gdLst>
              <a:gd name="T0" fmla="*/ 49008322 w 2128"/>
              <a:gd name="T1" fmla="*/ 914297283 h 786"/>
              <a:gd name="T2" fmla="*/ 0 w 2128"/>
              <a:gd name="T3" fmla="*/ 753772084 h 786"/>
              <a:gd name="T4" fmla="*/ 2147483647 w 2128"/>
              <a:gd name="T5" fmla="*/ 0 h 786"/>
              <a:gd name="T6" fmla="*/ 2147483647 w 2128"/>
              <a:gd name="T7" fmla="*/ 159362611 h 786"/>
              <a:gd name="T8" fmla="*/ 49008322 w 2128"/>
              <a:gd name="T9" fmla="*/ 914297283 h 7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28"/>
              <a:gd name="T16" fmla="*/ 0 h 786"/>
              <a:gd name="T17" fmla="*/ 2128 w 2128"/>
              <a:gd name="T18" fmla="*/ 786 h 7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28" h="786">
                <a:moveTo>
                  <a:pt x="42" y="786"/>
                </a:moveTo>
                <a:lnTo>
                  <a:pt x="0" y="648"/>
                </a:lnTo>
                <a:lnTo>
                  <a:pt x="2086" y="0"/>
                </a:lnTo>
                <a:lnTo>
                  <a:pt x="2128" y="137"/>
                </a:lnTo>
                <a:lnTo>
                  <a:pt x="42" y="7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86350" tIns="43175" rIns="86350" bIns="43175"/>
          <a:lstStyle/>
          <a:p>
            <a:pPr>
              <a:defRPr/>
            </a:pPr>
            <a:endParaRPr lang="zh-CN" altLang="zh-CN" kern="0">
              <a:solidFill>
                <a:schemeClr val="accent1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5" name="Text Box 437"/>
          <p:cNvSpPr txBox="1">
            <a:spLocks noChangeArrowheads="1"/>
          </p:cNvSpPr>
          <p:nvPr/>
        </p:nvSpPr>
        <p:spPr bwMode="auto">
          <a:xfrm rot="16200000">
            <a:off x="-294275" y="2634413"/>
            <a:ext cx="2910416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50" tIns="43175" rIns="86350" bIns="43175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z="2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</a:t>
            </a:r>
          </a:p>
        </p:txBody>
      </p:sp>
      <p:grpSp>
        <p:nvGrpSpPr>
          <p:cNvPr id="376" name="Group 456"/>
          <p:cNvGrpSpPr/>
          <p:nvPr/>
        </p:nvGrpSpPr>
        <p:grpSpPr bwMode="auto">
          <a:xfrm>
            <a:off x="2515901" y="3306562"/>
            <a:ext cx="421066" cy="426357"/>
            <a:chOff x="2561" y="1793"/>
            <a:chExt cx="406" cy="406"/>
          </a:xfrm>
          <a:solidFill>
            <a:schemeClr val="accent1"/>
          </a:solidFill>
        </p:grpSpPr>
        <p:sp>
          <p:nvSpPr>
            <p:cNvPr id="377" name="Oval 454"/>
            <p:cNvSpPr>
              <a:spLocks noChangeArrowheads="1"/>
            </p:cNvSpPr>
            <p:nvPr/>
          </p:nvSpPr>
          <p:spPr bwMode="auto">
            <a:xfrm>
              <a:off x="2561" y="1793"/>
              <a:ext cx="406" cy="4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8" name="Oval 455"/>
            <p:cNvSpPr>
              <a:spLocks noChangeArrowheads="1"/>
            </p:cNvSpPr>
            <p:nvPr/>
          </p:nvSpPr>
          <p:spPr bwMode="auto">
            <a:xfrm>
              <a:off x="2592" y="1824"/>
              <a:ext cx="345" cy="3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1335399" y="4443848"/>
            <a:ext cx="6226402" cy="323165"/>
            <a:chOff x="1349549" y="4398938"/>
            <a:chExt cx="6619875" cy="339323"/>
          </a:xfrm>
        </p:grpSpPr>
        <p:sp>
          <p:nvSpPr>
            <p:cNvPr id="380" name="Text Box 438"/>
            <p:cNvSpPr txBox="1">
              <a:spLocks noChangeArrowheads="1"/>
            </p:cNvSpPr>
            <p:nvPr/>
          </p:nvSpPr>
          <p:spPr bwMode="auto">
            <a:xfrm>
              <a:off x="1349549" y="4398938"/>
              <a:ext cx="762001" cy="33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lang="en-US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</a:p>
          </p:txBody>
        </p:sp>
        <p:sp>
          <p:nvSpPr>
            <p:cNvPr id="381" name="Text Box 439"/>
            <p:cNvSpPr txBox="1">
              <a:spLocks noChangeArrowheads="1"/>
            </p:cNvSpPr>
            <p:nvPr/>
          </p:nvSpPr>
          <p:spPr bwMode="auto">
            <a:xfrm>
              <a:off x="2549700" y="4398938"/>
              <a:ext cx="762001" cy="33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lang="en-US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21</a:t>
              </a:r>
            </a:p>
          </p:txBody>
        </p:sp>
        <p:sp>
          <p:nvSpPr>
            <p:cNvPr id="382" name="Text Box 440"/>
            <p:cNvSpPr txBox="1">
              <a:spLocks noChangeArrowheads="1"/>
            </p:cNvSpPr>
            <p:nvPr/>
          </p:nvSpPr>
          <p:spPr bwMode="auto">
            <a:xfrm>
              <a:off x="3711750" y="4398938"/>
              <a:ext cx="762001" cy="33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en-US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022</a:t>
              </a:r>
            </a:p>
          </p:txBody>
        </p:sp>
        <p:sp>
          <p:nvSpPr>
            <p:cNvPr id="383" name="Text Box 441"/>
            <p:cNvSpPr txBox="1">
              <a:spLocks noChangeArrowheads="1"/>
            </p:cNvSpPr>
            <p:nvPr/>
          </p:nvSpPr>
          <p:spPr bwMode="auto">
            <a:xfrm>
              <a:off x="4911899" y="4398938"/>
              <a:ext cx="762001" cy="33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lang="en-US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23</a:t>
              </a:r>
            </a:p>
          </p:txBody>
        </p:sp>
        <p:sp>
          <p:nvSpPr>
            <p:cNvPr id="384" name="Text Box 442"/>
            <p:cNvSpPr txBox="1">
              <a:spLocks noChangeArrowheads="1"/>
            </p:cNvSpPr>
            <p:nvPr/>
          </p:nvSpPr>
          <p:spPr bwMode="auto">
            <a:xfrm>
              <a:off x="6092999" y="4398938"/>
              <a:ext cx="762001" cy="33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lang="en-US" altLang="uk-UA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24</a:t>
              </a:r>
            </a:p>
          </p:txBody>
        </p:sp>
        <p:sp>
          <p:nvSpPr>
            <p:cNvPr id="385" name="Text Box 457"/>
            <p:cNvSpPr txBox="1">
              <a:spLocks noChangeArrowheads="1"/>
            </p:cNvSpPr>
            <p:nvPr/>
          </p:nvSpPr>
          <p:spPr bwMode="auto">
            <a:xfrm>
              <a:off x="7207423" y="4398938"/>
              <a:ext cx="762001" cy="33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uk-UA" altLang="ko-KR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lang="en-US" altLang="ja-JP" sz="1500" kern="0" baseline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25</a:t>
              </a:r>
              <a:endParaRPr lang="en-US" altLang="ko-KR" sz="10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86" name="Group 458"/>
          <p:cNvGrpSpPr/>
          <p:nvPr/>
        </p:nvGrpSpPr>
        <p:grpSpPr bwMode="auto">
          <a:xfrm>
            <a:off x="3662633" y="2490133"/>
            <a:ext cx="421066" cy="426357"/>
            <a:chOff x="2561" y="1793"/>
            <a:chExt cx="406" cy="406"/>
          </a:xfrm>
          <a:solidFill>
            <a:schemeClr val="accent1"/>
          </a:solidFill>
        </p:grpSpPr>
        <p:sp>
          <p:nvSpPr>
            <p:cNvPr id="387" name="Oval 459"/>
            <p:cNvSpPr>
              <a:spLocks noChangeArrowheads="1"/>
            </p:cNvSpPr>
            <p:nvPr/>
          </p:nvSpPr>
          <p:spPr bwMode="auto">
            <a:xfrm>
              <a:off x="2561" y="1793"/>
              <a:ext cx="406" cy="4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8" name="Oval 460"/>
            <p:cNvSpPr>
              <a:spLocks noChangeArrowheads="1"/>
            </p:cNvSpPr>
            <p:nvPr/>
          </p:nvSpPr>
          <p:spPr bwMode="auto">
            <a:xfrm>
              <a:off x="2592" y="1824"/>
              <a:ext cx="345" cy="3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89" name="Group 479"/>
          <p:cNvGrpSpPr/>
          <p:nvPr/>
        </p:nvGrpSpPr>
        <p:grpSpPr bwMode="auto">
          <a:xfrm>
            <a:off x="5930713" y="1090106"/>
            <a:ext cx="1521511" cy="943429"/>
            <a:chOff x="3781" y="1498"/>
            <a:chExt cx="1019" cy="624"/>
          </a:xfrm>
          <a:solidFill>
            <a:schemeClr val="accent1"/>
          </a:solidFill>
        </p:grpSpPr>
        <p:sp>
          <p:nvSpPr>
            <p:cNvPr id="390" name="Freeform 474"/>
            <p:cNvSpPr/>
            <p:nvPr/>
          </p:nvSpPr>
          <p:spPr bwMode="auto">
            <a:xfrm>
              <a:off x="3781" y="1501"/>
              <a:ext cx="839" cy="621"/>
            </a:xfrm>
            <a:custGeom>
              <a:avLst/>
              <a:gdLst>
                <a:gd name="T0" fmla="*/ 38 w 1234"/>
                <a:gd name="T1" fmla="*/ 423 h 912"/>
                <a:gd name="T2" fmla="*/ 0 w 1234"/>
                <a:gd name="T3" fmla="*/ 368 h 912"/>
                <a:gd name="T4" fmla="*/ 532 w 1234"/>
                <a:gd name="T5" fmla="*/ 0 h 912"/>
                <a:gd name="T6" fmla="*/ 570 w 1234"/>
                <a:gd name="T7" fmla="*/ 54 h 912"/>
                <a:gd name="T8" fmla="*/ 38 w 1234"/>
                <a:gd name="T9" fmla="*/ 423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4"/>
                <a:gd name="T16" fmla="*/ 0 h 912"/>
                <a:gd name="T17" fmla="*/ 1234 w 1234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4" h="912">
                  <a:moveTo>
                    <a:pt x="82" y="912"/>
                  </a:moveTo>
                  <a:lnTo>
                    <a:pt x="0" y="794"/>
                  </a:lnTo>
                  <a:lnTo>
                    <a:pt x="1152" y="0"/>
                  </a:lnTo>
                  <a:lnTo>
                    <a:pt x="1234" y="118"/>
                  </a:lnTo>
                  <a:lnTo>
                    <a:pt x="82" y="9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1" name="AutoShape 478"/>
            <p:cNvSpPr>
              <a:spLocks noChangeArrowheads="1"/>
            </p:cNvSpPr>
            <p:nvPr/>
          </p:nvSpPr>
          <p:spPr bwMode="auto">
            <a:xfrm rot="-2093221">
              <a:off x="4368" y="1498"/>
              <a:ext cx="432" cy="96"/>
            </a:xfrm>
            <a:prstGeom prst="homePlate">
              <a:avLst>
                <a:gd name="adj" fmla="val 216625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zh-CN" kern="0">
                <a:solidFill>
                  <a:schemeClr val="accent1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92" name="组合 391"/>
          <p:cNvGrpSpPr/>
          <p:nvPr/>
        </p:nvGrpSpPr>
        <p:grpSpPr>
          <a:xfrm>
            <a:off x="5696290" y="1474130"/>
            <a:ext cx="903564" cy="798286"/>
            <a:chOff x="6026324" y="1433488"/>
            <a:chExt cx="960664" cy="838200"/>
          </a:xfrm>
        </p:grpSpPr>
        <p:grpSp>
          <p:nvGrpSpPr>
            <p:cNvPr id="393" name="Group 461"/>
            <p:cNvGrpSpPr/>
            <p:nvPr/>
          </p:nvGrpSpPr>
          <p:grpSpPr bwMode="auto">
            <a:xfrm>
              <a:off x="6026324" y="1433488"/>
              <a:ext cx="838200" cy="838200"/>
              <a:chOff x="2561" y="1793"/>
              <a:chExt cx="406" cy="406"/>
            </a:xfrm>
          </p:grpSpPr>
          <p:sp>
            <p:nvSpPr>
              <p:cNvPr id="395" name="Oval 462"/>
              <p:cNvSpPr>
                <a:spLocks noChangeArrowheads="1"/>
              </p:cNvSpPr>
              <p:nvPr/>
            </p:nvSpPr>
            <p:spPr bwMode="auto">
              <a:xfrm>
                <a:off x="2561" y="1793"/>
                <a:ext cx="406" cy="4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chemeClr val="accent1">
                      <a:lumMod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96" name="Oval 463"/>
              <p:cNvSpPr>
                <a:spLocks noChangeArrowheads="1"/>
              </p:cNvSpPr>
              <p:nvPr/>
            </p:nvSpPr>
            <p:spPr bwMode="auto">
              <a:xfrm>
                <a:off x="2592" y="1824"/>
                <a:ext cx="345" cy="3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zh-CN" kern="0">
                  <a:solidFill>
                    <a:schemeClr val="accent1">
                      <a:lumMod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394" name="Text Box 476"/>
            <p:cNvSpPr txBox="1">
              <a:spLocks noChangeArrowheads="1"/>
            </p:cNvSpPr>
            <p:nvPr/>
          </p:nvSpPr>
          <p:spPr bwMode="auto">
            <a:xfrm>
              <a:off x="6055921" y="1662088"/>
              <a:ext cx="931067" cy="420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ko-KR" sz="2000" kern="0" baseline="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90</a:t>
              </a:r>
              <a:r>
                <a:rPr lang="uk-UA" altLang="ko-KR" sz="2000" kern="0" baseline="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%</a:t>
              </a:r>
              <a:endParaRPr lang="en-US" altLang="ko-KR" sz="1500" kern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97" name="Text Box 477"/>
          <p:cNvSpPr txBox="1">
            <a:spLocks noChangeArrowheads="1"/>
          </p:cNvSpPr>
          <p:nvPr/>
        </p:nvSpPr>
        <p:spPr bwMode="auto">
          <a:xfrm>
            <a:off x="1913415" y="1290533"/>
            <a:ext cx="2221795" cy="57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50" tIns="43175" rIns="86350" bIns="43175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z="26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  <a:endParaRPr lang="en-US" altLang="zh-CN" sz="26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zh-CN" altLang="en-US" sz="2300" b="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Add your text</a:t>
            </a:r>
            <a:endParaRPr lang="en-US" altLang="ko-KR" sz="2300" b="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372" grpId="0" animBg="1"/>
      <p:bldP spid="373" grpId="0" animBg="1"/>
      <p:bldP spid="374" grpId="0" animBg="1"/>
      <p:bldP spid="375" grpId="0"/>
      <p:bldP spid="3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02009" y="1131590"/>
            <a:ext cx="8002439" cy="451374"/>
            <a:chOff x="439196" y="391894"/>
            <a:chExt cx="8612670" cy="473504"/>
          </a:xfrm>
        </p:grpSpPr>
        <p:sp>
          <p:nvSpPr>
            <p:cNvPr id="7" name="矩形 6"/>
            <p:cNvSpPr/>
            <p:nvPr/>
          </p:nvSpPr>
          <p:spPr>
            <a:xfrm>
              <a:off x="439196" y="391894"/>
              <a:ext cx="8612670" cy="4735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5856" y="428218"/>
              <a:ext cx="2664296" cy="402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89294" y="1711658"/>
          <a:ext cx="8015154" cy="2617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</a:t>
                      </a:r>
                      <a:r>
                        <a:rPr lang="en-US" altLang="zh-CN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IME</a:t>
                      </a: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TITLE</a:t>
                      </a: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TITLE</a:t>
                      </a: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TITLE</a:t>
                      </a: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28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TITLE</a:t>
                      </a:r>
                    </a:p>
                  </a:txBody>
                  <a:tcPr marL="66476" marR="6647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2020</a:t>
                      </a: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7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TITLE</a:t>
                      </a:r>
                      <a:endParaRPr lang="zh-CN" altLang="en-US" sz="1700" kern="28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6476" marR="6647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2021</a:t>
                      </a: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XXX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677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7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TITLE</a:t>
                      </a:r>
                      <a:endParaRPr lang="zh-CN" altLang="en-US" sz="1700" kern="28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6476" marR="6647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TITLE</a:t>
                      </a: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XX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XXX   </a:t>
                      </a:r>
                      <a:endParaRPr lang="en-US" sz="2000" kern="28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6476" marR="664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677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700" kern="28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TITLE</a:t>
                      </a:r>
                      <a:endParaRPr lang="zh-CN" altLang="en-US" sz="1700" kern="28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6476" marR="6647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3984" y="3394601"/>
            <a:ext cx="1662111" cy="702945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</a:t>
            </a: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according to your need </a:t>
            </a: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 draw the text box size.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Freeform 11"/>
          <p:cNvSpPr/>
          <p:nvPr/>
        </p:nvSpPr>
        <p:spPr bwMode="auto">
          <a:xfrm>
            <a:off x="4562653" y="1306583"/>
            <a:ext cx="1373897" cy="1372730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Freeform 12"/>
          <p:cNvSpPr/>
          <p:nvPr/>
        </p:nvSpPr>
        <p:spPr bwMode="auto">
          <a:xfrm>
            <a:off x="4661684" y="1402709"/>
            <a:ext cx="1168256" cy="1168877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4809735" y="1550633"/>
            <a:ext cx="872154" cy="87195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Freeform 108"/>
          <p:cNvSpPr/>
          <p:nvPr/>
        </p:nvSpPr>
        <p:spPr bwMode="auto">
          <a:xfrm rot="16200000">
            <a:off x="2711301" y="886908"/>
            <a:ext cx="1791645" cy="1793168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Freeform 109"/>
          <p:cNvSpPr/>
          <p:nvPr/>
        </p:nvSpPr>
        <p:spPr bwMode="auto">
          <a:xfrm rot="16200000">
            <a:off x="2837809" y="1024995"/>
            <a:ext cx="1523476" cy="1526879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Oval 110"/>
          <p:cNvSpPr>
            <a:spLocks noChangeArrowheads="1"/>
          </p:cNvSpPr>
          <p:nvPr/>
        </p:nvSpPr>
        <p:spPr bwMode="auto">
          <a:xfrm rot="16200000">
            <a:off x="3030173" y="1218928"/>
            <a:ext cx="1137342" cy="113901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Freeform 120"/>
          <p:cNvSpPr/>
          <p:nvPr/>
        </p:nvSpPr>
        <p:spPr bwMode="auto">
          <a:xfrm flipV="1">
            <a:off x="4562654" y="2739761"/>
            <a:ext cx="2065992" cy="2064237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Freeform 121"/>
          <p:cNvSpPr/>
          <p:nvPr/>
        </p:nvSpPr>
        <p:spPr bwMode="auto">
          <a:xfrm flipV="1">
            <a:off x="4711571" y="2901755"/>
            <a:ext cx="1756759" cy="1757694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Oval 122"/>
          <p:cNvSpPr>
            <a:spLocks noChangeArrowheads="1"/>
          </p:cNvSpPr>
          <p:nvPr/>
        </p:nvSpPr>
        <p:spPr bwMode="auto">
          <a:xfrm flipV="1">
            <a:off x="4934202" y="3125814"/>
            <a:ext cx="1311498" cy="131119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Freeform 124"/>
          <p:cNvSpPr/>
          <p:nvPr/>
        </p:nvSpPr>
        <p:spPr bwMode="auto">
          <a:xfrm rot="5400000" flipV="1">
            <a:off x="2969328" y="2739110"/>
            <a:ext cx="1533728" cy="1535032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Freeform 125"/>
          <p:cNvSpPr/>
          <p:nvPr/>
        </p:nvSpPr>
        <p:spPr bwMode="auto">
          <a:xfrm rot="5400000" flipV="1">
            <a:off x="3077624" y="2848856"/>
            <a:ext cx="1304163" cy="1307077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Oval 126"/>
          <p:cNvSpPr>
            <a:spLocks noChangeArrowheads="1"/>
          </p:cNvSpPr>
          <p:nvPr/>
        </p:nvSpPr>
        <p:spPr bwMode="auto">
          <a:xfrm rot="5400000" flipV="1">
            <a:off x="3242296" y="3014874"/>
            <a:ext cx="973615" cy="97504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" name="Straight Connector 19"/>
          <p:cNvCxnSpPr/>
          <p:nvPr/>
        </p:nvCxnSpPr>
        <p:spPr>
          <a:xfrm flipH="1" flipV="1">
            <a:off x="2404195" y="1361034"/>
            <a:ext cx="441167" cy="279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97797" y="1361034"/>
            <a:ext cx="1606399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27"/>
          <p:cNvCxnSpPr/>
          <p:nvPr/>
        </p:nvCxnSpPr>
        <p:spPr>
          <a:xfrm flipH="1">
            <a:off x="2527508" y="3394600"/>
            <a:ext cx="441167" cy="2798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28"/>
          <p:cNvCxnSpPr/>
          <p:nvPr/>
        </p:nvCxnSpPr>
        <p:spPr>
          <a:xfrm flipH="1">
            <a:off x="1096424" y="3674487"/>
            <a:ext cx="1431085" cy="0"/>
          </a:xfrm>
          <a:prstGeom prst="line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34"/>
          <p:cNvCxnSpPr/>
          <p:nvPr/>
        </p:nvCxnSpPr>
        <p:spPr>
          <a:xfrm flipV="1">
            <a:off x="5829939" y="1346266"/>
            <a:ext cx="441167" cy="2798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35"/>
          <p:cNvCxnSpPr/>
          <p:nvPr/>
        </p:nvCxnSpPr>
        <p:spPr>
          <a:xfrm>
            <a:off x="6271107" y="1346266"/>
            <a:ext cx="1385582" cy="0"/>
          </a:xfrm>
          <a:prstGeom prst="line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5576" y="966249"/>
            <a:ext cx="1513205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r>
              <a:rPr lang="zh-CN" altLang="en-US" sz="1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576" y="1406918"/>
            <a:ext cx="1662111" cy="702945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according to your need 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 draw the text box size.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9015" y="3289285"/>
            <a:ext cx="1513205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4815" y="961373"/>
            <a:ext cx="1513205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pPr algn="r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62890" y="2990293"/>
            <a:ext cx="1513205" cy="356870"/>
          </a:xfrm>
          <a:prstGeom prst="rect">
            <a:avLst/>
          </a:prstGeom>
          <a:noFill/>
        </p:spPr>
        <p:txBody>
          <a:bodyPr wrap="none" lIns="80979" tIns="40490" rIns="80979" bIns="40490" rtlCol="0">
            <a:spAutoFit/>
          </a:bodyPr>
          <a:lstStyle/>
          <a:p>
            <a:pPr algn="r"/>
            <a:r>
              <a:rPr lang="zh-CN" altLang="en-US" sz="1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59015" y="3702713"/>
            <a:ext cx="1662111" cy="702945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according to your need 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 draw the text box size.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45909" y="1373192"/>
            <a:ext cx="1662111" cy="702945"/>
          </a:xfrm>
          <a:prstGeom prst="rect">
            <a:avLst/>
          </a:prstGeom>
          <a:noFill/>
        </p:spPr>
        <p:txBody>
          <a:bodyPr wrap="square" lIns="80979" tIns="40490" rIns="80979" bIns="404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</a:t>
            </a: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according to your need </a:t>
            </a: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 draw the text box size.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Straight Connector 47"/>
          <p:cNvCxnSpPr/>
          <p:nvPr/>
        </p:nvCxnSpPr>
        <p:spPr>
          <a:xfrm>
            <a:off x="6359062" y="3173660"/>
            <a:ext cx="462583" cy="17972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48"/>
          <p:cNvCxnSpPr/>
          <p:nvPr/>
        </p:nvCxnSpPr>
        <p:spPr>
          <a:xfrm>
            <a:off x="6821645" y="3353383"/>
            <a:ext cx="1654450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20"/>
          <p:cNvGrpSpPr/>
          <p:nvPr/>
        </p:nvGrpSpPr>
        <p:grpSpPr>
          <a:xfrm>
            <a:off x="3397410" y="1626152"/>
            <a:ext cx="354400" cy="377732"/>
            <a:chOff x="7938" y="-1587"/>
            <a:chExt cx="1450975" cy="1547812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avLst/>
              <a:gdLst>
                <a:gd name="T0" fmla="*/ 358 w 384"/>
                <a:gd name="T1" fmla="*/ 0 h 410"/>
                <a:gd name="T2" fmla="*/ 26 w 384"/>
                <a:gd name="T3" fmla="*/ 0 h 410"/>
                <a:gd name="T4" fmla="*/ 0 w 384"/>
                <a:gd name="T5" fmla="*/ 26 h 410"/>
                <a:gd name="T6" fmla="*/ 0 w 384"/>
                <a:gd name="T7" fmla="*/ 358 h 410"/>
                <a:gd name="T8" fmla="*/ 26 w 384"/>
                <a:gd name="T9" fmla="*/ 384 h 410"/>
                <a:gd name="T10" fmla="*/ 51 w 384"/>
                <a:gd name="T11" fmla="*/ 384 h 410"/>
                <a:gd name="T12" fmla="*/ 77 w 384"/>
                <a:gd name="T13" fmla="*/ 410 h 410"/>
                <a:gd name="T14" fmla="*/ 102 w 384"/>
                <a:gd name="T15" fmla="*/ 384 h 410"/>
                <a:gd name="T16" fmla="*/ 282 w 384"/>
                <a:gd name="T17" fmla="*/ 384 h 410"/>
                <a:gd name="T18" fmla="*/ 307 w 384"/>
                <a:gd name="T19" fmla="*/ 410 h 410"/>
                <a:gd name="T20" fmla="*/ 333 w 384"/>
                <a:gd name="T21" fmla="*/ 384 h 410"/>
                <a:gd name="T22" fmla="*/ 358 w 384"/>
                <a:gd name="T23" fmla="*/ 384 h 410"/>
                <a:gd name="T24" fmla="*/ 384 w 384"/>
                <a:gd name="T25" fmla="*/ 358 h 410"/>
                <a:gd name="T26" fmla="*/ 384 w 384"/>
                <a:gd name="T27" fmla="*/ 26 h 410"/>
                <a:gd name="T28" fmla="*/ 358 w 384"/>
                <a:gd name="T29" fmla="*/ 0 h 410"/>
                <a:gd name="T30" fmla="*/ 333 w 384"/>
                <a:gd name="T31" fmla="*/ 333 h 410"/>
                <a:gd name="T32" fmla="*/ 51 w 384"/>
                <a:gd name="T33" fmla="*/ 333 h 410"/>
                <a:gd name="T34" fmla="*/ 51 w 384"/>
                <a:gd name="T35" fmla="*/ 205 h 410"/>
                <a:gd name="T36" fmla="*/ 333 w 384"/>
                <a:gd name="T37" fmla="*/ 205 h 410"/>
                <a:gd name="T38" fmla="*/ 333 w 384"/>
                <a:gd name="T39" fmla="*/ 333 h 410"/>
                <a:gd name="T40" fmla="*/ 333 w 384"/>
                <a:gd name="T41" fmla="*/ 179 h 410"/>
                <a:gd name="T42" fmla="*/ 51 w 384"/>
                <a:gd name="T43" fmla="*/ 179 h 410"/>
                <a:gd name="T44" fmla="*/ 51 w 384"/>
                <a:gd name="T45" fmla="*/ 51 h 410"/>
                <a:gd name="T46" fmla="*/ 333 w 384"/>
                <a:gd name="T47" fmla="*/ 51 h 410"/>
                <a:gd name="T48" fmla="*/ 333 w 384"/>
                <a:gd name="T49" fmla="*/ 17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410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4 h 183"/>
                <a:gd name="T12" fmla="*/ 183 w 547"/>
                <a:gd name="T13" fmla="*/ 124 h 183"/>
                <a:gd name="T14" fmla="*/ 183 w 547"/>
                <a:gd name="T15" fmla="*/ 62 h 183"/>
                <a:gd name="T16" fmla="*/ 364 w 547"/>
                <a:gd name="T17" fmla="*/ 62 h 183"/>
                <a:gd name="T18" fmla="*/ 364 w 547"/>
                <a:gd name="T19" fmla="*/ 1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1 h 183"/>
                <a:gd name="T12" fmla="*/ 183 w 547"/>
                <a:gd name="T13" fmla="*/ 121 h 183"/>
                <a:gd name="T14" fmla="*/ 183 w 547"/>
                <a:gd name="T15" fmla="*/ 59 h 183"/>
                <a:gd name="T16" fmla="*/ 364 w 547"/>
                <a:gd name="T17" fmla="*/ 59 h 183"/>
                <a:gd name="T18" fmla="*/ 364 w 547"/>
                <a:gd name="T19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0" name="Freeform 11"/>
          <p:cNvSpPr>
            <a:spLocks noEditPoints="1"/>
          </p:cNvSpPr>
          <p:nvPr/>
        </p:nvSpPr>
        <p:spPr bwMode="auto">
          <a:xfrm>
            <a:off x="5088995" y="1826093"/>
            <a:ext cx="313633" cy="356863"/>
          </a:xfrm>
          <a:custGeom>
            <a:avLst/>
            <a:gdLst>
              <a:gd name="T0" fmla="*/ 240 w 280"/>
              <a:gd name="T1" fmla="*/ 0 h 320"/>
              <a:gd name="T2" fmla="*/ 40 w 280"/>
              <a:gd name="T3" fmla="*/ 0 h 320"/>
              <a:gd name="T4" fmla="*/ 0 w 280"/>
              <a:gd name="T5" fmla="*/ 40 h 320"/>
              <a:gd name="T6" fmla="*/ 0 w 280"/>
              <a:gd name="T7" fmla="*/ 200 h 320"/>
              <a:gd name="T8" fmla="*/ 0 w 280"/>
              <a:gd name="T9" fmla="*/ 210 h 320"/>
              <a:gd name="T10" fmla="*/ 10 w 280"/>
              <a:gd name="T11" fmla="*/ 220 h 320"/>
              <a:gd name="T12" fmla="*/ 20 w 280"/>
              <a:gd name="T13" fmla="*/ 220 h 320"/>
              <a:gd name="T14" fmla="*/ 20 w 280"/>
              <a:gd name="T15" fmla="*/ 270 h 320"/>
              <a:gd name="T16" fmla="*/ 30 w 280"/>
              <a:gd name="T17" fmla="*/ 280 h 320"/>
              <a:gd name="T18" fmla="*/ 40 w 280"/>
              <a:gd name="T19" fmla="*/ 280 h 320"/>
              <a:gd name="T20" fmla="*/ 40 w 280"/>
              <a:gd name="T21" fmla="*/ 300 h 320"/>
              <a:gd name="T22" fmla="*/ 60 w 280"/>
              <a:gd name="T23" fmla="*/ 320 h 320"/>
              <a:gd name="T24" fmla="*/ 80 w 280"/>
              <a:gd name="T25" fmla="*/ 320 h 320"/>
              <a:gd name="T26" fmla="*/ 100 w 280"/>
              <a:gd name="T27" fmla="*/ 300 h 320"/>
              <a:gd name="T28" fmla="*/ 100 w 280"/>
              <a:gd name="T29" fmla="*/ 280 h 320"/>
              <a:gd name="T30" fmla="*/ 180 w 280"/>
              <a:gd name="T31" fmla="*/ 280 h 320"/>
              <a:gd name="T32" fmla="*/ 180 w 280"/>
              <a:gd name="T33" fmla="*/ 300 h 320"/>
              <a:gd name="T34" fmla="*/ 200 w 280"/>
              <a:gd name="T35" fmla="*/ 320 h 320"/>
              <a:gd name="T36" fmla="*/ 220 w 280"/>
              <a:gd name="T37" fmla="*/ 320 h 320"/>
              <a:gd name="T38" fmla="*/ 240 w 280"/>
              <a:gd name="T39" fmla="*/ 300 h 320"/>
              <a:gd name="T40" fmla="*/ 240 w 280"/>
              <a:gd name="T41" fmla="*/ 280 h 320"/>
              <a:gd name="T42" fmla="*/ 250 w 280"/>
              <a:gd name="T43" fmla="*/ 280 h 320"/>
              <a:gd name="T44" fmla="*/ 260 w 280"/>
              <a:gd name="T45" fmla="*/ 270 h 320"/>
              <a:gd name="T46" fmla="*/ 260 w 280"/>
              <a:gd name="T47" fmla="*/ 220 h 320"/>
              <a:gd name="T48" fmla="*/ 270 w 280"/>
              <a:gd name="T49" fmla="*/ 220 h 320"/>
              <a:gd name="T50" fmla="*/ 280 w 280"/>
              <a:gd name="T51" fmla="*/ 210 h 320"/>
              <a:gd name="T52" fmla="*/ 280 w 280"/>
              <a:gd name="T53" fmla="*/ 200 h 320"/>
              <a:gd name="T54" fmla="*/ 280 w 280"/>
              <a:gd name="T55" fmla="*/ 40 h 320"/>
              <a:gd name="T56" fmla="*/ 240 w 280"/>
              <a:gd name="T57" fmla="*/ 0 h 320"/>
              <a:gd name="T58" fmla="*/ 200 w 280"/>
              <a:gd name="T59" fmla="*/ 80 h 320"/>
              <a:gd name="T60" fmla="*/ 220 w 280"/>
              <a:gd name="T61" fmla="*/ 100 h 320"/>
              <a:gd name="T62" fmla="*/ 220 w 280"/>
              <a:gd name="T63" fmla="*/ 140 h 320"/>
              <a:gd name="T64" fmla="*/ 60 w 280"/>
              <a:gd name="T65" fmla="*/ 140 h 320"/>
              <a:gd name="T66" fmla="*/ 60 w 280"/>
              <a:gd name="T67" fmla="*/ 100 h 320"/>
              <a:gd name="T68" fmla="*/ 80 w 280"/>
              <a:gd name="T69" fmla="*/ 80 h 320"/>
              <a:gd name="T70" fmla="*/ 200 w 280"/>
              <a:gd name="T71" fmla="*/ 80 h 320"/>
              <a:gd name="T72" fmla="*/ 80 w 280"/>
              <a:gd name="T73" fmla="*/ 240 h 320"/>
              <a:gd name="T74" fmla="*/ 60 w 280"/>
              <a:gd name="T75" fmla="*/ 240 h 320"/>
              <a:gd name="T76" fmla="*/ 40 w 280"/>
              <a:gd name="T77" fmla="*/ 220 h 320"/>
              <a:gd name="T78" fmla="*/ 60 w 280"/>
              <a:gd name="T79" fmla="*/ 200 h 320"/>
              <a:gd name="T80" fmla="*/ 80 w 280"/>
              <a:gd name="T81" fmla="*/ 200 h 320"/>
              <a:gd name="T82" fmla="*/ 100 w 280"/>
              <a:gd name="T83" fmla="*/ 220 h 320"/>
              <a:gd name="T84" fmla="*/ 80 w 280"/>
              <a:gd name="T85" fmla="*/ 240 h 320"/>
              <a:gd name="T86" fmla="*/ 220 w 280"/>
              <a:gd name="T87" fmla="*/ 240 h 320"/>
              <a:gd name="T88" fmla="*/ 200 w 280"/>
              <a:gd name="T89" fmla="*/ 240 h 320"/>
              <a:gd name="T90" fmla="*/ 180 w 280"/>
              <a:gd name="T91" fmla="*/ 220 h 320"/>
              <a:gd name="T92" fmla="*/ 200 w 280"/>
              <a:gd name="T93" fmla="*/ 200 h 320"/>
              <a:gd name="T94" fmla="*/ 220 w 280"/>
              <a:gd name="T95" fmla="*/ 200 h 320"/>
              <a:gd name="T96" fmla="*/ 240 w 280"/>
              <a:gd name="T97" fmla="*/ 220 h 320"/>
              <a:gd name="T98" fmla="*/ 220 w 280"/>
              <a:gd name="T99" fmla="*/ 24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320">
                <a:moveTo>
                  <a:pt x="240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6"/>
                  <a:pt x="4" y="220"/>
                  <a:pt x="10" y="220"/>
                </a:cubicBezTo>
                <a:cubicBezTo>
                  <a:pt x="20" y="220"/>
                  <a:pt x="20" y="220"/>
                  <a:pt x="20" y="220"/>
                </a:cubicBezTo>
                <a:cubicBezTo>
                  <a:pt x="20" y="270"/>
                  <a:pt x="20" y="270"/>
                  <a:pt x="20" y="270"/>
                </a:cubicBezTo>
                <a:cubicBezTo>
                  <a:pt x="20" y="276"/>
                  <a:pt x="24" y="280"/>
                  <a:pt x="30" y="280"/>
                </a:cubicBezTo>
                <a:cubicBezTo>
                  <a:pt x="40" y="280"/>
                  <a:pt x="40" y="280"/>
                  <a:pt x="40" y="280"/>
                </a:cubicBezTo>
                <a:cubicBezTo>
                  <a:pt x="40" y="300"/>
                  <a:pt x="40" y="300"/>
                  <a:pt x="40" y="300"/>
                </a:cubicBezTo>
                <a:cubicBezTo>
                  <a:pt x="40" y="311"/>
                  <a:pt x="49" y="320"/>
                  <a:pt x="60" y="320"/>
                </a:cubicBezTo>
                <a:cubicBezTo>
                  <a:pt x="80" y="320"/>
                  <a:pt x="80" y="320"/>
                  <a:pt x="80" y="320"/>
                </a:cubicBezTo>
                <a:cubicBezTo>
                  <a:pt x="91" y="320"/>
                  <a:pt x="100" y="311"/>
                  <a:pt x="100" y="300"/>
                </a:cubicBezTo>
                <a:cubicBezTo>
                  <a:pt x="100" y="280"/>
                  <a:pt x="100" y="280"/>
                  <a:pt x="100" y="280"/>
                </a:cubicBezTo>
                <a:cubicBezTo>
                  <a:pt x="180" y="280"/>
                  <a:pt x="180" y="280"/>
                  <a:pt x="180" y="28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311"/>
                  <a:pt x="189" y="320"/>
                  <a:pt x="200" y="320"/>
                </a:cubicBezTo>
                <a:cubicBezTo>
                  <a:pt x="220" y="320"/>
                  <a:pt x="220" y="320"/>
                  <a:pt x="220" y="320"/>
                </a:cubicBezTo>
                <a:cubicBezTo>
                  <a:pt x="231" y="320"/>
                  <a:pt x="240" y="311"/>
                  <a:pt x="240" y="300"/>
                </a:cubicBezTo>
                <a:cubicBezTo>
                  <a:pt x="240" y="280"/>
                  <a:pt x="240" y="280"/>
                  <a:pt x="240" y="280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56" y="280"/>
                  <a:pt x="260" y="276"/>
                  <a:pt x="260" y="270"/>
                </a:cubicBezTo>
                <a:cubicBezTo>
                  <a:pt x="260" y="220"/>
                  <a:pt x="260" y="220"/>
                  <a:pt x="260" y="220"/>
                </a:cubicBezTo>
                <a:cubicBezTo>
                  <a:pt x="270" y="220"/>
                  <a:pt x="270" y="220"/>
                  <a:pt x="270" y="220"/>
                </a:cubicBezTo>
                <a:cubicBezTo>
                  <a:pt x="276" y="220"/>
                  <a:pt x="280" y="216"/>
                  <a:pt x="280" y="21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18"/>
                  <a:pt x="262" y="0"/>
                  <a:pt x="240" y="0"/>
                </a:cubicBezTo>
                <a:close/>
                <a:moveTo>
                  <a:pt x="200" y="80"/>
                </a:moveTo>
                <a:cubicBezTo>
                  <a:pt x="211" y="80"/>
                  <a:pt x="220" y="89"/>
                  <a:pt x="220" y="10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89"/>
                  <a:pt x="69" y="80"/>
                  <a:pt x="80" y="80"/>
                </a:cubicBezTo>
                <a:lnTo>
                  <a:pt x="200" y="80"/>
                </a:lnTo>
                <a:close/>
                <a:moveTo>
                  <a:pt x="80" y="240"/>
                </a:moveTo>
                <a:cubicBezTo>
                  <a:pt x="60" y="240"/>
                  <a:pt x="60" y="240"/>
                  <a:pt x="60" y="240"/>
                </a:cubicBezTo>
                <a:cubicBezTo>
                  <a:pt x="49" y="240"/>
                  <a:pt x="40" y="231"/>
                  <a:pt x="40" y="220"/>
                </a:cubicBezTo>
                <a:cubicBezTo>
                  <a:pt x="40" y="209"/>
                  <a:pt x="49" y="200"/>
                  <a:pt x="60" y="200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91" y="200"/>
                  <a:pt x="100" y="209"/>
                  <a:pt x="100" y="220"/>
                </a:cubicBezTo>
                <a:cubicBezTo>
                  <a:pt x="100" y="231"/>
                  <a:pt x="91" y="240"/>
                  <a:pt x="80" y="240"/>
                </a:cubicBezTo>
                <a:close/>
                <a:moveTo>
                  <a:pt x="220" y="240"/>
                </a:moveTo>
                <a:cubicBezTo>
                  <a:pt x="200" y="240"/>
                  <a:pt x="200" y="240"/>
                  <a:pt x="200" y="240"/>
                </a:cubicBezTo>
                <a:cubicBezTo>
                  <a:pt x="189" y="240"/>
                  <a:pt x="180" y="231"/>
                  <a:pt x="180" y="220"/>
                </a:cubicBezTo>
                <a:cubicBezTo>
                  <a:pt x="180" y="209"/>
                  <a:pt x="189" y="200"/>
                  <a:pt x="200" y="200"/>
                </a:cubicBezTo>
                <a:cubicBezTo>
                  <a:pt x="220" y="200"/>
                  <a:pt x="220" y="200"/>
                  <a:pt x="220" y="200"/>
                </a:cubicBezTo>
                <a:cubicBezTo>
                  <a:pt x="231" y="200"/>
                  <a:pt x="240" y="209"/>
                  <a:pt x="240" y="220"/>
                </a:cubicBezTo>
                <a:cubicBezTo>
                  <a:pt x="240" y="231"/>
                  <a:pt x="231" y="240"/>
                  <a:pt x="220" y="2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80979" tIns="40490" rIns="80979" bIns="40490" numCol="1" anchor="t" anchorCtr="0" compatLnSpc="1"/>
          <a:lstStyle/>
          <a:p>
            <a:endParaRPr lang="id-ID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1" name="Group 59"/>
          <p:cNvGrpSpPr/>
          <p:nvPr/>
        </p:nvGrpSpPr>
        <p:grpSpPr>
          <a:xfrm>
            <a:off x="5361697" y="3607434"/>
            <a:ext cx="456508" cy="475633"/>
            <a:chOff x="-251803" y="2267153"/>
            <a:chExt cx="2078037" cy="2166938"/>
          </a:xfrm>
          <a:solidFill>
            <a:schemeClr val="accent1"/>
          </a:solidFill>
        </p:grpSpPr>
        <p:sp>
          <p:nvSpPr>
            <p:cNvPr id="42" name="Freeform 22"/>
            <p:cNvSpPr/>
            <p:nvPr/>
          </p:nvSpPr>
          <p:spPr bwMode="auto">
            <a:xfrm>
              <a:off x="57759" y="2267153"/>
              <a:ext cx="1768475" cy="1522413"/>
            </a:xfrm>
            <a:custGeom>
              <a:avLst/>
              <a:gdLst>
                <a:gd name="T0" fmla="*/ 432 w 469"/>
                <a:gd name="T1" fmla="*/ 0 h 404"/>
                <a:gd name="T2" fmla="*/ 0 w 469"/>
                <a:gd name="T3" fmla="*/ 0 h 404"/>
                <a:gd name="T4" fmla="*/ 147 w 469"/>
                <a:gd name="T5" fmla="*/ 73 h 404"/>
                <a:gd name="T6" fmla="*/ 395 w 469"/>
                <a:gd name="T7" fmla="*/ 73 h 404"/>
                <a:gd name="T8" fmla="*/ 395 w 469"/>
                <a:gd name="T9" fmla="*/ 110 h 404"/>
                <a:gd name="T10" fmla="*/ 220 w 469"/>
                <a:gd name="T11" fmla="*/ 110 h 404"/>
                <a:gd name="T12" fmla="*/ 269 w 469"/>
                <a:gd name="T13" fmla="*/ 134 h 404"/>
                <a:gd name="T14" fmla="*/ 314 w 469"/>
                <a:gd name="T15" fmla="*/ 184 h 404"/>
                <a:gd name="T16" fmla="*/ 395 w 469"/>
                <a:gd name="T17" fmla="*/ 184 h 404"/>
                <a:gd name="T18" fmla="*/ 395 w 469"/>
                <a:gd name="T19" fmla="*/ 220 h 404"/>
                <a:gd name="T20" fmla="*/ 322 w 469"/>
                <a:gd name="T21" fmla="*/ 220 h 404"/>
                <a:gd name="T22" fmla="*/ 322 w 469"/>
                <a:gd name="T23" fmla="*/ 404 h 404"/>
                <a:gd name="T24" fmla="*/ 432 w 469"/>
                <a:gd name="T25" fmla="*/ 404 h 404"/>
                <a:gd name="T26" fmla="*/ 469 w 469"/>
                <a:gd name="T27" fmla="*/ 367 h 404"/>
                <a:gd name="T28" fmla="*/ 469 w 469"/>
                <a:gd name="T29" fmla="*/ 37 h 404"/>
                <a:gd name="T30" fmla="*/ 432 w 469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404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avLst/>
              <a:gdLst>
                <a:gd name="T0" fmla="*/ 334 w 367"/>
                <a:gd name="T1" fmla="*/ 154 h 562"/>
                <a:gd name="T2" fmla="*/ 33 w 367"/>
                <a:gd name="T3" fmla="*/ 3 h 562"/>
                <a:gd name="T4" fmla="*/ 20 w 367"/>
                <a:gd name="T5" fmla="*/ 0 h 562"/>
                <a:gd name="T6" fmla="*/ 0 w 367"/>
                <a:gd name="T7" fmla="*/ 24 h 562"/>
                <a:gd name="T8" fmla="*/ 0 w 367"/>
                <a:gd name="T9" fmla="*/ 354 h 562"/>
                <a:gd name="T10" fmla="*/ 33 w 367"/>
                <a:gd name="T11" fmla="*/ 407 h 562"/>
                <a:gd name="T12" fmla="*/ 334 w 367"/>
                <a:gd name="T13" fmla="*/ 558 h 562"/>
                <a:gd name="T14" fmla="*/ 348 w 367"/>
                <a:gd name="T15" fmla="*/ 562 h 562"/>
                <a:gd name="T16" fmla="*/ 367 w 367"/>
                <a:gd name="T17" fmla="*/ 538 h 562"/>
                <a:gd name="T18" fmla="*/ 367 w 367"/>
                <a:gd name="T19" fmla="*/ 207 h 562"/>
                <a:gd name="T20" fmla="*/ 334 w 367"/>
                <a:gd name="T21" fmla="*/ 154 h 562"/>
                <a:gd name="T22" fmla="*/ 257 w 367"/>
                <a:gd name="T23" fmla="*/ 391 h 562"/>
                <a:gd name="T24" fmla="*/ 220 w 367"/>
                <a:gd name="T25" fmla="*/ 336 h 562"/>
                <a:gd name="T26" fmla="*/ 257 w 367"/>
                <a:gd name="T27" fmla="*/ 281 h 562"/>
                <a:gd name="T28" fmla="*/ 294 w 367"/>
                <a:gd name="T29" fmla="*/ 336 h 562"/>
                <a:gd name="T30" fmla="*/ 257 w 367"/>
                <a:gd name="T31" fmla="*/ 39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562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4" name="Group 97"/>
          <p:cNvGrpSpPr/>
          <p:nvPr/>
        </p:nvGrpSpPr>
        <p:grpSpPr>
          <a:xfrm>
            <a:off x="3551949" y="3398569"/>
            <a:ext cx="368484" cy="259595"/>
            <a:chOff x="3175" y="1588"/>
            <a:chExt cx="1184276" cy="835025"/>
          </a:xfrm>
          <a:solidFill>
            <a:schemeClr val="bg2"/>
          </a:solidFill>
        </p:grpSpPr>
        <p:sp>
          <p:nvSpPr>
            <p:cNvPr id="45" name="Freeform 27"/>
            <p:cNvSpPr/>
            <p:nvPr/>
          </p:nvSpPr>
          <p:spPr bwMode="auto">
            <a:xfrm>
              <a:off x="3175" y="1588"/>
              <a:ext cx="833438" cy="835025"/>
            </a:xfrm>
            <a:custGeom>
              <a:avLst/>
              <a:gdLst>
                <a:gd name="T0" fmla="*/ 200 w 220"/>
                <a:gd name="T1" fmla="*/ 0 h 220"/>
                <a:gd name="T2" fmla="*/ 20 w 220"/>
                <a:gd name="T3" fmla="*/ 0 h 220"/>
                <a:gd name="T4" fmla="*/ 0 w 220"/>
                <a:gd name="T5" fmla="*/ 20 h 220"/>
                <a:gd name="T6" fmla="*/ 0 w 220"/>
                <a:gd name="T7" fmla="*/ 200 h 220"/>
                <a:gd name="T8" fmla="*/ 20 w 220"/>
                <a:gd name="T9" fmla="*/ 220 h 220"/>
                <a:gd name="T10" fmla="*/ 200 w 220"/>
                <a:gd name="T11" fmla="*/ 220 h 220"/>
                <a:gd name="T12" fmla="*/ 220 w 220"/>
                <a:gd name="T13" fmla="*/ 200 h 220"/>
                <a:gd name="T14" fmla="*/ 220 w 220"/>
                <a:gd name="T15" fmla="*/ 20 h 220"/>
                <a:gd name="T16" fmla="*/ 200 w 220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20">
                  <a:moveTo>
                    <a:pt x="20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11" y="220"/>
                    <a:pt x="220" y="211"/>
                    <a:pt x="220" y="200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>
              <a:off x="884238" y="111126"/>
              <a:ext cx="303213" cy="612775"/>
            </a:xfrm>
            <a:custGeom>
              <a:avLst/>
              <a:gdLst>
                <a:gd name="T0" fmla="*/ 63 w 80"/>
                <a:gd name="T1" fmla="*/ 5 h 161"/>
                <a:gd name="T2" fmla="*/ 26 w 80"/>
                <a:gd name="T3" fmla="*/ 28 h 161"/>
                <a:gd name="T4" fmla="*/ 0 w 80"/>
                <a:gd name="T5" fmla="*/ 43 h 161"/>
                <a:gd name="T6" fmla="*/ 0 w 80"/>
                <a:gd name="T7" fmla="*/ 118 h 161"/>
                <a:gd name="T8" fmla="*/ 26 w 80"/>
                <a:gd name="T9" fmla="*/ 134 h 161"/>
                <a:gd name="T10" fmla="*/ 63 w 80"/>
                <a:gd name="T11" fmla="*/ 156 h 161"/>
                <a:gd name="T12" fmla="*/ 80 w 80"/>
                <a:gd name="T13" fmla="*/ 146 h 161"/>
                <a:gd name="T14" fmla="*/ 80 w 80"/>
                <a:gd name="T15" fmla="*/ 15 h 161"/>
                <a:gd name="T16" fmla="*/ 63 w 80"/>
                <a:gd name="T17" fmla="*/ 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61">
                  <a:moveTo>
                    <a:pt x="63" y="5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8" y="32"/>
                    <a:pt x="8" y="38"/>
                    <a:pt x="0" y="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3"/>
                    <a:pt x="18" y="129"/>
                    <a:pt x="26" y="134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72" y="161"/>
                    <a:pt x="80" y="157"/>
                    <a:pt x="80" y="14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4"/>
                    <a:pt x="72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10829" y="3723878"/>
            <a:ext cx="8460000" cy="720080"/>
            <a:chOff x="-10829" y="3621878"/>
            <a:chExt cx="8460000" cy="720080"/>
          </a:xfrm>
        </p:grpSpPr>
        <p:sp>
          <p:nvSpPr>
            <p:cNvPr id="7" name="矩形 6"/>
            <p:cNvSpPr/>
            <p:nvPr/>
          </p:nvSpPr>
          <p:spPr>
            <a:xfrm>
              <a:off x="-10829" y="3621878"/>
              <a:ext cx="8460000" cy="7200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7021160" y="3668277"/>
              <a:ext cx="1419860" cy="6451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3600" b="1" dirty="0">
                  <a:solidFill>
                    <a:srgbClr val="F2EBE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2023</a:t>
              </a:r>
            </a:p>
          </p:txBody>
        </p:sp>
        <p:sp>
          <p:nvSpPr>
            <p:cNvPr id="9" name="圆角矩形 42"/>
            <p:cNvSpPr/>
            <p:nvPr/>
          </p:nvSpPr>
          <p:spPr>
            <a:xfrm>
              <a:off x="209842" y="3868960"/>
              <a:ext cx="273162" cy="208861"/>
            </a:xfrm>
            <a:custGeom>
              <a:avLst/>
              <a:gdLst/>
              <a:ahLst/>
              <a:cxnLst/>
              <a:rect l="l" t="t" r="r" b="b"/>
              <a:pathLst>
                <a:path w="698387" h="533991">
                  <a:moveTo>
                    <a:pt x="141918" y="342270"/>
                  </a:moveTo>
                  <a:cubicBezTo>
                    <a:pt x="137383" y="342270"/>
                    <a:pt x="133706" y="345946"/>
                    <a:pt x="133706" y="350481"/>
                  </a:cubicBezTo>
                  <a:lnTo>
                    <a:pt x="133706" y="383326"/>
                  </a:lnTo>
                  <a:cubicBezTo>
                    <a:pt x="133706" y="387861"/>
                    <a:pt x="137383" y="391538"/>
                    <a:pt x="141918" y="391538"/>
                  </a:cubicBezTo>
                  <a:lnTo>
                    <a:pt x="348961" y="391538"/>
                  </a:lnTo>
                  <a:cubicBezTo>
                    <a:pt x="353496" y="391538"/>
                    <a:pt x="357172" y="387861"/>
                    <a:pt x="357172" y="383326"/>
                  </a:cubicBezTo>
                  <a:lnTo>
                    <a:pt x="357172" y="350481"/>
                  </a:lnTo>
                  <a:cubicBezTo>
                    <a:pt x="357172" y="345946"/>
                    <a:pt x="353496" y="342270"/>
                    <a:pt x="348961" y="342270"/>
                  </a:cubicBezTo>
                  <a:close/>
                  <a:moveTo>
                    <a:pt x="141918" y="269758"/>
                  </a:moveTo>
                  <a:cubicBezTo>
                    <a:pt x="137383" y="269758"/>
                    <a:pt x="133706" y="273435"/>
                    <a:pt x="133706" y="277970"/>
                  </a:cubicBezTo>
                  <a:lnTo>
                    <a:pt x="133706" y="310815"/>
                  </a:lnTo>
                  <a:cubicBezTo>
                    <a:pt x="133706" y="315350"/>
                    <a:pt x="137383" y="319027"/>
                    <a:pt x="141918" y="319027"/>
                  </a:cubicBezTo>
                  <a:lnTo>
                    <a:pt x="563847" y="319027"/>
                  </a:lnTo>
                  <a:cubicBezTo>
                    <a:pt x="568382" y="319027"/>
                    <a:pt x="572059" y="315350"/>
                    <a:pt x="572059" y="310815"/>
                  </a:cubicBezTo>
                  <a:lnTo>
                    <a:pt x="572059" y="277970"/>
                  </a:lnTo>
                  <a:cubicBezTo>
                    <a:pt x="572059" y="273435"/>
                    <a:pt x="568382" y="269758"/>
                    <a:pt x="563847" y="269758"/>
                  </a:cubicBezTo>
                  <a:close/>
                  <a:moveTo>
                    <a:pt x="141918" y="194750"/>
                  </a:moveTo>
                  <a:cubicBezTo>
                    <a:pt x="137383" y="194750"/>
                    <a:pt x="133706" y="198427"/>
                    <a:pt x="133706" y="202962"/>
                  </a:cubicBezTo>
                  <a:lnTo>
                    <a:pt x="133706" y="235806"/>
                  </a:lnTo>
                  <a:cubicBezTo>
                    <a:pt x="133706" y="240341"/>
                    <a:pt x="137383" y="244018"/>
                    <a:pt x="141918" y="244018"/>
                  </a:cubicBezTo>
                  <a:lnTo>
                    <a:pt x="563847" y="244018"/>
                  </a:lnTo>
                  <a:cubicBezTo>
                    <a:pt x="568382" y="244018"/>
                    <a:pt x="572059" y="240341"/>
                    <a:pt x="572059" y="235806"/>
                  </a:cubicBezTo>
                  <a:lnTo>
                    <a:pt x="572059" y="202962"/>
                  </a:lnTo>
                  <a:cubicBezTo>
                    <a:pt x="572059" y="198427"/>
                    <a:pt x="568382" y="194750"/>
                    <a:pt x="563847" y="194750"/>
                  </a:cubicBezTo>
                  <a:close/>
                  <a:moveTo>
                    <a:pt x="150580" y="0"/>
                  </a:moveTo>
                  <a:lnTo>
                    <a:pt x="183426" y="0"/>
                  </a:lnTo>
                  <a:cubicBezTo>
                    <a:pt x="187961" y="0"/>
                    <a:pt x="191637" y="3676"/>
                    <a:pt x="191637" y="8211"/>
                  </a:cubicBezTo>
                  <a:lnTo>
                    <a:pt x="191637" y="54795"/>
                  </a:lnTo>
                  <a:lnTo>
                    <a:pt x="221956" y="54795"/>
                  </a:lnTo>
                  <a:lnTo>
                    <a:pt x="221956" y="8213"/>
                  </a:lnTo>
                  <a:cubicBezTo>
                    <a:pt x="221956" y="3678"/>
                    <a:pt x="225632" y="2"/>
                    <a:pt x="230167" y="2"/>
                  </a:cubicBezTo>
                  <a:lnTo>
                    <a:pt x="263013" y="2"/>
                  </a:lnTo>
                  <a:cubicBezTo>
                    <a:pt x="267548" y="2"/>
                    <a:pt x="271224" y="3678"/>
                    <a:pt x="271224" y="8213"/>
                  </a:cubicBezTo>
                  <a:lnTo>
                    <a:pt x="271224" y="54795"/>
                  </a:lnTo>
                  <a:lnTo>
                    <a:pt x="443202" y="54795"/>
                  </a:lnTo>
                  <a:lnTo>
                    <a:pt x="443202" y="8213"/>
                  </a:lnTo>
                  <a:cubicBezTo>
                    <a:pt x="443202" y="3678"/>
                    <a:pt x="446878" y="2"/>
                    <a:pt x="451413" y="2"/>
                  </a:cubicBezTo>
                  <a:lnTo>
                    <a:pt x="484259" y="2"/>
                  </a:lnTo>
                  <a:cubicBezTo>
                    <a:pt x="488794" y="2"/>
                    <a:pt x="492470" y="3678"/>
                    <a:pt x="492470" y="8213"/>
                  </a:cubicBezTo>
                  <a:lnTo>
                    <a:pt x="492470" y="54795"/>
                  </a:lnTo>
                  <a:lnTo>
                    <a:pt x="522791" y="54795"/>
                  </a:lnTo>
                  <a:lnTo>
                    <a:pt x="522791" y="8214"/>
                  </a:lnTo>
                  <a:cubicBezTo>
                    <a:pt x="522791" y="3679"/>
                    <a:pt x="526467" y="3"/>
                    <a:pt x="531002" y="3"/>
                  </a:cubicBezTo>
                  <a:lnTo>
                    <a:pt x="563848" y="3"/>
                  </a:lnTo>
                  <a:cubicBezTo>
                    <a:pt x="568383" y="3"/>
                    <a:pt x="572059" y="3679"/>
                    <a:pt x="572059" y="8214"/>
                  </a:cubicBezTo>
                  <a:lnTo>
                    <a:pt x="572059" y="54795"/>
                  </a:lnTo>
                  <a:lnTo>
                    <a:pt x="618520" y="54795"/>
                  </a:lnTo>
                  <a:cubicBezTo>
                    <a:pt x="662629" y="54795"/>
                    <a:pt x="698387" y="90553"/>
                    <a:pt x="698387" y="134663"/>
                  </a:cubicBezTo>
                  <a:lnTo>
                    <a:pt x="698387" y="454124"/>
                  </a:lnTo>
                  <a:cubicBezTo>
                    <a:pt x="698387" y="498233"/>
                    <a:pt x="662629" y="533991"/>
                    <a:pt x="618520" y="533991"/>
                  </a:cubicBezTo>
                  <a:lnTo>
                    <a:pt x="79868" y="533991"/>
                  </a:lnTo>
                  <a:cubicBezTo>
                    <a:pt x="35758" y="533991"/>
                    <a:pt x="0" y="498233"/>
                    <a:pt x="0" y="454124"/>
                  </a:cubicBezTo>
                  <a:lnTo>
                    <a:pt x="0" y="134663"/>
                  </a:lnTo>
                  <a:cubicBezTo>
                    <a:pt x="0" y="90553"/>
                    <a:pt x="35758" y="54795"/>
                    <a:pt x="79868" y="54795"/>
                  </a:cubicBezTo>
                  <a:lnTo>
                    <a:pt x="142369" y="54795"/>
                  </a:lnTo>
                  <a:lnTo>
                    <a:pt x="142369" y="8211"/>
                  </a:lnTo>
                  <a:cubicBezTo>
                    <a:pt x="142369" y="3676"/>
                    <a:pt x="146045" y="0"/>
                    <a:pt x="150580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" name="TextBox 77"/>
          <p:cNvSpPr txBox="1">
            <a:spLocks noChangeArrowheads="1"/>
          </p:cNvSpPr>
          <p:nvPr/>
        </p:nvSpPr>
        <p:spPr bwMode="auto">
          <a:xfrm>
            <a:off x="2358118" y="1304719"/>
            <a:ext cx="293396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TextBox 77"/>
          <p:cNvSpPr txBox="1">
            <a:spLocks noChangeArrowheads="1"/>
          </p:cNvSpPr>
          <p:nvPr/>
        </p:nvSpPr>
        <p:spPr bwMode="auto">
          <a:xfrm>
            <a:off x="3613345" y="2132705"/>
            <a:ext cx="2974879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TextBox 77"/>
          <p:cNvSpPr txBox="1">
            <a:spLocks noChangeArrowheads="1"/>
          </p:cNvSpPr>
          <p:nvPr/>
        </p:nvSpPr>
        <p:spPr bwMode="auto">
          <a:xfrm>
            <a:off x="4859999" y="2983848"/>
            <a:ext cx="2833971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TextBox 77"/>
          <p:cNvSpPr txBox="1">
            <a:spLocks noChangeArrowheads="1"/>
          </p:cNvSpPr>
          <p:nvPr/>
        </p:nvSpPr>
        <p:spPr bwMode="auto">
          <a:xfrm>
            <a:off x="755576" y="3825878"/>
            <a:ext cx="612068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  Add your text here</a:t>
            </a:r>
            <a:endParaRPr lang="en-US" altLang="zh-CN" sz="1000" kern="3000" spc="23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r>
              <a:rPr lang="en-US" altLang="zh-CN" sz="1000" kern="3000" spc="23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zh-CN" altLang="en-US" sz="1000" kern="3000" spc="23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000" kern="3000" spc="23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2889774"/>
            <a:ext cx="4888463" cy="720080"/>
            <a:chOff x="0" y="2787774"/>
            <a:chExt cx="4888463" cy="720080"/>
          </a:xfrm>
        </p:grpSpPr>
        <p:sp>
          <p:nvSpPr>
            <p:cNvPr id="15" name="矩形 14"/>
            <p:cNvSpPr/>
            <p:nvPr/>
          </p:nvSpPr>
          <p:spPr>
            <a:xfrm>
              <a:off x="0" y="2787774"/>
              <a:ext cx="4860000" cy="72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468603" y="2824648"/>
              <a:ext cx="1419860" cy="6451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3600" b="1" dirty="0">
                  <a:solidFill>
                    <a:srgbClr val="F2EBE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2022</a:t>
              </a:r>
            </a:p>
          </p:txBody>
        </p:sp>
        <p:sp>
          <p:nvSpPr>
            <p:cNvPr id="17" name="椭圆 7"/>
            <p:cNvSpPr/>
            <p:nvPr/>
          </p:nvSpPr>
          <p:spPr>
            <a:xfrm>
              <a:off x="237497" y="3029658"/>
              <a:ext cx="250268" cy="260697"/>
            </a:xfrm>
            <a:custGeom>
              <a:avLst/>
              <a:gdLst/>
              <a:ahLst/>
              <a:cxnLst/>
              <a:rect l="l" t="t" r="r" b="b"/>
              <a:pathLst>
                <a:path w="1206381" h="1257672">
                  <a:moveTo>
                    <a:pt x="960331" y="249421"/>
                  </a:moveTo>
                  <a:cubicBezTo>
                    <a:pt x="944358" y="390709"/>
                    <a:pt x="912152" y="517316"/>
                    <a:pt x="868979" y="619820"/>
                  </a:cubicBezTo>
                  <a:cubicBezTo>
                    <a:pt x="985575" y="533648"/>
                    <a:pt x="1055535" y="396536"/>
                    <a:pt x="1055535" y="249421"/>
                  </a:cubicBezTo>
                  <a:close/>
                  <a:moveTo>
                    <a:pt x="131720" y="244400"/>
                  </a:moveTo>
                  <a:cubicBezTo>
                    <a:pt x="130081" y="395188"/>
                    <a:pt x="202059" y="536267"/>
                    <a:pt x="323248" y="622932"/>
                  </a:cubicBezTo>
                  <a:cubicBezTo>
                    <a:pt x="277881" y="519309"/>
                    <a:pt x="244918" y="389985"/>
                    <a:pt x="228822" y="245455"/>
                  </a:cubicBezTo>
                  <a:close/>
                  <a:moveTo>
                    <a:pt x="594628" y="214114"/>
                  </a:moveTo>
                  <a:lnTo>
                    <a:pt x="550782" y="356005"/>
                  </a:lnTo>
                  <a:lnTo>
                    <a:pt x="408890" y="356004"/>
                  </a:lnTo>
                  <a:lnTo>
                    <a:pt x="523683" y="443697"/>
                  </a:lnTo>
                  <a:lnTo>
                    <a:pt x="479836" y="585588"/>
                  </a:lnTo>
                  <a:lnTo>
                    <a:pt x="594628" y="497894"/>
                  </a:lnTo>
                  <a:lnTo>
                    <a:pt x="709419" y="585588"/>
                  </a:lnTo>
                  <a:lnTo>
                    <a:pt x="665572" y="443697"/>
                  </a:lnTo>
                  <a:lnTo>
                    <a:pt x="780365" y="356004"/>
                  </a:lnTo>
                  <a:lnTo>
                    <a:pt x="638473" y="356005"/>
                  </a:lnTo>
                  <a:close/>
                  <a:moveTo>
                    <a:pt x="212469" y="0"/>
                  </a:moveTo>
                  <a:lnTo>
                    <a:pt x="977202" y="0"/>
                  </a:lnTo>
                  <a:cubicBezTo>
                    <a:pt x="977202" y="61965"/>
                    <a:pt x="974487" y="122452"/>
                    <a:pt x="968811" y="180806"/>
                  </a:cubicBezTo>
                  <a:lnTo>
                    <a:pt x="1206381" y="180806"/>
                  </a:lnTo>
                  <a:cubicBezTo>
                    <a:pt x="1206381" y="397086"/>
                    <a:pt x="1090586" y="596812"/>
                    <a:pt x="902891" y="704273"/>
                  </a:cubicBezTo>
                  <a:cubicBezTo>
                    <a:pt x="870476" y="722833"/>
                    <a:pt x="836773" y="738149"/>
                    <a:pt x="801825" y="749059"/>
                  </a:cubicBezTo>
                  <a:cubicBezTo>
                    <a:pt x="753613" y="821567"/>
                    <a:pt x="697900" y="869416"/>
                    <a:pt x="637991" y="885002"/>
                  </a:cubicBezTo>
                  <a:cubicBezTo>
                    <a:pt x="643656" y="968225"/>
                    <a:pt x="680726" y="1046254"/>
                    <a:pt x="740956" y="1105050"/>
                  </a:cubicBezTo>
                  <a:cubicBezTo>
                    <a:pt x="793454" y="1156298"/>
                    <a:pt x="860135" y="1189604"/>
                    <a:pt x="931588" y="1200759"/>
                  </a:cubicBezTo>
                  <a:cubicBezTo>
                    <a:pt x="927443" y="1233164"/>
                    <a:pt x="899430" y="1257672"/>
                    <a:pt x="865694" y="1257672"/>
                  </a:cubicBezTo>
                  <a:lnTo>
                    <a:pt x="319497" y="1257672"/>
                  </a:lnTo>
                  <a:cubicBezTo>
                    <a:pt x="285740" y="1257672"/>
                    <a:pt x="257715" y="1233135"/>
                    <a:pt x="253592" y="1200703"/>
                  </a:cubicBezTo>
                  <a:cubicBezTo>
                    <a:pt x="324761" y="1189376"/>
                    <a:pt x="391165" y="1156123"/>
                    <a:pt x="443483" y="1105050"/>
                  </a:cubicBezTo>
                  <a:cubicBezTo>
                    <a:pt x="504147" y="1045831"/>
                    <a:pt x="541316" y="967102"/>
                    <a:pt x="546675" y="883221"/>
                  </a:cubicBezTo>
                  <a:cubicBezTo>
                    <a:pt x="486717" y="865840"/>
                    <a:pt x="431097" y="816104"/>
                    <a:pt x="383268" y="741656"/>
                  </a:cubicBezTo>
                  <a:cubicBezTo>
                    <a:pt x="353818" y="730937"/>
                    <a:pt x="325336" y="717139"/>
                    <a:pt x="297818" y="700985"/>
                  </a:cubicBezTo>
                  <a:cubicBezTo>
                    <a:pt x="111302" y="591490"/>
                    <a:pt x="-2316" y="390517"/>
                    <a:pt x="36" y="174249"/>
                  </a:cubicBezTo>
                  <a:lnTo>
                    <a:pt x="220395" y="176645"/>
                  </a:lnTo>
                  <a:cubicBezTo>
                    <a:pt x="215056" y="119574"/>
                    <a:pt x="212469" y="60491"/>
                    <a:pt x="212469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0" y="1214540"/>
            <a:ext cx="2392348" cy="720080"/>
            <a:chOff x="0" y="1112540"/>
            <a:chExt cx="2392348" cy="720080"/>
          </a:xfrm>
        </p:grpSpPr>
        <p:sp>
          <p:nvSpPr>
            <p:cNvPr id="21" name="矩形 20"/>
            <p:cNvSpPr/>
            <p:nvPr/>
          </p:nvSpPr>
          <p:spPr>
            <a:xfrm>
              <a:off x="0" y="1112540"/>
              <a:ext cx="2339752" cy="72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972488" y="1150049"/>
              <a:ext cx="1419860" cy="6451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3600" b="1" dirty="0">
                  <a:solidFill>
                    <a:srgbClr val="F2EBE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2020</a:t>
              </a:r>
            </a:p>
          </p:txBody>
        </p:sp>
        <p:sp>
          <p:nvSpPr>
            <p:cNvPr id="23" name="饼形 4"/>
            <p:cNvSpPr/>
            <p:nvPr/>
          </p:nvSpPr>
          <p:spPr bwMode="auto">
            <a:xfrm>
              <a:off x="247691" y="1356864"/>
              <a:ext cx="256047" cy="231429"/>
            </a:xfrm>
            <a:custGeom>
              <a:avLst/>
              <a:gdLst/>
              <a:ahLst/>
              <a:cxnLst/>
              <a:rect l="l" t="t" r="r" b="b"/>
              <a:pathLst>
                <a:path w="1114203" h="1007073">
                  <a:moveTo>
                    <a:pt x="739568" y="487469"/>
                  </a:moveTo>
                  <a:cubicBezTo>
                    <a:pt x="958572" y="557910"/>
                    <a:pt x="1114203" y="764338"/>
                    <a:pt x="1114203" y="1007073"/>
                  </a:cubicBezTo>
                  <a:lnTo>
                    <a:pt x="586886" y="1007073"/>
                  </a:lnTo>
                  <a:lnTo>
                    <a:pt x="633226" y="863408"/>
                  </a:lnTo>
                  <a:lnTo>
                    <a:pt x="568797" y="663671"/>
                  </a:lnTo>
                  <a:lnTo>
                    <a:pt x="629867" y="597818"/>
                  </a:lnTo>
                  <a:lnTo>
                    <a:pt x="586115" y="550637"/>
                  </a:lnTo>
                  <a:cubicBezTo>
                    <a:pt x="645084" y="548519"/>
                    <a:pt x="698385" y="525309"/>
                    <a:pt x="739568" y="487469"/>
                  </a:cubicBezTo>
                  <a:close/>
                  <a:moveTo>
                    <a:pt x="374639" y="487469"/>
                  </a:moveTo>
                  <a:cubicBezTo>
                    <a:pt x="413944" y="523583"/>
                    <a:pt x="464282" y="546371"/>
                    <a:pt x="520269" y="549252"/>
                  </a:cubicBezTo>
                  <a:lnTo>
                    <a:pt x="475234" y="597818"/>
                  </a:lnTo>
                  <a:lnTo>
                    <a:pt x="534532" y="661763"/>
                  </a:lnTo>
                  <a:lnTo>
                    <a:pt x="469484" y="863408"/>
                  </a:lnTo>
                  <a:lnTo>
                    <a:pt x="515828" y="1007073"/>
                  </a:lnTo>
                  <a:lnTo>
                    <a:pt x="0" y="1007073"/>
                  </a:lnTo>
                  <a:cubicBezTo>
                    <a:pt x="0" y="764338"/>
                    <a:pt x="155635" y="557910"/>
                    <a:pt x="374639" y="487469"/>
                  </a:cubicBezTo>
                  <a:close/>
                  <a:moveTo>
                    <a:pt x="549066" y="0"/>
                  </a:moveTo>
                  <a:cubicBezTo>
                    <a:pt x="689592" y="0"/>
                    <a:pt x="803510" y="113920"/>
                    <a:pt x="803510" y="254447"/>
                  </a:cubicBezTo>
                  <a:cubicBezTo>
                    <a:pt x="803510" y="394974"/>
                    <a:pt x="689592" y="508894"/>
                    <a:pt x="549066" y="508894"/>
                  </a:cubicBezTo>
                  <a:cubicBezTo>
                    <a:pt x="408540" y="508894"/>
                    <a:pt x="294622" y="394974"/>
                    <a:pt x="294622" y="254447"/>
                  </a:cubicBezTo>
                  <a:cubicBezTo>
                    <a:pt x="294622" y="113920"/>
                    <a:pt x="408540" y="0"/>
                    <a:pt x="549066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0" y="2044728"/>
            <a:ext cx="3652413" cy="720080"/>
            <a:chOff x="0" y="1942728"/>
            <a:chExt cx="3652413" cy="720080"/>
          </a:xfrm>
        </p:grpSpPr>
        <p:sp>
          <p:nvSpPr>
            <p:cNvPr id="25" name="矩形 24"/>
            <p:cNvSpPr/>
            <p:nvPr/>
          </p:nvSpPr>
          <p:spPr>
            <a:xfrm>
              <a:off x="0" y="1942728"/>
              <a:ext cx="3600000" cy="7200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TextBox 6"/>
            <p:cNvSpPr txBox="1">
              <a:spLocks noChangeArrowheads="1"/>
            </p:cNvSpPr>
            <p:nvPr/>
          </p:nvSpPr>
          <p:spPr bwMode="auto">
            <a:xfrm>
              <a:off x="2232553" y="1979602"/>
              <a:ext cx="1419860" cy="64516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r">
                <a:defRPr sz="1200">
                  <a:solidFill>
                    <a:srgbClr val="DB9557"/>
                  </a:solidFill>
                  <a:latin typeface="Broadway" pitchFamily="82" charset="0"/>
                </a:defRPr>
              </a:lvl1pPr>
            </a:lstStyle>
            <a:p>
              <a:pPr algn="l"/>
              <a:r>
                <a:rPr lang="en-US" altLang="zh-CN" sz="3600" b="1" dirty="0">
                  <a:solidFill>
                    <a:srgbClr val="F2EBE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2021</a:t>
              </a:r>
            </a:p>
          </p:txBody>
        </p:sp>
        <p:sp>
          <p:nvSpPr>
            <p:cNvPr id="27" name="椭圆 32"/>
            <p:cNvSpPr/>
            <p:nvPr/>
          </p:nvSpPr>
          <p:spPr>
            <a:xfrm>
              <a:off x="237497" y="2223287"/>
              <a:ext cx="288152" cy="168833"/>
            </a:xfrm>
            <a:custGeom>
              <a:avLst/>
              <a:gdLst/>
              <a:ahLst/>
              <a:cxnLst/>
              <a:rect l="l" t="t" r="r" b="b"/>
              <a:pathLst>
                <a:path w="1163981" h="682000">
                  <a:moveTo>
                    <a:pt x="739288" y="0"/>
                  </a:moveTo>
                  <a:cubicBezTo>
                    <a:pt x="875831" y="0"/>
                    <a:pt x="986521" y="110690"/>
                    <a:pt x="986521" y="247233"/>
                  </a:cubicBezTo>
                  <a:lnTo>
                    <a:pt x="982682" y="285311"/>
                  </a:lnTo>
                  <a:cubicBezTo>
                    <a:pt x="1084361" y="293424"/>
                    <a:pt x="1163981" y="378790"/>
                    <a:pt x="1163981" y="482751"/>
                  </a:cubicBezTo>
                  <a:lnTo>
                    <a:pt x="1163981" y="482751"/>
                  </a:lnTo>
                  <a:cubicBezTo>
                    <a:pt x="1163981" y="592793"/>
                    <a:pt x="1074774" y="682000"/>
                    <a:pt x="964732" y="682000"/>
                  </a:cubicBezTo>
                  <a:lnTo>
                    <a:pt x="679234" y="682000"/>
                  </a:lnTo>
                  <a:lnTo>
                    <a:pt x="679234" y="563726"/>
                  </a:lnTo>
                  <a:lnTo>
                    <a:pt x="775233" y="563726"/>
                  </a:lnTo>
                  <a:lnTo>
                    <a:pt x="583234" y="371728"/>
                  </a:lnTo>
                  <a:lnTo>
                    <a:pt x="391236" y="563726"/>
                  </a:lnTo>
                  <a:lnTo>
                    <a:pt x="487235" y="563726"/>
                  </a:lnTo>
                  <a:lnTo>
                    <a:pt x="487235" y="682000"/>
                  </a:lnTo>
                  <a:lnTo>
                    <a:pt x="199249" y="682000"/>
                  </a:lnTo>
                  <a:cubicBezTo>
                    <a:pt x="89207" y="682000"/>
                    <a:pt x="0" y="592793"/>
                    <a:pt x="0" y="482751"/>
                  </a:cubicBezTo>
                  <a:cubicBezTo>
                    <a:pt x="0" y="373375"/>
                    <a:pt x="88129" y="284584"/>
                    <a:pt x="197254" y="283703"/>
                  </a:cubicBezTo>
                  <a:cubicBezTo>
                    <a:pt x="205573" y="185523"/>
                    <a:pt x="288174" y="108790"/>
                    <a:pt x="388695" y="108790"/>
                  </a:cubicBezTo>
                  <a:cubicBezTo>
                    <a:pt x="435247" y="108790"/>
                    <a:pt x="477955" y="125246"/>
                    <a:pt x="510756" y="153344"/>
                  </a:cubicBezTo>
                  <a:cubicBezTo>
                    <a:pt x="547531" y="63321"/>
                    <a:pt x="636015" y="0"/>
                    <a:pt x="739288" y="0"/>
                  </a:cubicBezTo>
                  <a:close/>
                </a:path>
              </a:pathLst>
            </a:custGeom>
            <a:solidFill>
              <a:srgbClr val="F2EB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146207"/>
            <a:ext cx="2246837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spc="-225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1973921"/>
            <a:ext cx="2512497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799362" y="3056495"/>
            <a:ext cx="2446993" cy="6223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900" kern="3000" spc="23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</a:t>
            </a:r>
          </a:p>
        </p:txBody>
      </p:sp>
      <p:graphicFrame>
        <p:nvGraphicFramePr>
          <p:cNvPr id="9" name="Chart 2"/>
          <p:cNvGraphicFramePr/>
          <p:nvPr/>
        </p:nvGraphicFramePr>
        <p:xfrm>
          <a:off x="3275804" y="1130824"/>
          <a:ext cx="5581651" cy="348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3440581" y="4515966"/>
            <a:ext cx="5272767" cy="229870"/>
            <a:chOff x="3511701" y="4515966"/>
            <a:chExt cx="5272767" cy="229870"/>
          </a:xfrm>
        </p:grpSpPr>
        <p:sp>
          <p:nvSpPr>
            <p:cNvPr id="11" name="Rectangle 6"/>
            <p:cNvSpPr/>
            <p:nvPr/>
          </p:nvSpPr>
          <p:spPr>
            <a:xfrm>
              <a:off x="3511701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  <p:sp>
          <p:nvSpPr>
            <p:cNvPr id="12" name="Rectangle 6"/>
            <p:cNvSpPr/>
            <p:nvPr/>
          </p:nvSpPr>
          <p:spPr>
            <a:xfrm>
              <a:off x="4103948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  <p:sp>
          <p:nvSpPr>
            <p:cNvPr id="13" name="Rectangle 6"/>
            <p:cNvSpPr/>
            <p:nvPr/>
          </p:nvSpPr>
          <p:spPr>
            <a:xfrm>
              <a:off x="4683650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  <p:sp>
          <p:nvSpPr>
            <p:cNvPr id="14" name="Rectangle 6"/>
            <p:cNvSpPr/>
            <p:nvPr/>
          </p:nvSpPr>
          <p:spPr>
            <a:xfrm>
              <a:off x="5275897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  <p:sp>
          <p:nvSpPr>
            <p:cNvPr id="15" name="Rectangle 6"/>
            <p:cNvSpPr/>
            <p:nvPr/>
          </p:nvSpPr>
          <p:spPr>
            <a:xfrm>
              <a:off x="5871782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  <p:sp>
          <p:nvSpPr>
            <p:cNvPr id="16" name="Rectangle 6"/>
            <p:cNvSpPr/>
            <p:nvPr/>
          </p:nvSpPr>
          <p:spPr>
            <a:xfrm>
              <a:off x="6464029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  <p:sp>
          <p:nvSpPr>
            <p:cNvPr id="17" name="Rectangle 6"/>
            <p:cNvSpPr/>
            <p:nvPr/>
          </p:nvSpPr>
          <p:spPr>
            <a:xfrm>
              <a:off x="7040093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  <p:sp>
          <p:nvSpPr>
            <p:cNvPr id="18" name="Rectangle 6"/>
            <p:cNvSpPr/>
            <p:nvPr/>
          </p:nvSpPr>
          <p:spPr>
            <a:xfrm>
              <a:off x="7652161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  <p:sp>
          <p:nvSpPr>
            <p:cNvPr id="21" name="Rectangle 6"/>
            <p:cNvSpPr/>
            <p:nvPr/>
          </p:nvSpPr>
          <p:spPr>
            <a:xfrm>
              <a:off x="8228225" y="4515966"/>
              <a:ext cx="556243" cy="2298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/>
      <p:bldP spid="8" grpId="0"/>
      <p:bldGraphic spid="9" grpId="0">
        <p:bldSub>
          <a:bldChart bld="category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6" name="Group 85"/>
          <p:cNvGrpSpPr>
            <a:grpSpLocks noChangeAspect="1"/>
          </p:cNvGrpSpPr>
          <p:nvPr/>
        </p:nvGrpSpPr>
        <p:grpSpPr bwMode="auto">
          <a:xfrm>
            <a:off x="1625601" y="1867291"/>
            <a:ext cx="2058988" cy="2087563"/>
            <a:chOff x="1312" y="1010"/>
            <a:chExt cx="1297" cy="1315"/>
          </a:xfrm>
          <a:solidFill>
            <a:schemeClr val="accent1"/>
          </a:solidFill>
        </p:grpSpPr>
        <p:sp>
          <p:nvSpPr>
            <p:cNvPr id="7" name="Rectangle 87"/>
            <p:cNvSpPr>
              <a:spLocks noChangeArrowheads="1"/>
            </p:cNvSpPr>
            <p:nvPr/>
          </p:nvSpPr>
          <p:spPr bwMode="auto">
            <a:xfrm>
              <a:off x="1312" y="2138"/>
              <a:ext cx="432" cy="187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Rectangle 88"/>
            <p:cNvSpPr>
              <a:spLocks noChangeArrowheads="1"/>
            </p:cNvSpPr>
            <p:nvPr/>
          </p:nvSpPr>
          <p:spPr bwMode="auto">
            <a:xfrm>
              <a:off x="1741" y="1992"/>
              <a:ext cx="430" cy="33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Rectangle 89"/>
            <p:cNvSpPr>
              <a:spLocks noChangeArrowheads="1"/>
            </p:cNvSpPr>
            <p:nvPr/>
          </p:nvSpPr>
          <p:spPr bwMode="auto">
            <a:xfrm>
              <a:off x="2171" y="2086"/>
              <a:ext cx="429" cy="23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Freeform 92"/>
            <p:cNvSpPr/>
            <p:nvPr/>
          </p:nvSpPr>
          <p:spPr bwMode="auto">
            <a:xfrm>
              <a:off x="1449" y="1662"/>
              <a:ext cx="157" cy="155"/>
            </a:xfrm>
            <a:custGeom>
              <a:avLst/>
              <a:gdLst/>
              <a:ahLst/>
              <a:cxnLst>
                <a:cxn ang="0">
                  <a:pos x="55" y="121"/>
                </a:cxn>
                <a:cxn ang="0">
                  <a:pos x="111" y="61"/>
                </a:cxn>
                <a:cxn ang="0">
                  <a:pos x="55" y="0"/>
                </a:cxn>
                <a:cxn ang="0">
                  <a:pos x="0" y="61"/>
                </a:cxn>
                <a:cxn ang="0">
                  <a:pos x="55" y="121"/>
                </a:cxn>
              </a:cxnLst>
              <a:rect l="0" t="0" r="r" b="b"/>
              <a:pathLst>
                <a:path w="111" h="121">
                  <a:moveTo>
                    <a:pt x="55" y="121"/>
                  </a:moveTo>
                  <a:cubicBezTo>
                    <a:pt x="87" y="121"/>
                    <a:pt x="111" y="95"/>
                    <a:pt x="111" y="61"/>
                  </a:cubicBezTo>
                  <a:cubicBezTo>
                    <a:pt x="111" y="29"/>
                    <a:pt x="87" y="0"/>
                    <a:pt x="55" y="0"/>
                  </a:cubicBezTo>
                  <a:cubicBezTo>
                    <a:pt x="25" y="0"/>
                    <a:pt x="0" y="29"/>
                    <a:pt x="0" y="61"/>
                  </a:cubicBezTo>
                  <a:cubicBezTo>
                    <a:pt x="0" y="95"/>
                    <a:pt x="25" y="121"/>
                    <a:pt x="55" y="12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Freeform 93"/>
            <p:cNvSpPr/>
            <p:nvPr/>
          </p:nvSpPr>
          <p:spPr bwMode="auto">
            <a:xfrm>
              <a:off x="1582" y="2056"/>
              <a:ext cx="80" cy="208"/>
            </a:xfrm>
            <a:custGeom>
              <a:avLst/>
              <a:gdLst/>
              <a:ahLst/>
              <a:cxnLst>
                <a:cxn ang="0">
                  <a:pos x="31" y="18"/>
                </a:cxn>
                <a:cxn ang="0">
                  <a:pos x="15" y="0"/>
                </a:cxn>
                <a:cxn ang="0">
                  <a:pos x="0" y="26"/>
                </a:cxn>
                <a:cxn ang="0">
                  <a:pos x="0" y="135"/>
                </a:cxn>
                <a:cxn ang="0">
                  <a:pos x="26" y="162"/>
                </a:cxn>
                <a:cxn ang="0">
                  <a:pos x="33" y="162"/>
                </a:cxn>
                <a:cxn ang="0">
                  <a:pos x="57" y="135"/>
                </a:cxn>
                <a:cxn ang="0">
                  <a:pos x="57" y="26"/>
                </a:cxn>
                <a:cxn ang="0">
                  <a:pos x="57" y="18"/>
                </a:cxn>
                <a:cxn ang="0">
                  <a:pos x="31" y="18"/>
                </a:cxn>
              </a:cxnLst>
              <a:rect l="0" t="0" r="r" b="b"/>
              <a:pathLst>
                <a:path w="57" h="162">
                  <a:moveTo>
                    <a:pt x="31" y="18"/>
                  </a:moveTo>
                  <a:cubicBezTo>
                    <a:pt x="24" y="15"/>
                    <a:pt x="19" y="8"/>
                    <a:pt x="15" y="0"/>
                  </a:cubicBezTo>
                  <a:cubicBezTo>
                    <a:pt x="5" y="4"/>
                    <a:pt x="0" y="15"/>
                    <a:pt x="0" y="2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9"/>
                    <a:pt x="11" y="162"/>
                    <a:pt x="26" y="162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47" y="162"/>
                    <a:pt x="57" y="149"/>
                    <a:pt x="57" y="13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3"/>
                    <a:pt x="57" y="18"/>
                  </a:cubicBezTo>
                  <a:cubicBezTo>
                    <a:pt x="49" y="23"/>
                    <a:pt x="40" y="23"/>
                    <a:pt x="31" y="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Freeform 94"/>
            <p:cNvSpPr/>
            <p:nvPr/>
          </p:nvSpPr>
          <p:spPr bwMode="auto">
            <a:xfrm>
              <a:off x="1385" y="2061"/>
              <a:ext cx="84" cy="20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3" y="16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131"/>
                </a:cxn>
                <a:cxn ang="0">
                  <a:pos x="26" y="158"/>
                </a:cxn>
                <a:cxn ang="0">
                  <a:pos x="33" y="158"/>
                </a:cxn>
                <a:cxn ang="0">
                  <a:pos x="59" y="131"/>
                </a:cxn>
                <a:cxn ang="0">
                  <a:pos x="59" y="22"/>
                </a:cxn>
                <a:cxn ang="0">
                  <a:pos x="48" y="0"/>
                </a:cxn>
              </a:cxnLst>
              <a:rect l="0" t="0" r="r" b="b"/>
              <a:pathLst>
                <a:path w="59" h="158">
                  <a:moveTo>
                    <a:pt x="48" y="0"/>
                  </a:moveTo>
                  <a:cubicBezTo>
                    <a:pt x="45" y="6"/>
                    <a:pt x="41" y="12"/>
                    <a:pt x="33" y="16"/>
                  </a:cubicBezTo>
                  <a:cubicBezTo>
                    <a:pt x="22" y="21"/>
                    <a:pt x="10" y="21"/>
                    <a:pt x="2" y="14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5"/>
                    <a:pt x="10" y="158"/>
                    <a:pt x="26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48" y="158"/>
                    <a:pt x="59" y="145"/>
                    <a:pt x="59" y="13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14"/>
                    <a:pt x="56" y="6"/>
                    <a:pt x="4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Freeform 95"/>
            <p:cNvSpPr/>
            <p:nvPr/>
          </p:nvSpPr>
          <p:spPr bwMode="auto">
            <a:xfrm>
              <a:off x="1322" y="1740"/>
              <a:ext cx="412" cy="389"/>
            </a:xfrm>
            <a:custGeom>
              <a:avLst/>
              <a:gdLst/>
              <a:ahLst/>
              <a:cxnLst>
                <a:cxn ang="0">
                  <a:pos x="289" y="130"/>
                </a:cxn>
                <a:cxn ang="0">
                  <a:pos x="264" y="69"/>
                </a:cxn>
                <a:cxn ang="0">
                  <a:pos x="241" y="16"/>
                </a:cxn>
                <a:cxn ang="0">
                  <a:pos x="217" y="0"/>
                </a:cxn>
                <a:cxn ang="0">
                  <a:pos x="211" y="0"/>
                </a:cxn>
                <a:cxn ang="0">
                  <a:pos x="145" y="73"/>
                </a:cxn>
                <a:cxn ang="0">
                  <a:pos x="78" y="0"/>
                </a:cxn>
                <a:cxn ang="0">
                  <a:pos x="73" y="0"/>
                </a:cxn>
                <a:cxn ang="0">
                  <a:pos x="49" y="16"/>
                </a:cxn>
                <a:cxn ang="0">
                  <a:pos x="28" y="69"/>
                </a:cxn>
                <a:cxn ang="0">
                  <a:pos x="2" y="130"/>
                </a:cxn>
                <a:cxn ang="0">
                  <a:pos x="0" y="140"/>
                </a:cxn>
                <a:cxn ang="0">
                  <a:pos x="2" y="151"/>
                </a:cxn>
                <a:cxn ang="0">
                  <a:pos x="42" y="239"/>
                </a:cxn>
                <a:cxn ang="0">
                  <a:pos x="73" y="251"/>
                </a:cxn>
                <a:cxn ang="0">
                  <a:pos x="82" y="216"/>
                </a:cxn>
                <a:cxn ang="0">
                  <a:pos x="49" y="140"/>
                </a:cxn>
                <a:cxn ang="0">
                  <a:pos x="55" y="124"/>
                </a:cxn>
                <a:cxn ang="0">
                  <a:pos x="73" y="83"/>
                </a:cxn>
                <a:cxn ang="0">
                  <a:pos x="73" y="162"/>
                </a:cxn>
                <a:cxn ang="0">
                  <a:pos x="95" y="214"/>
                </a:cxn>
                <a:cxn ang="0">
                  <a:pos x="99" y="237"/>
                </a:cxn>
                <a:cxn ang="0">
                  <a:pos x="117" y="272"/>
                </a:cxn>
                <a:cxn ang="0">
                  <a:pos x="117" y="304"/>
                </a:cxn>
                <a:cxn ang="0">
                  <a:pos x="169" y="304"/>
                </a:cxn>
                <a:cxn ang="0">
                  <a:pos x="169" y="272"/>
                </a:cxn>
                <a:cxn ang="0">
                  <a:pos x="195" y="235"/>
                </a:cxn>
                <a:cxn ang="0">
                  <a:pos x="199" y="212"/>
                </a:cxn>
                <a:cxn ang="0">
                  <a:pos x="217" y="168"/>
                </a:cxn>
                <a:cxn ang="0">
                  <a:pos x="217" y="81"/>
                </a:cxn>
                <a:cxn ang="0">
                  <a:pos x="236" y="126"/>
                </a:cxn>
                <a:cxn ang="0">
                  <a:pos x="241" y="140"/>
                </a:cxn>
                <a:cxn ang="0">
                  <a:pos x="208" y="216"/>
                </a:cxn>
                <a:cxn ang="0">
                  <a:pos x="220" y="251"/>
                </a:cxn>
                <a:cxn ang="0">
                  <a:pos x="251" y="239"/>
                </a:cxn>
                <a:cxn ang="0">
                  <a:pos x="289" y="151"/>
                </a:cxn>
                <a:cxn ang="0">
                  <a:pos x="289" y="140"/>
                </a:cxn>
                <a:cxn ang="0">
                  <a:pos x="289" y="130"/>
                </a:cxn>
              </a:cxnLst>
              <a:rect l="0" t="0" r="r" b="b"/>
              <a:pathLst>
                <a:path w="292" h="304">
                  <a:moveTo>
                    <a:pt x="289" y="130"/>
                  </a:moveTo>
                  <a:cubicBezTo>
                    <a:pt x="264" y="69"/>
                    <a:pt x="264" y="69"/>
                    <a:pt x="264" y="69"/>
                  </a:cubicBezTo>
                  <a:cubicBezTo>
                    <a:pt x="241" y="16"/>
                    <a:pt x="241" y="16"/>
                    <a:pt x="241" y="16"/>
                  </a:cubicBezTo>
                  <a:cubicBezTo>
                    <a:pt x="238" y="7"/>
                    <a:pt x="229" y="0"/>
                    <a:pt x="21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40"/>
                    <a:pt x="183" y="73"/>
                    <a:pt x="145" y="73"/>
                  </a:cubicBezTo>
                  <a:cubicBezTo>
                    <a:pt x="108" y="73"/>
                    <a:pt x="78" y="40"/>
                    <a:pt x="7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4" y="0"/>
                    <a:pt x="55" y="7"/>
                    <a:pt x="49" y="16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4"/>
                    <a:pt x="0" y="138"/>
                    <a:pt x="0" y="140"/>
                  </a:cubicBezTo>
                  <a:cubicBezTo>
                    <a:pt x="0" y="144"/>
                    <a:pt x="0" y="147"/>
                    <a:pt x="2" y="151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7" y="251"/>
                    <a:pt x="59" y="257"/>
                    <a:pt x="73" y="251"/>
                  </a:cubicBezTo>
                  <a:cubicBezTo>
                    <a:pt x="83" y="245"/>
                    <a:pt x="90" y="231"/>
                    <a:pt x="82" y="216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99" y="223"/>
                    <a:pt x="99" y="229"/>
                    <a:pt x="99" y="237"/>
                  </a:cubicBezTo>
                  <a:cubicBezTo>
                    <a:pt x="109" y="242"/>
                    <a:pt x="117" y="257"/>
                    <a:pt x="117" y="272"/>
                  </a:cubicBezTo>
                  <a:cubicBezTo>
                    <a:pt x="117" y="304"/>
                    <a:pt x="117" y="304"/>
                    <a:pt x="117" y="304"/>
                  </a:cubicBezTo>
                  <a:cubicBezTo>
                    <a:pt x="169" y="304"/>
                    <a:pt x="169" y="304"/>
                    <a:pt x="169" y="304"/>
                  </a:cubicBezTo>
                  <a:cubicBezTo>
                    <a:pt x="169" y="272"/>
                    <a:pt x="169" y="272"/>
                    <a:pt x="169" y="272"/>
                  </a:cubicBezTo>
                  <a:cubicBezTo>
                    <a:pt x="169" y="255"/>
                    <a:pt x="180" y="239"/>
                    <a:pt x="195" y="235"/>
                  </a:cubicBezTo>
                  <a:cubicBezTo>
                    <a:pt x="195" y="227"/>
                    <a:pt x="195" y="221"/>
                    <a:pt x="199" y="212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217" y="81"/>
                    <a:pt x="217" y="81"/>
                    <a:pt x="217" y="81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3" y="231"/>
                    <a:pt x="208" y="245"/>
                    <a:pt x="220" y="251"/>
                  </a:cubicBezTo>
                  <a:cubicBezTo>
                    <a:pt x="231" y="257"/>
                    <a:pt x="245" y="251"/>
                    <a:pt x="251" y="23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47"/>
                    <a:pt x="292" y="144"/>
                    <a:pt x="289" y="140"/>
                  </a:cubicBezTo>
                  <a:cubicBezTo>
                    <a:pt x="292" y="138"/>
                    <a:pt x="289" y="134"/>
                    <a:pt x="289" y="1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Freeform 96"/>
            <p:cNvSpPr/>
            <p:nvPr/>
          </p:nvSpPr>
          <p:spPr bwMode="auto">
            <a:xfrm>
              <a:off x="1750" y="1010"/>
              <a:ext cx="421" cy="973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3" y="25"/>
                </a:cxn>
                <a:cxn ang="0">
                  <a:pos x="253" y="114"/>
                </a:cxn>
                <a:cxn ang="0">
                  <a:pos x="193" y="205"/>
                </a:cxn>
                <a:cxn ang="0">
                  <a:pos x="106" y="205"/>
                </a:cxn>
                <a:cxn ang="0">
                  <a:pos x="48" y="117"/>
                </a:cxn>
                <a:cxn ang="0">
                  <a:pos x="48" y="25"/>
                </a:cxn>
                <a:cxn ang="0">
                  <a:pos x="24" y="0"/>
                </a:cxn>
                <a:cxn ang="0">
                  <a:pos x="0" y="25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5" y="139"/>
                </a:cxn>
                <a:cxn ang="0">
                  <a:pos x="72" y="243"/>
                </a:cxn>
                <a:cxn ang="0">
                  <a:pos x="77" y="248"/>
                </a:cxn>
                <a:cxn ang="0">
                  <a:pos x="77" y="503"/>
                </a:cxn>
                <a:cxn ang="0">
                  <a:pos x="77" y="511"/>
                </a:cxn>
                <a:cxn ang="0">
                  <a:pos x="77" y="614"/>
                </a:cxn>
                <a:cxn ang="0">
                  <a:pos x="78" y="618"/>
                </a:cxn>
                <a:cxn ang="0">
                  <a:pos x="77" y="622"/>
                </a:cxn>
                <a:cxn ang="0">
                  <a:pos x="77" y="732"/>
                </a:cxn>
                <a:cxn ang="0">
                  <a:pos x="102" y="760"/>
                </a:cxn>
                <a:cxn ang="0">
                  <a:pos x="110" y="760"/>
                </a:cxn>
                <a:cxn ang="0">
                  <a:pos x="136" y="732"/>
                </a:cxn>
                <a:cxn ang="0">
                  <a:pos x="136" y="622"/>
                </a:cxn>
                <a:cxn ang="0">
                  <a:pos x="136" y="618"/>
                </a:cxn>
                <a:cxn ang="0">
                  <a:pos x="136" y="614"/>
                </a:cxn>
                <a:cxn ang="0">
                  <a:pos x="136" y="511"/>
                </a:cxn>
                <a:cxn ang="0">
                  <a:pos x="166" y="511"/>
                </a:cxn>
                <a:cxn ang="0">
                  <a:pos x="166" y="614"/>
                </a:cxn>
                <a:cxn ang="0">
                  <a:pos x="166" y="618"/>
                </a:cxn>
                <a:cxn ang="0">
                  <a:pos x="166" y="622"/>
                </a:cxn>
                <a:cxn ang="0">
                  <a:pos x="166" y="732"/>
                </a:cxn>
                <a:cxn ang="0">
                  <a:pos x="191" y="760"/>
                </a:cxn>
                <a:cxn ang="0">
                  <a:pos x="198" y="760"/>
                </a:cxn>
                <a:cxn ang="0">
                  <a:pos x="224" y="732"/>
                </a:cxn>
                <a:cxn ang="0">
                  <a:pos x="224" y="622"/>
                </a:cxn>
                <a:cxn ang="0">
                  <a:pos x="224" y="618"/>
                </a:cxn>
                <a:cxn ang="0">
                  <a:pos x="224" y="614"/>
                </a:cxn>
                <a:cxn ang="0">
                  <a:pos x="224" y="511"/>
                </a:cxn>
                <a:cxn ang="0">
                  <a:pos x="224" y="503"/>
                </a:cxn>
                <a:cxn ang="0">
                  <a:pos x="224" y="243"/>
                </a:cxn>
                <a:cxn ang="0">
                  <a:pos x="228" y="243"/>
                </a:cxn>
                <a:cxn ang="0">
                  <a:pos x="295" y="139"/>
                </a:cxn>
                <a:cxn ang="0">
                  <a:pos x="297" y="132"/>
                </a:cxn>
                <a:cxn ang="0">
                  <a:pos x="298" y="124"/>
                </a:cxn>
                <a:cxn ang="0">
                  <a:pos x="298" y="122"/>
                </a:cxn>
                <a:cxn ang="0">
                  <a:pos x="298" y="25"/>
                </a:cxn>
                <a:cxn ang="0">
                  <a:pos x="276" y="0"/>
                </a:cxn>
              </a:cxnLst>
              <a:rect l="0" t="0" r="r" b="b"/>
              <a:pathLst>
                <a:path w="298" h="760">
                  <a:moveTo>
                    <a:pt x="276" y="0"/>
                  </a:moveTo>
                  <a:cubicBezTo>
                    <a:pt x="264" y="0"/>
                    <a:pt x="253" y="11"/>
                    <a:pt x="253" y="25"/>
                  </a:cubicBezTo>
                  <a:cubicBezTo>
                    <a:pt x="253" y="114"/>
                    <a:pt x="253" y="114"/>
                    <a:pt x="253" y="114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2" y="130"/>
                    <a:pt x="2" y="132"/>
                  </a:cubicBezTo>
                  <a:cubicBezTo>
                    <a:pt x="2" y="132"/>
                    <a:pt x="2" y="132"/>
                    <a:pt x="2" y="135"/>
                  </a:cubicBezTo>
                  <a:cubicBezTo>
                    <a:pt x="3" y="136"/>
                    <a:pt x="3" y="136"/>
                    <a:pt x="5" y="139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2" y="243"/>
                    <a:pt x="74" y="246"/>
                    <a:pt x="77" y="248"/>
                  </a:cubicBezTo>
                  <a:cubicBezTo>
                    <a:pt x="77" y="503"/>
                    <a:pt x="77" y="503"/>
                    <a:pt x="77" y="503"/>
                  </a:cubicBezTo>
                  <a:cubicBezTo>
                    <a:pt x="77" y="511"/>
                    <a:pt x="77" y="511"/>
                    <a:pt x="77" y="511"/>
                  </a:cubicBezTo>
                  <a:cubicBezTo>
                    <a:pt x="77" y="614"/>
                    <a:pt x="77" y="614"/>
                    <a:pt x="77" y="614"/>
                  </a:cubicBezTo>
                  <a:cubicBezTo>
                    <a:pt x="77" y="617"/>
                    <a:pt x="78" y="617"/>
                    <a:pt x="78" y="618"/>
                  </a:cubicBezTo>
                  <a:cubicBezTo>
                    <a:pt x="77" y="622"/>
                    <a:pt x="77" y="622"/>
                    <a:pt x="77" y="622"/>
                  </a:cubicBezTo>
                  <a:cubicBezTo>
                    <a:pt x="77" y="732"/>
                    <a:pt x="77" y="732"/>
                    <a:pt x="77" y="732"/>
                  </a:cubicBezTo>
                  <a:cubicBezTo>
                    <a:pt x="77" y="749"/>
                    <a:pt x="90" y="760"/>
                    <a:pt x="102" y="760"/>
                  </a:cubicBezTo>
                  <a:cubicBezTo>
                    <a:pt x="110" y="760"/>
                    <a:pt x="110" y="760"/>
                    <a:pt x="110" y="760"/>
                  </a:cubicBezTo>
                  <a:cubicBezTo>
                    <a:pt x="124" y="760"/>
                    <a:pt x="136" y="749"/>
                    <a:pt x="136" y="73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18"/>
                    <a:pt x="136" y="618"/>
                    <a:pt x="136" y="618"/>
                  </a:cubicBezTo>
                  <a:cubicBezTo>
                    <a:pt x="136" y="617"/>
                    <a:pt x="136" y="617"/>
                    <a:pt x="136" y="614"/>
                  </a:cubicBezTo>
                  <a:cubicBezTo>
                    <a:pt x="136" y="511"/>
                    <a:pt x="136" y="511"/>
                    <a:pt x="136" y="511"/>
                  </a:cubicBezTo>
                  <a:cubicBezTo>
                    <a:pt x="166" y="511"/>
                    <a:pt x="166" y="511"/>
                    <a:pt x="166" y="511"/>
                  </a:cubicBezTo>
                  <a:cubicBezTo>
                    <a:pt x="166" y="614"/>
                    <a:pt x="166" y="614"/>
                    <a:pt x="166" y="614"/>
                  </a:cubicBezTo>
                  <a:cubicBezTo>
                    <a:pt x="166" y="617"/>
                    <a:pt x="166" y="617"/>
                    <a:pt x="166" y="618"/>
                  </a:cubicBezTo>
                  <a:cubicBezTo>
                    <a:pt x="166" y="622"/>
                    <a:pt x="166" y="622"/>
                    <a:pt x="166" y="622"/>
                  </a:cubicBezTo>
                  <a:cubicBezTo>
                    <a:pt x="166" y="732"/>
                    <a:pt x="166" y="732"/>
                    <a:pt x="166" y="732"/>
                  </a:cubicBezTo>
                  <a:cubicBezTo>
                    <a:pt x="166" y="749"/>
                    <a:pt x="177" y="760"/>
                    <a:pt x="191" y="760"/>
                  </a:cubicBezTo>
                  <a:cubicBezTo>
                    <a:pt x="198" y="760"/>
                    <a:pt x="198" y="760"/>
                    <a:pt x="198" y="760"/>
                  </a:cubicBezTo>
                  <a:cubicBezTo>
                    <a:pt x="214" y="760"/>
                    <a:pt x="224" y="749"/>
                    <a:pt x="224" y="732"/>
                  </a:cubicBezTo>
                  <a:cubicBezTo>
                    <a:pt x="224" y="622"/>
                    <a:pt x="224" y="622"/>
                    <a:pt x="224" y="622"/>
                  </a:cubicBezTo>
                  <a:cubicBezTo>
                    <a:pt x="224" y="618"/>
                    <a:pt x="224" y="618"/>
                    <a:pt x="224" y="618"/>
                  </a:cubicBezTo>
                  <a:cubicBezTo>
                    <a:pt x="224" y="617"/>
                    <a:pt x="224" y="617"/>
                    <a:pt x="224" y="614"/>
                  </a:cubicBezTo>
                  <a:cubicBezTo>
                    <a:pt x="224" y="511"/>
                    <a:pt x="224" y="511"/>
                    <a:pt x="224" y="511"/>
                  </a:cubicBezTo>
                  <a:cubicBezTo>
                    <a:pt x="224" y="503"/>
                    <a:pt x="224" y="503"/>
                    <a:pt x="224" y="503"/>
                  </a:cubicBezTo>
                  <a:cubicBezTo>
                    <a:pt x="224" y="243"/>
                    <a:pt x="224" y="243"/>
                    <a:pt x="224" y="243"/>
                  </a:cubicBezTo>
                  <a:cubicBezTo>
                    <a:pt x="227" y="243"/>
                    <a:pt x="227" y="243"/>
                    <a:pt x="228" y="243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5" y="136"/>
                    <a:pt x="297" y="135"/>
                    <a:pt x="297" y="132"/>
                  </a:cubicBezTo>
                  <a:cubicBezTo>
                    <a:pt x="298" y="128"/>
                    <a:pt x="298" y="126"/>
                    <a:pt x="298" y="124"/>
                  </a:cubicBezTo>
                  <a:cubicBezTo>
                    <a:pt x="298" y="122"/>
                    <a:pt x="298" y="122"/>
                    <a:pt x="298" y="122"/>
                  </a:cubicBezTo>
                  <a:cubicBezTo>
                    <a:pt x="298" y="25"/>
                    <a:pt x="298" y="25"/>
                    <a:pt x="298" y="25"/>
                  </a:cubicBezTo>
                  <a:cubicBezTo>
                    <a:pt x="298" y="11"/>
                    <a:pt x="290" y="0"/>
                    <a:pt x="276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Oval 97"/>
            <p:cNvSpPr>
              <a:spLocks noChangeArrowheads="1"/>
            </p:cNvSpPr>
            <p:nvPr/>
          </p:nvSpPr>
          <p:spPr bwMode="auto">
            <a:xfrm>
              <a:off x="1884" y="1093"/>
              <a:ext cx="158" cy="156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Freeform 98"/>
            <p:cNvSpPr/>
            <p:nvPr/>
          </p:nvSpPr>
          <p:spPr bwMode="auto">
            <a:xfrm>
              <a:off x="2133" y="1361"/>
              <a:ext cx="476" cy="708"/>
            </a:xfrm>
            <a:custGeom>
              <a:avLst/>
              <a:gdLst/>
              <a:ahLst/>
              <a:cxnLst>
                <a:cxn ang="0">
                  <a:pos x="333" y="115"/>
                </a:cxn>
                <a:cxn ang="0">
                  <a:pos x="331" y="112"/>
                </a:cxn>
                <a:cxn ang="0">
                  <a:pos x="242" y="2"/>
                </a:cxn>
                <a:cxn ang="0">
                  <a:pos x="96" y="0"/>
                </a:cxn>
                <a:cxn ang="0">
                  <a:pos x="73" y="11"/>
                </a:cxn>
                <a:cxn ang="0">
                  <a:pos x="4" y="114"/>
                </a:cxn>
                <a:cxn ang="0">
                  <a:pos x="2" y="118"/>
                </a:cxn>
                <a:cxn ang="0">
                  <a:pos x="0" y="128"/>
                </a:cxn>
                <a:cxn ang="0">
                  <a:pos x="2" y="138"/>
                </a:cxn>
                <a:cxn ang="0">
                  <a:pos x="8" y="149"/>
                </a:cxn>
                <a:cxn ang="0">
                  <a:pos x="11" y="150"/>
                </a:cxn>
                <a:cxn ang="0">
                  <a:pos x="119" y="192"/>
                </a:cxn>
                <a:cxn ang="0">
                  <a:pos x="58" y="123"/>
                </a:cxn>
                <a:cxn ang="0">
                  <a:pos x="96" y="128"/>
                </a:cxn>
                <a:cxn ang="0">
                  <a:pos x="131" y="201"/>
                </a:cxn>
                <a:cxn ang="0">
                  <a:pos x="96" y="219"/>
                </a:cxn>
                <a:cxn ang="0">
                  <a:pos x="96" y="305"/>
                </a:cxn>
                <a:cxn ang="0">
                  <a:pos x="96" y="411"/>
                </a:cxn>
                <a:cxn ang="0">
                  <a:pos x="96" y="525"/>
                </a:cxn>
                <a:cxn ang="0">
                  <a:pos x="127" y="553"/>
                </a:cxn>
                <a:cxn ang="0">
                  <a:pos x="155" y="416"/>
                </a:cxn>
                <a:cxn ang="0">
                  <a:pos x="155" y="408"/>
                </a:cxn>
                <a:cxn ang="0">
                  <a:pos x="183" y="305"/>
                </a:cxn>
                <a:cxn ang="0">
                  <a:pos x="183" y="411"/>
                </a:cxn>
                <a:cxn ang="0">
                  <a:pos x="183" y="525"/>
                </a:cxn>
                <a:cxn ang="0">
                  <a:pos x="216" y="553"/>
                </a:cxn>
                <a:cxn ang="0">
                  <a:pos x="242" y="416"/>
                </a:cxn>
                <a:cxn ang="0">
                  <a:pos x="242" y="408"/>
                </a:cxn>
                <a:cxn ang="0">
                  <a:pos x="242" y="296"/>
                </a:cxn>
                <a:cxn ang="0">
                  <a:pos x="234" y="219"/>
                </a:cxn>
                <a:cxn ang="0">
                  <a:pos x="216" y="144"/>
                </a:cxn>
                <a:cxn ang="0">
                  <a:pos x="242" y="69"/>
                </a:cxn>
                <a:cxn ang="0">
                  <a:pos x="224" y="156"/>
                </a:cxn>
                <a:cxn ang="0">
                  <a:pos x="247" y="201"/>
                </a:cxn>
                <a:cxn ang="0">
                  <a:pos x="325" y="149"/>
                </a:cxn>
                <a:cxn ang="0">
                  <a:pos x="333" y="142"/>
                </a:cxn>
                <a:cxn ang="0">
                  <a:pos x="335" y="132"/>
                </a:cxn>
                <a:cxn ang="0">
                  <a:pos x="335" y="124"/>
                </a:cxn>
              </a:cxnLst>
              <a:rect l="0" t="0" r="r" b="b"/>
              <a:pathLst>
                <a:path w="337" h="553">
                  <a:moveTo>
                    <a:pt x="333" y="118"/>
                  </a:moveTo>
                  <a:cubicBezTo>
                    <a:pt x="333" y="115"/>
                    <a:pt x="333" y="115"/>
                    <a:pt x="333" y="115"/>
                  </a:cubicBezTo>
                  <a:cubicBezTo>
                    <a:pt x="333" y="115"/>
                    <a:pt x="333" y="115"/>
                    <a:pt x="331" y="114"/>
                  </a:cubicBezTo>
                  <a:cubicBezTo>
                    <a:pt x="331" y="114"/>
                    <a:pt x="331" y="114"/>
                    <a:pt x="331" y="11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6" y="4"/>
                    <a:pt x="249" y="0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5" y="0"/>
                    <a:pt x="78" y="4"/>
                    <a:pt x="73" y="11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5"/>
                    <a:pt x="2" y="115"/>
                    <a:pt x="2" y="118"/>
                  </a:cubicBezTo>
                  <a:cubicBezTo>
                    <a:pt x="2" y="120"/>
                    <a:pt x="0" y="123"/>
                    <a:pt x="0" y="124"/>
                  </a:cubicBezTo>
                  <a:cubicBezTo>
                    <a:pt x="0" y="124"/>
                    <a:pt x="0" y="125"/>
                    <a:pt x="0" y="128"/>
                  </a:cubicBezTo>
                  <a:cubicBezTo>
                    <a:pt x="0" y="129"/>
                    <a:pt x="0" y="132"/>
                    <a:pt x="0" y="132"/>
                  </a:cubicBezTo>
                  <a:cubicBezTo>
                    <a:pt x="0" y="136"/>
                    <a:pt x="2" y="136"/>
                    <a:pt x="2" y="138"/>
                  </a:cubicBezTo>
                  <a:cubicBezTo>
                    <a:pt x="2" y="139"/>
                    <a:pt x="2" y="139"/>
                    <a:pt x="2" y="142"/>
                  </a:cubicBezTo>
                  <a:cubicBezTo>
                    <a:pt x="4" y="144"/>
                    <a:pt x="5" y="146"/>
                    <a:pt x="8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50"/>
                    <a:pt x="11" y="150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98" y="209"/>
                    <a:pt x="113" y="204"/>
                    <a:pt x="119" y="192"/>
                  </a:cubicBezTo>
                  <a:cubicBezTo>
                    <a:pt x="127" y="180"/>
                    <a:pt x="122" y="165"/>
                    <a:pt x="112" y="156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19" y="144"/>
                    <a:pt x="119" y="144"/>
                    <a:pt x="119" y="144"/>
                  </a:cubicBezTo>
                  <a:cubicBezTo>
                    <a:pt x="138" y="156"/>
                    <a:pt x="143" y="180"/>
                    <a:pt x="131" y="201"/>
                  </a:cubicBezTo>
                  <a:cubicBezTo>
                    <a:pt x="124" y="214"/>
                    <a:pt x="113" y="219"/>
                    <a:pt x="100" y="219"/>
                  </a:cubicBezTo>
                  <a:cubicBezTo>
                    <a:pt x="98" y="219"/>
                    <a:pt x="97" y="219"/>
                    <a:pt x="96" y="219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96" y="408"/>
                    <a:pt x="96" y="408"/>
                    <a:pt x="96" y="408"/>
                  </a:cubicBezTo>
                  <a:cubicBezTo>
                    <a:pt x="96" y="408"/>
                    <a:pt x="96" y="409"/>
                    <a:pt x="96" y="411"/>
                  </a:cubicBezTo>
                  <a:cubicBezTo>
                    <a:pt x="96" y="411"/>
                    <a:pt x="96" y="413"/>
                    <a:pt x="96" y="416"/>
                  </a:cubicBezTo>
                  <a:cubicBezTo>
                    <a:pt x="96" y="525"/>
                    <a:pt x="96" y="525"/>
                    <a:pt x="96" y="525"/>
                  </a:cubicBezTo>
                  <a:cubicBezTo>
                    <a:pt x="96" y="541"/>
                    <a:pt x="106" y="553"/>
                    <a:pt x="119" y="553"/>
                  </a:cubicBezTo>
                  <a:cubicBezTo>
                    <a:pt x="127" y="553"/>
                    <a:pt x="127" y="553"/>
                    <a:pt x="127" y="553"/>
                  </a:cubicBezTo>
                  <a:cubicBezTo>
                    <a:pt x="142" y="553"/>
                    <a:pt x="155" y="541"/>
                    <a:pt x="155" y="525"/>
                  </a:cubicBezTo>
                  <a:cubicBezTo>
                    <a:pt x="155" y="416"/>
                    <a:pt x="155" y="416"/>
                    <a:pt x="155" y="416"/>
                  </a:cubicBezTo>
                  <a:cubicBezTo>
                    <a:pt x="155" y="413"/>
                    <a:pt x="153" y="411"/>
                    <a:pt x="153" y="411"/>
                  </a:cubicBezTo>
                  <a:cubicBezTo>
                    <a:pt x="153" y="409"/>
                    <a:pt x="155" y="408"/>
                    <a:pt x="155" y="408"/>
                  </a:cubicBezTo>
                  <a:cubicBezTo>
                    <a:pt x="155" y="305"/>
                    <a:pt x="155" y="305"/>
                    <a:pt x="155" y="305"/>
                  </a:cubicBezTo>
                  <a:cubicBezTo>
                    <a:pt x="183" y="305"/>
                    <a:pt x="183" y="305"/>
                    <a:pt x="183" y="305"/>
                  </a:cubicBezTo>
                  <a:cubicBezTo>
                    <a:pt x="183" y="408"/>
                    <a:pt x="183" y="408"/>
                    <a:pt x="183" y="408"/>
                  </a:cubicBezTo>
                  <a:cubicBezTo>
                    <a:pt x="183" y="408"/>
                    <a:pt x="183" y="409"/>
                    <a:pt x="183" y="411"/>
                  </a:cubicBezTo>
                  <a:cubicBezTo>
                    <a:pt x="183" y="411"/>
                    <a:pt x="183" y="413"/>
                    <a:pt x="183" y="416"/>
                  </a:cubicBezTo>
                  <a:cubicBezTo>
                    <a:pt x="183" y="525"/>
                    <a:pt x="183" y="525"/>
                    <a:pt x="183" y="525"/>
                  </a:cubicBezTo>
                  <a:cubicBezTo>
                    <a:pt x="183" y="541"/>
                    <a:pt x="196" y="553"/>
                    <a:pt x="208" y="553"/>
                  </a:cubicBezTo>
                  <a:cubicBezTo>
                    <a:pt x="216" y="553"/>
                    <a:pt x="216" y="553"/>
                    <a:pt x="216" y="553"/>
                  </a:cubicBezTo>
                  <a:cubicBezTo>
                    <a:pt x="230" y="553"/>
                    <a:pt x="242" y="541"/>
                    <a:pt x="242" y="525"/>
                  </a:cubicBezTo>
                  <a:cubicBezTo>
                    <a:pt x="242" y="416"/>
                    <a:pt x="242" y="416"/>
                    <a:pt x="242" y="416"/>
                  </a:cubicBezTo>
                  <a:cubicBezTo>
                    <a:pt x="242" y="413"/>
                    <a:pt x="242" y="411"/>
                    <a:pt x="242" y="411"/>
                  </a:cubicBezTo>
                  <a:cubicBezTo>
                    <a:pt x="242" y="409"/>
                    <a:pt x="242" y="408"/>
                    <a:pt x="242" y="408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2" y="296"/>
                    <a:pt x="242" y="296"/>
                    <a:pt x="242" y="296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40" y="219"/>
                    <a:pt x="238" y="219"/>
                    <a:pt x="234" y="219"/>
                  </a:cubicBezTo>
                  <a:cubicBezTo>
                    <a:pt x="221" y="219"/>
                    <a:pt x="209" y="214"/>
                    <a:pt x="203" y="201"/>
                  </a:cubicBezTo>
                  <a:cubicBezTo>
                    <a:pt x="193" y="180"/>
                    <a:pt x="199" y="156"/>
                    <a:pt x="216" y="144"/>
                  </a:cubicBezTo>
                  <a:cubicBezTo>
                    <a:pt x="242" y="125"/>
                    <a:pt x="242" y="125"/>
                    <a:pt x="242" y="125"/>
                  </a:cubicBezTo>
                  <a:cubicBezTo>
                    <a:pt x="242" y="69"/>
                    <a:pt x="242" y="69"/>
                    <a:pt x="242" y="69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12" y="165"/>
                    <a:pt x="208" y="180"/>
                    <a:pt x="216" y="192"/>
                  </a:cubicBezTo>
                  <a:cubicBezTo>
                    <a:pt x="221" y="204"/>
                    <a:pt x="236" y="209"/>
                    <a:pt x="247" y="201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5" y="150"/>
                    <a:pt x="325" y="149"/>
                    <a:pt x="325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9" y="146"/>
                    <a:pt x="331" y="144"/>
                    <a:pt x="333" y="142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35" y="138"/>
                    <a:pt x="335" y="136"/>
                    <a:pt x="335" y="132"/>
                  </a:cubicBezTo>
                  <a:cubicBezTo>
                    <a:pt x="337" y="132"/>
                    <a:pt x="335" y="129"/>
                    <a:pt x="335" y="128"/>
                  </a:cubicBezTo>
                  <a:cubicBezTo>
                    <a:pt x="335" y="125"/>
                    <a:pt x="337" y="125"/>
                    <a:pt x="335" y="124"/>
                  </a:cubicBezTo>
                  <a:cubicBezTo>
                    <a:pt x="335" y="123"/>
                    <a:pt x="335" y="120"/>
                    <a:pt x="333" y="1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Freeform 99"/>
            <p:cNvSpPr/>
            <p:nvPr/>
          </p:nvSpPr>
          <p:spPr bwMode="auto">
            <a:xfrm>
              <a:off x="2291" y="1176"/>
              <a:ext cx="160" cy="160"/>
            </a:xfrm>
            <a:custGeom>
              <a:avLst/>
              <a:gdLst/>
              <a:ahLst/>
              <a:cxnLst>
                <a:cxn ang="0">
                  <a:pos x="55" y="125"/>
                </a:cxn>
                <a:cxn ang="0">
                  <a:pos x="113" y="62"/>
                </a:cxn>
                <a:cxn ang="0">
                  <a:pos x="55" y="0"/>
                </a:cxn>
                <a:cxn ang="0">
                  <a:pos x="0" y="62"/>
                </a:cxn>
                <a:cxn ang="0">
                  <a:pos x="55" y="125"/>
                </a:cxn>
              </a:cxnLst>
              <a:rect l="0" t="0" r="r" b="b"/>
              <a:pathLst>
                <a:path w="113" h="125">
                  <a:moveTo>
                    <a:pt x="55" y="125"/>
                  </a:moveTo>
                  <a:cubicBezTo>
                    <a:pt x="87" y="125"/>
                    <a:pt x="113" y="96"/>
                    <a:pt x="113" y="62"/>
                  </a:cubicBezTo>
                  <a:cubicBezTo>
                    <a:pt x="113" y="29"/>
                    <a:pt x="87" y="0"/>
                    <a:pt x="55" y="0"/>
                  </a:cubicBezTo>
                  <a:cubicBezTo>
                    <a:pt x="26" y="0"/>
                    <a:pt x="0" y="29"/>
                    <a:pt x="0" y="62"/>
                  </a:cubicBezTo>
                  <a:cubicBezTo>
                    <a:pt x="0" y="96"/>
                    <a:pt x="26" y="125"/>
                    <a:pt x="55" y="1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8" name="Group 45"/>
          <p:cNvGrpSpPr/>
          <p:nvPr/>
        </p:nvGrpSpPr>
        <p:grpSpPr>
          <a:xfrm>
            <a:off x="1031074" y="2011269"/>
            <a:ext cx="886484" cy="1005700"/>
            <a:chOff x="1031074" y="2356953"/>
            <a:chExt cx="886484" cy="1005700"/>
          </a:xfrm>
          <a:solidFill>
            <a:schemeClr val="accent1"/>
          </a:solidFill>
        </p:grpSpPr>
        <p:sp>
          <p:nvSpPr>
            <p:cNvPr id="21" name="Freeform 1304"/>
            <p:cNvSpPr/>
            <p:nvPr/>
          </p:nvSpPr>
          <p:spPr bwMode="auto">
            <a:xfrm rot="19310162">
              <a:off x="1031709" y="2356953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Title 1"/>
            <p:cNvSpPr txBox="1"/>
            <p:nvPr/>
          </p:nvSpPr>
          <p:spPr>
            <a:xfrm>
              <a:off x="1031074" y="2593808"/>
              <a:ext cx="777240" cy="32194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sz="15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TITLE</a:t>
              </a:r>
              <a:endParaRPr lang="en-US" sz="15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endParaRPr>
            </a:p>
          </p:txBody>
        </p:sp>
        <p:sp>
          <p:nvSpPr>
            <p:cNvPr id="23" name="Content Placeholder 2"/>
            <p:cNvSpPr txBox="1"/>
            <p:nvPr/>
          </p:nvSpPr>
          <p:spPr>
            <a:xfrm>
              <a:off x="1088834" y="2820767"/>
              <a:ext cx="640037" cy="20818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</p:grpSp>
      <p:grpSp>
        <p:nvGrpSpPr>
          <p:cNvPr id="24" name="Group 47"/>
          <p:cNvGrpSpPr/>
          <p:nvPr/>
        </p:nvGrpSpPr>
        <p:grpSpPr>
          <a:xfrm>
            <a:off x="3393267" y="1282571"/>
            <a:ext cx="914400" cy="1005700"/>
            <a:chOff x="3393267" y="1628255"/>
            <a:chExt cx="914400" cy="1005700"/>
          </a:xfrm>
          <a:solidFill>
            <a:schemeClr val="accent1"/>
          </a:solidFill>
        </p:grpSpPr>
        <p:sp>
          <p:nvSpPr>
            <p:cNvPr id="25" name="Freeform 1304"/>
            <p:cNvSpPr/>
            <p:nvPr/>
          </p:nvSpPr>
          <p:spPr bwMode="auto">
            <a:xfrm rot="2308264">
              <a:off x="3393267" y="1628255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Title 1"/>
            <p:cNvSpPr txBox="1"/>
            <p:nvPr/>
          </p:nvSpPr>
          <p:spPr>
            <a:xfrm>
              <a:off x="3474547" y="1842885"/>
              <a:ext cx="833120" cy="32194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sz="15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  <p:sp>
          <p:nvSpPr>
            <p:cNvPr id="27" name="Content Placeholder 2"/>
            <p:cNvSpPr txBox="1"/>
            <p:nvPr/>
          </p:nvSpPr>
          <p:spPr>
            <a:xfrm>
              <a:off x="3567874" y="2069784"/>
              <a:ext cx="640037" cy="20818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2238351" y="915566"/>
            <a:ext cx="885849" cy="1005700"/>
            <a:chOff x="2238351" y="1261250"/>
            <a:chExt cx="885849" cy="1005700"/>
          </a:xfrm>
          <a:solidFill>
            <a:schemeClr val="accent1"/>
          </a:solidFill>
        </p:grpSpPr>
        <p:sp>
          <p:nvSpPr>
            <p:cNvPr id="29" name="Freeform 1304"/>
            <p:cNvSpPr/>
            <p:nvPr/>
          </p:nvSpPr>
          <p:spPr bwMode="auto">
            <a:xfrm>
              <a:off x="2238351" y="1261250"/>
              <a:ext cx="885849" cy="100570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80" y="0"/>
                </a:cxn>
                <a:cxn ang="0">
                  <a:pos x="358" y="178"/>
                </a:cxn>
                <a:cxn ang="0">
                  <a:pos x="207" y="347"/>
                </a:cxn>
                <a:cxn ang="0">
                  <a:pos x="176" y="407"/>
                </a:cxn>
                <a:cxn ang="0">
                  <a:pos x="148" y="347"/>
                </a:cxn>
                <a:cxn ang="0">
                  <a:pos x="0" y="178"/>
                </a:cxn>
              </a:cxnLst>
              <a:rect l="0" t="0" r="r" b="b"/>
              <a:pathLst>
                <a:path w="358" h="407">
                  <a:moveTo>
                    <a:pt x="0" y="178"/>
                  </a:moveTo>
                  <a:cubicBezTo>
                    <a:pt x="0" y="80"/>
                    <a:pt x="80" y="0"/>
                    <a:pt x="180" y="0"/>
                  </a:cubicBezTo>
                  <a:cubicBezTo>
                    <a:pt x="278" y="0"/>
                    <a:pt x="358" y="80"/>
                    <a:pt x="358" y="178"/>
                  </a:cubicBezTo>
                  <a:cubicBezTo>
                    <a:pt x="358" y="263"/>
                    <a:pt x="293" y="334"/>
                    <a:pt x="207" y="347"/>
                  </a:cubicBezTo>
                  <a:cubicBezTo>
                    <a:pt x="176" y="407"/>
                    <a:pt x="176" y="407"/>
                    <a:pt x="176" y="40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63" y="331"/>
                    <a:pt x="0" y="260"/>
                    <a:pt x="0" y="1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Title 1"/>
            <p:cNvSpPr txBox="1"/>
            <p:nvPr/>
          </p:nvSpPr>
          <p:spPr>
            <a:xfrm>
              <a:off x="2304391" y="1474610"/>
              <a:ext cx="784225" cy="32194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sz="15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  <p:sp>
          <p:nvSpPr>
            <p:cNvPr id="31" name="Content Placeholder 2"/>
            <p:cNvSpPr txBox="1"/>
            <p:nvPr/>
          </p:nvSpPr>
          <p:spPr>
            <a:xfrm>
              <a:off x="2362200" y="1701418"/>
              <a:ext cx="640037" cy="20818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7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</p:grpSp>
      <p:grpSp>
        <p:nvGrpSpPr>
          <p:cNvPr id="32" name="Group 72"/>
          <p:cNvGrpSpPr/>
          <p:nvPr/>
        </p:nvGrpSpPr>
        <p:grpSpPr>
          <a:xfrm>
            <a:off x="4578985" y="771550"/>
            <a:ext cx="3650615" cy="1476375"/>
            <a:chOff x="311785" y="1060085"/>
            <a:chExt cx="3650615" cy="1476375"/>
          </a:xfrm>
        </p:grpSpPr>
        <p:sp>
          <p:nvSpPr>
            <p:cNvPr id="33" name="TextBox 32"/>
            <p:cNvSpPr txBox="1"/>
            <p:nvPr/>
          </p:nvSpPr>
          <p:spPr>
            <a:xfrm>
              <a:off x="311785" y="1060085"/>
              <a:ext cx="1386205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6000" spc="-30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01</a:t>
              </a:r>
            </a:p>
          </p:txBody>
        </p:sp>
        <p:sp>
          <p:nvSpPr>
            <p:cNvPr id="34" name="Content Placeholder 2"/>
            <p:cNvSpPr txBox="1"/>
            <p:nvPr/>
          </p:nvSpPr>
          <p:spPr>
            <a:xfrm>
              <a:off x="1238672" y="1448491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here,according to your need to draw the text box size.</a:t>
              </a:r>
            </a:p>
          </p:txBody>
        </p:sp>
      </p:grpSp>
      <p:grpSp>
        <p:nvGrpSpPr>
          <p:cNvPr id="35" name="Group 73"/>
          <p:cNvGrpSpPr/>
          <p:nvPr/>
        </p:nvGrpSpPr>
        <p:grpSpPr>
          <a:xfrm>
            <a:off x="4566920" y="1759639"/>
            <a:ext cx="3662680" cy="1476375"/>
            <a:chOff x="299720" y="1082638"/>
            <a:chExt cx="3662680" cy="1476375"/>
          </a:xfrm>
        </p:grpSpPr>
        <p:sp>
          <p:nvSpPr>
            <p:cNvPr id="36" name="TextBox 35"/>
            <p:cNvSpPr txBox="1"/>
            <p:nvPr/>
          </p:nvSpPr>
          <p:spPr>
            <a:xfrm>
              <a:off x="299720" y="1082638"/>
              <a:ext cx="1258570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6000" spc="-30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02</a:t>
              </a:r>
            </a:p>
          </p:txBody>
        </p:sp>
        <p:sp>
          <p:nvSpPr>
            <p:cNvPr id="37" name="Content Placeholder 2"/>
            <p:cNvSpPr txBox="1"/>
            <p:nvPr/>
          </p:nvSpPr>
          <p:spPr>
            <a:xfrm>
              <a:off x="1238672" y="1458246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here,according to your need to draw the text box size.</a:t>
              </a:r>
            </a:p>
          </p:txBody>
        </p:sp>
      </p:grpSp>
      <p:grpSp>
        <p:nvGrpSpPr>
          <p:cNvPr id="38" name="Group 76"/>
          <p:cNvGrpSpPr/>
          <p:nvPr/>
        </p:nvGrpSpPr>
        <p:grpSpPr>
          <a:xfrm>
            <a:off x="4551680" y="2750606"/>
            <a:ext cx="3677920" cy="1476375"/>
            <a:chOff x="284480" y="1083005"/>
            <a:chExt cx="3677920" cy="1476375"/>
          </a:xfrm>
        </p:grpSpPr>
        <p:sp>
          <p:nvSpPr>
            <p:cNvPr id="39" name="TextBox 38"/>
            <p:cNvSpPr txBox="1"/>
            <p:nvPr/>
          </p:nvSpPr>
          <p:spPr>
            <a:xfrm>
              <a:off x="284480" y="1083005"/>
              <a:ext cx="1297305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6000" spc="-30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03</a:t>
              </a:r>
            </a:p>
          </p:txBody>
        </p:sp>
        <p:sp>
          <p:nvSpPr>
            <p:cNvPr id="40" name="Content Placeholder 2"/>
            <p:cNvSpPr txBox="1"/>
            <p:nvPr/>
          </p:nvSpPr>
          <p:spPr>
            <a:xfrm>
              <a:off x="1238672" y="1458123"/>
              <a:ext cx="2723728" cy="8938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here,according to your need to draw the text box size.</a:t>
              </a: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1050734" y="4121465"/>
            <a:ext cx="7078488" cy="610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size.Add your words here,according to your need to draw the text box size.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951" y="1006882"/>
            <a:ext cx="2246837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spc="-225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  <p:sp>
        <p:nvSpPr>
          <p:cNvPr id="7" name="Rectangular Callout 2"/>
          <p:cNvSpPr/>
          <p:nvPr/>
        </p:nvSpPr>
        <p:spPr>
          <a:xfrm>
            <a:off x="4011893" y="2392389"/>
            <a:ext cx="695147" cy="380622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29%</a:t>
            </a:r>
          </a:p>
        </p:txBody>
      </p:sp>
      <p:sp>
        <p:nvSpPr>
          <p:cNvPr id="8" name="Rectangular Callout 3"/>
          <p:cNvSpPr/>
          <p:nvPr/>
        </p:nvSpPr>
        <p:spPr>
          <a:xfrm>
            <a:off x="5160032" y="1743904"/>
            <a:ext cx="695147" cy="380622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69%</a:t>
            </a:r>
          </a:p>
        </p:txBody>
      </p:sp>
      <p:sp>
        <p:nvSpPr>
          <p:cNvPr id="9" name="Rectangular Callout 4"/>
          <p:cNvSpPr/>
          <p:nvPr/>
        </p:nvSpPr>
        <p:spPr>
          <a:xfrm>
            <a:off x="6491013" y="1443734"/>
            <a:ext cx="695147" cy="380622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75%</a:t>
            </a:r>
          </a:p>
        </p:txBody>
      </p:sp>
      <p:sp>
        <p:nvSpPr>
          <p:cNvPr id="10" name="Rectangular Callout 5"/>
          <p:cNvSpPr/>
          <p:nvPr/>
        </p:nvSpPr>
        <p:spPr>
          <a:xfrm>
            <a:off x="7591385" y="1131590"/>
            <a:ext cx="695147" cy="380622"/>
          </a:xfrm>
          <a:prstGeom prst="wedgeRectCallout">
            <a:avLst>
              <a:gd name="adj1" fmla="val -20833"/>
              <a:gd name="adj2" fmla="val 7812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90%</a:t>
            </a:r>
          </a:p>
        </p:txBody>
      </p:sp>
      <p:sp>
        <p:nvSpPr>
          <p:cNvPr id="11" name="Rectangle 6"/>
          <p:cNvSpPr/>
          <p:nvPr/>
        </p:nvSpPr>
        <p:spPr>
          <a:xfrm>
            <a:off x="3914104" y="4395904"/>
            <a:ext cx="596900" cy="2990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kern="3000" spc="-113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</a:p>
        </p:txBody>
      </p:sp>
      <p:sp>
        <p:nvSpPr>
          <p:cNvPr id="12" name="Rectangle 7"/>
          <p:cNvSpPr/>
          <p:nvPr/>
        </p:nvSpPr>
        <p:spPr>
          <a:xfrm>
            <a:off x="5115616" y="4395904"/>
            <a:ext cx="596900" cy="2990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kern="3000" spc="-113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</a:p>
        </p:txBody>
      </p:sp>
      <p:sp>
        <p:nvSpPr>
          <p:cNvPr id="13" name="Rectangle 8"/>
          <p:cNvSpPr/>
          <p:nvPr/>
        </p:nvSpPr>
        <p:spPr>
          <a:xfrm>
            <a:off x="6403361" y="4395904"/>
            <a:ext cx="596900" cy="2990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kern="3000" spc="-113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</a:p>
        </p:txBody>
      </p:sp>
      <p:sp>
        <p:nvSpPr>
          <p:cNvPr id="14" name="Rectangle 9"/>
          <p:cNvSpPr/>
          <p:nvPr/>
        </p:nvSpPr>
        <p:spPr>
          <a:xfrm>
            <a:off x="7558267" y="4395904"/>
            <a:ext cx="596900" cy="2990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kern="3000" spc="-113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</a:p>
        </p:txBody>
      </p:sp>
      <p:sp>
        <p:nvSpPr>
          <p:cNvPr id="15" name="Isosceles Triangle 10"/>
          <p:cNvSpPr/>
          <p:nvPr/>
        </p:nvSpPr>
        <p:spPr>
          <a:xfrm>
            <a:off x="5375111" y="2081596"/>
            <a:ext cx="2621496" cy="2213762"/>
          </a:xfrm>
          <a:prstGeom prst="triangle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Isosceles Triangle 11"/>
          <p:cNvSpPr/>
          <p:nvPr/>
        </p:nvSpPr>
        <p:spPr>
          <a:xfrm>
            <a:off x="6979323" y="1743904"/>
            <a:ext cx="1625125" cy="2551455"/>
          </a:xfrm>
          <a:prstGeom prst="triangle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Isosceles Triangle 12"/>
          <p:cNvSpPr/>
          <p:nvPr/>
        </p:nvSpPr>
        <p:spPr>
          <a:xfrm>
            <a:off x="4214506" y="2363348"/>
            <a:ext cx="2287851" cy="1932012"/>
          </a:xfrm>
          <a:prstGeom prst="triangle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Isosceles Triangle 13"/>
          <p:cNvSpPr/>
          <p:nvPr/>
        </p:nvSpPr>
        <p:spPr>
          <a:xfrm>
            <a:off x="3471592" y="3007350"/>
            <a:ext cx="1525233" cy="1288008"/>
          </a:xfrm>
          <a:prstGeom prst="triangle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455523" y="1743770"/>
            <a:ext cx="2512497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YOUR TITLE</a:t>
            </a:r>
          </a:p>
        </p:txBody>
      </p:sp>
      <p:sp>
        <p:nvSpPr>
          <p:cNvPr id="22" name="Rectangle 15"/>
          <p:cNvSpPr/>
          <p:nvPr/>
        </p:nvSpPr>
        <p:spPr>
          <a:xfrm>
            <a:off x="455522" y="2826346"/>
            <a:ext cx="2446993" cy="9144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506760" y="915640"/>
            <a:ext cx="190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Add your text</a:t>
            </a:r>
            <a:endParaRPr lang="zh-CN" altLang="en-US" sz="12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 flipV="1">
            <a:off x="452438" y="1010890"/>
            <a:ext cx="0" cy="1193800"/>
          </a:xfrm>
          <a:prstGeom prst="line">
            <a:avLst/>
          </a:prstGeom>
          <a:noFill/>
          <a:ln w="12700">
            <a:solidFill>
              <a:srgbClr val="0875F8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3459163" y="915640"/>
            <a:ext cx="190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</a:t>
            </a:r>
            <a:endParaRPr lang="zh-CN" altLang="en-US" sz="1200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V="1">
            <a:off x="3473450" y="1022002"/>
            <a:ext cx="0" cy="11938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5867400" y="915640"/>
            <a:ext cx="190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</a:t>
            </a:r>
            <a:endParaRPr lang="zh-CN" altLang="en-US" sz="1200" ker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 flipV="1">
            <a:off x="5867400" y="1020415"/>
            <a:ext cx="0" cy="11938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2195513" y="3900140"/>
            <a:ext cx="190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</a:t>
            </a:r>
            <a:endParaRPr lang="zh-CN" altLang="en-US" sz="1200" kern="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 flipV="1">
            <a:off x="2216150" y="3395315"/>
            <a:ext cx="0" cy="12382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4643438" y="3908077"/>
            <a:ext cx="190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</a:t>
            </a:r>
            <a:endParaRPr lang="zh-CN" altLang="en-US" sz="1200" ker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kern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4652963" y="3325465"/>
            <a:ext cx="0" cy="133826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7204075" y="3908077"/>
            <a:ext cx="190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</a:t>
            </a:r>
            <a:endParaRPr lang="zh-CN" altLang="en-US" sz="1200" ker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 flipV="1">
            <a:off x="7213600" y="3436590"/>
            <a:ext cx="0" cy="122713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638425" y="2252315"/>
            <a:ext cx="1868488" cy="1081087"/>
            <a:chOff x="2638425" y="2252315"/>
            <a:chExt cx="1868488" cy="1081087"/>
          </a:xfrm>
        </p:grpSpPr>
        <p:sp>
          <p:nvSpPr>
            <p:cNvPr id="54" name="Freeform 7"/>
            <p:cNvSpPr/>
            <p:nvPr/>
          </p:nvSpPr>
          <p:spPr bwMode="auto">
            <a:xfrm>
              <a:off x="2638425" y="3087340"/>
              <a:ext cx="885825" cy="236537"/>
            </a:xfrm>
            <a:custGeom>
              <a:avLst/>
              <a:gdLst>
                <a:gd name="T0" fmla="*/ 885825 w 2331"/>
                <a:gd name="T1" fmla="*/ 236537 h 688"/>
                <a:gd name="T2" fmla="*/ 39522 w 2331"/>
                <a:gd name="T3" fmla="*/ 47445 h 688"/>
                <a:gd name="T4" fmla="*/ 792720 w 2331"/>
                <a:gd name="T5" fmla="*/ 0 h 688"/>
                <a:gd name="T6" fmla="*/ 885825 w 2331"/>
                <a:gd name="T7" fmla="*/ 236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490913" y="2252315"/>
              <a:ext cx="1016000" cy="1081087"/>
            </a:xfrm>
            <a:custGeom>
              <a:avLst/>
              <a:gdLst>
                <a:gd name="T0" fmla="*/ 1016000 w 913"/>
                <a:gd name="T1" fmla="*/ 1065516 h 972"/>
                <a:gd name="T2" fmla="*/ 0 w 913"/>
                <a:gd name="T3" fmla="*/ 1081087 h 972"/>
                <a:gd name="T4" fmla="*/ 0 w 913"/>
                <a:gd name="T5" fmla="*/ 0 h 972"/>
                <a:gd name="T6" fmla="*/ 1016000 w 913"/>
                <a:gd name="T7" fmla="*/ 6673 h 972"/>
                <a:gd name="T8" fmla="*/ 1016000 w 913"/>
                <a:gd name="T9" fmla="*/ 106551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3414713" y="2252315"/>
              <a:ext cx="76200" cy="1081087"/>
            </a:xfrm>
            <a:custGeom>
              <a:avLst/>
              <a:gdLst>
                <a:gd name="T0" fmla="*/ 0 w 69"/>
                <a:gd name="T1" fmla="*/ 96764 h 972"/>
                <a:gd name="T2" fmla="*/ 0 w 69"/>
                <a:gd name="T3" fmla="*/ 1007680 h 972"/>
                <a:gd name="T4" fmla="*/ 76200 w 69"/>
                <a:gd name="T5" fmla="*/ 1081087 h 972"/>
                <a:gd name="T6" fmla="*/ 76200 w 69"/>
                <a:gd name="T7" fmla="*/ 0 h 972"/>
                <a:gd name="T8" fmla="*/ 0 w 69"/>
                <a:gd name="T9" fmla="*/ 96764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575050" y="300479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3600" kern="1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/>
                </a:rPr>
                <a:t>3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32325" y="2252315"/>
            <a:ext cx="1876425" cy="1081087"/>
            <a:chOff x="4632325" y="2252315"/>
            <a:chExt cx="1876425" cy="1081087"/>
          </a:xfrm>
        </p:grpSpPr>
        <p:sp>
          <p:nvSpPr>
            <p:cNvPr id="59" name="Freeform 2"/>
            <p:cNvSpPr/>
            <p:nvPr/>
          </p:nvSpPr>
          <p:spPr bwMode="auto">
            <a:xfrm flipH="1">
              <a:off x="5632450" y="3087340"/>
              <a:ext cx="876300" cy="236537"/>
            </a:xfrm>
            <a:custGeom>
              <a:avLst/>
              <a:gdLst>
                <a:gd name="T0" fmla="*/ 876300 w 2331"/>
                <a:gd name="T1" fmla="*/ 236537 h 688"/>
                <a:gd name="T2" fmla="*/ 39097 w 2331"/>
                <a:gd name="T3" fmla="*/ 47445 h 688"/>
                <a:gd name="T4" fmla="*/ 784196 w 2331"/>
                <a:gd name="T5" fmla="*/ 0 h 688"/>
                <a:gd name="T6" fmla="*/ 876300 w 2331"/>
                <a:gd name="T7" fmla="*/ 236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Freeform 18"/>
            <p:cNvSpPr/>
            <p:nvPr/>
          </p:nvSpPr>
          <p:spPr bwMode="auto">
            <a:xfrm flipH="1">
              <a:off x="4632325" y="2252315"/>
              <a:ext cx="1016000" cy="1081087"/>
            </a:xfrm>
            <a:custGeom>
              <a:avLst/>
              <a:gdLst>
                <a:gd name="T0" fmla="*/ 1016000 w 913"/>
                <a:gd name="T1" fmla="*/ 1065516 h 972"/>
                <a:gd name="T2" fmla="*/ 0 w 913"/>
                <a:gd name="T3" fmla="*/ 1081087 h 972"/>
                <a:gd name="T4" fmla="*/ 0 w 913"/>
                <a:gd name="T5" fmla="*/ 0 h 972"/>
                <a:gd name="T6" fmla="*/ 1016000 w 913"/>
                <a:gd name="T7" fmla="*/ 6673 h 972"/>
                <a:gd name="T8" fmla="*/ 1016000 w 913"/>
                <a:gd name="T9" fmla="*/ 106551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Freeform 19"/>
            <p:cNvSpPr/>
            <p:nvPr/>
          </p:nvSpPr>
          <p:spPr bwMode="auto">
            <a:xfrm flipH="1">
              <a:off x="5648325" y="2252315"/>
              <a:ext cx="76200" cy="1081087"/>
            </a:xfrm>
            <a:custGeom>
              <a:avLst/>
              <a:gdLst>
                <a:gd name="T0" fmla="*/ 0 w 69"/>
                <a:gd name="T1" fmla="*/ 96764 h 972"/>
                <a:gd name="T2" fmla="*/ 0 w 69"/>
                <a:gd name="T3" fmla="*/ 1007680 h 972"/>
                <a:gd name="T4" fmla="*/ 76200 w 69"/>
                <a:gd name="T5" fmla="*/ 1081087 h 972"/>
                <a:gd name="T6" fmla="*/ 76200 w 69"/>
                <a:gd name="T7" fmla="*/ 0 h 972"/>
                <a:gd name="T8" fmla="*/ 0 w 69"/>
                <a:gd name="T9" fmla="*/ 96764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711700" y="300479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3600" kern="1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/>
                </a:rPr>
                <a:t>4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851525" y="2198340"/>
            <a:ext cx="1933575" cy="1195387"/>
            <a:chOff x="5851525" y="2198340"/>
            <a:chExt cx="1933575" cy="1195387"/>
          </a:xfrm>
        </p:grpSpPr>
        <p:sp>
          <p:nvSpPr>
            <p:cNvPr id="64" name="Freeform 4"/>
            <p:cNvSpPr/>
            <p:nvPr/>
          </p:nvSpPr>
          <p:spPr bwMode="auto">
            <a:xfrm flipH="1">
              <a:off x="6921500" y="3004790"/>
              <a:ext cx="863600" cy="388937"/>
            </a:xfrm>
            <a:custGeom>
              <a:avLst/>
              <a:gdLst>
                <a:gd name="T0" fmla="*/ 863600 w 2331"/>
                <a:gd name="T1" fmla="*/ 388937 h 688"/>
                <a:gd name="T2" fmla="*/ 38530 w 2331"/>
                <a:gd name="T3" fmla="*/ 78014 h 688"/>
                <a:gd name="T4" fmla="*/ 772831 w 2331"/>
                <a:gd name="T5" fmla="*/ 0 h 688"/>
                <a:gd name="T6" fmla="*/ 863600 w 2331"/>
                <a:gd name="T7" fmla="*/ 3889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Freeform 16"/>
            <p:cNvSpPr/>
            <p:nvPr/>
          </p:nvSpPr>
          <p:spPr bwMode="auto">
            <a:xfrm flipH="1">
              <a:off x="5851525" y="2198340"/>
              <a:ext cx="1082675" cy="1189037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189037 h 1069"/>
                <a:gd name="T4" fmla="*/ 1082675 w 973"/>
                <a:gd name="T5" fmla="*/ 1169016 h 1069"/>
                <a:gd name="T6" fmla="*/ 1082675 w 973"/>
                <a:gd name="T7" fmla="*/ 40042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Freeform 17"/>
            <p:cNvSpPr/>
            <p:nvPr/>
          </p:nvSpPr>
          <p:spPr bwMode="auto">
            <a:xfrm flipH="1">
              <a:off x="6934200" y="2198340"/>
              <a:ext cx="219075" cy="1189037"/>
            </a:xfrm>
            <a:custGeom>
              <a:avLst/>
              <a:gdLst>
                <a:gd name="T0" fmla="*/ 0 w 197"/>
                <a:gd name="T1" fmla="*/ 136812 h 1069"/>
                <a:gd name="T2" fmla="*/ 0 w 197"/>
                <a:gd name="T3" fmla="*/ 1053338 h 1069"/>
                <a:gd name="T4" fmla="*/ 219075 w 197"/>
                <a:gd name="T5" fmla="*/ 1189037 h 1069"/>
                <a:gd name="T6" fmla="*/ 219075 w 197"/>
                <a:gd name="T7" fmla="*/ 0 h 1069"/>
                <a:gd name="T8" fmla="*/ 0 w 197"/>
                <a:gd name="T9" fmla="*/ 136812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5940425" y="301114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3600" kern="1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/>
                </a:rPr>
                <a:t>5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213600" y="2115790"/>
            <a:ext cx="1962150" cy="1392237"/>
            <a:chOff x="7213600" y="2115790"/>
            <a:chExt cx="1962150" cy="1392237"/>
          </a:xfrm>
        </p:grpSpPr>
        <p:sp>
          <p:nvSpPr>
            <p:cNvPr id="69" name="Freeform 5"/>
            <p:cNvSpPr/>
            <p:nvPr/>
          </p:nvSpPr>
          <p:spPr bwMode="auto">
            <a:xfrm flipH="1">
              <a:off x="8337550" y="3141315"/>
              <a:ext cx="838200" cy="363537"/>
            </a:xfrm>
            <a:custGeom>
              <a:avLst/>
              <a:gdLst>
                <a:gd name="T0" fmla="*/ 838200 w 2331"/>
                <a:gd name="T1" fmla="*/ 363537 h 688"/>
                <a:gd name="T2" fmla="*/ 37397 w 2331"/>
                <a:gd name="T3" fmla="*/ 72919 h 688"/>
                <a:gd name="T4" fmla="*/ 750101 w 2331"/>
                <a:gd name="T5" fmla="*/ 0 h 688"/>
                <a:gd name="T6" fmla="*/ 838200 w 2331"/>
                <a:gd name="T7" fmla="*/ 363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Freeform 14"/>
            <p:cNvSpPr/>
            <p:nvPr/>
          </p:nvSpPr>
          <p:spPr bwMode="auto">
            <a:xfrm flipH="1">
              <a:off x="7213600" y="2115790"/>
              <a:ext cx="1119188" cy="1392237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392237 h 1251"/>
                <a:gd name="T4" fmla="*/ 1119188 w 1006"/>
                <a:gd name="T5" fmla="*/ 1284286 h 1251"/>
                <a:gd name="T6" fmla="*/ 1119188 w 1006"/>
                <a:gd name="T7" fmla="*/ 90145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F8F8F8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Freeform 15"/>
            <p:cNvSpPr/>
            <p:nvPr/>
          </p:nvSpPr>
          <p:spPr bwMode="auto">
            <a:xfrm flipH="1">
              <a:off x="8332788" y="2115790"/>
              <a:ext cx="377825" cy="1392237"/>
            </a:xfrm>
            <a:custGeom>
              <a:avLst/>
              <a:gdLst>
                <a:gd name="T0" fmla="*/ 0 w 339"/>
                <a:gd name="T1" fmla="*/ 122419 h 1251"/>
                <a:gd name="T2" fmla="*/ 0 w 339"/>
                <a:gd name="T3" fmla="*/ 1201931 h 1251"/>
                <a:gd name="T4" fmla="*/ 377825 w 339"/>
                <a:gd name="T5" fmla="*/ 1392237 h 1251"/>
                <a:gd name="T6" fmla="*/ 377825 w 339"/>
                <a:gd name="T7" fmla="*/ 0 h 1251"/>
                <a:gd name="T8" fmla="*/ 0 w 339"/>
                <a:gd name="T9" fmla="*/ 122419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7308850" y="3076227"/>
              <a:ext cx="182563" cy="28098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3600" kern="1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/>
                </a:rPr>
                <a:t>6</a:t>
              </a:r>
            </a:p>
          </p:txBody>
        </p:sp>
      </p:grpSp>
      <p:sp>
        <p:nvSpPr>
          <p:cNvPr id="73" name="Freeform 39"/>
          <p:cNvSpPr/>
          <p:nvPr/>
        </p:nvSpPr>
        <p:spPr bwMode="auto">
          <a:xfrm>
            <a:off x="1781175" y="3938240"/>
            <a:ext cx="23813" cy="1587"/>
          </a:xfrm>
          <a:custGeom>
            <a:avLst/>
            <a:gdLst>
              <a:gd name="T0" fmla="*/ 23813 w 12"/>
              <a:gd name="T1" fmla="*/ 0 h 1587"/>
              <a:gd name="T2" fmla="*/ 0 w 12"/>
              <a:gd name="T3" fmla="*/ 0 h 1587"/>
              <a:gd name="T4" fmla="*/ 23813 w 12"/>
              <a:gd name="T5" fmla="*/ 0 h 1587"/>
              <a:gd name="T6" fmla="*/ 23813 w 12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587"/>
              <a:gd name="T14" fmla="*/ 12 w 12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587">
                <a:moveTo>
                  <a:pt x="12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343025" y="2198340"/>
            <a:ext cx="1935163" cy="1252537"/>
            <a:chOff x="1343025" y="2198340"/>
            <a:chExt cx="1935163" cy="1252537"/>
          </a:xfrm>
        </p:grpSpPr>
        <p:sp>
          <p:nvSpPr>
            <p:cNvPr id="75" name="Freeform 6"/>
            <p:cNvSpPr/>
            <p:nvPr/>
          </p:nvSpPr>
          <p:spPr bwMode="auto">
            <a:xfrm>
              <a:off x="1343025" y="3007965"/>
              <a:ext cx="838200" cy="363537"/>
            </a:xfrm>
            <a:custGeom>
              <a:avLst/>
              <a:gdLst>
                <a:gd name="T0" fmla="*/ 838200 w 2331"/>
                <a:gd name="T1" fmla="*/ 363537 h 688"/>
                <a:gd name="T2" fmla="*/ 37397 w 2331"/>
                <a:gd name="T3" fmla="*/ 72919 h 688"/>
                <a:gd name="T4" fmla="*/ 750101 w 2331"/>
                <a:gd name="T5" fmla="*/ 0 h 688"/>
                <a:gd name="T6" fmla="*/ 838200 w 2331"/>
                <a:gd name="T7" fmla="*/ 36353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Freeform 10"/>
            <p:cNvSpPr/>
            <p:nvPr/>
          </p:nvSpPr>
          <p:spPr bwMode="auto">
            <a:xfrm>
              <a:off x="2195513" y="2212627"/>
              <a:ext cx="1082675" cy="1189038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189038 h 1069"/>
                <a:gd name="T4" fmla="*/ 1082675 w 973"/>
                <a:gd name="T5" fmla="*/ 1169017 h 1069"/>
                <a:gd name="T6" fmla="*/ 1082675 w 973"/>
                <a:gd name="T7" fmla="*/ 40042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7" name="Freeform 11"/>
            <p:cNvSpPr/>
            <p:nvPr/>
          </p:nvSpPr>
          <p:spPr bwMode="auto">
            <a:xfrm>
              <a:off x="1985963" y="2198340"/>
              <a:ext cx="219075" cy="1189037"/>
            </a:xfrm>
            <a:custGeom>
              <a:avLst/>
              <a:gdLst>
                <a:gd name="T0" fmla="*/ 0 w 197"/>
                <a:gd name="T1" fmla="*/ 136812 h 1069"/>
                <a:gd name="T2" fmla="*/ 0 w 197"/>
                <a:gd name="T3" fmla="*/ 1053338 h 1069"/>
                <a:gd name="T4" fmla="*/ 219075 w 197"/>
                <a:gd name="T5" fmla="*/ 1189037 h 1069"/>
                <a:gd name="T6" fmla="*/ 219075 w 197"/>
                <a:gd name="T7" fmla="*/ 0 h 1069"/>
                <a:gd name="T8" fmla="*/ 0 w 197"/>
                <a:gd name="T9" fmla="*/ 136812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5F5F5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8" name="Freeform 32"/>
            <p:cNvSpPr/>
            <p:nvPr/>
          </p:nvSpPr>
          <p:spPr bwMode="auto">
            <a:xfrm>
              <a:off x="2124075" y="3449290"/>
              <a:ext cx="23813" cy="1587"/>
            </a:xfrm>
            <a:custGeom>
              <a:avLst/>
              <a:gdLst>
                <a:gd name="T0" fmla="*/ 23813 w 12"/>
                <a:gd name="T1" fmla="*/ 0 h 1587"/>
                <a:gd name="T2" fmla="*/ 0 w 12"/>
                <a:gd name="T3" fmla="*/ 0 h 1587"/>
                <a:gd name="T4" fmla="*/ 23813 w 12"/>
                <a:gd name="T5" fmla="*/ 0 h 1587"/>
                <a:gd name="T6" fmla="*/ 23813 w 12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87"/>
                <a:gd name="T14" fmla="*/ 12 w 12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87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87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287588" y="3011140"/>
              <a:ext cx="174625" cy="2809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3600" kern="1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/>
                </a:rPr>
                <a:t>2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-216532" y="2146858"/>
            <a:ext cx="2106613" cy="1397000"/>
            <a:chOff x="-180975" y="2115790"/>
            <a:chExt cx="2106613" cy="1397000"/>
          </a:xfrm>
        </p:grpSpPr>
        <p:sp>
          <p:nvSpPr>
            <p:cNvPr id="81" name="Freeform 3"/>
            <p:cNvSpPr/>
            <p:nvPr/>
          </p:nvSpPr>
          <p:spPr bwMode="auto">
            <a:xfrm>
              <a:off x="-180975" y="3149252"/>
              <a:ext cx="984250" cy="363538"/>
            </a:xfrm>
            <a:custGeom>
              <a:avLst/>
              <a:gdLst/>
              <a:ahLst/>
              <a:cxnLst>
                <a:cxn ang="0">
                  <a:pos x="2331" y="688"/>
                </a:cxn>
                <a:cxn ang="0">
                  <a:pos x="104" y="138"/>
                </a:cxn>
                <a:cxn ang="0">
                  <a:pos x="2086" y="0"/>
                </a:cxn>
                <a:cxn ang="0">
                  <a:pos x="2331" y="688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2" name="Freeform 8"/>
            <p:cNvSpPr/>
            <p:nvPr/>
          </p:nvSpPr>
          <p:spPr bwMode="auto">
            <a:xfrm>
              <a:off x="806450" y="2115790"/>
              <a:ext cx="1119188" cy="1392237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392237 h 1251"/>
                <a:gd name="T4" fmla="*/ 1119188 w 1006"/>
                <a:gd name="T5" fmla="*/ 1284286 h 1251"/>
                <a:gd name="T6" fmla="*/ 1119188 w 1006"/>
                <a:gd name="T7" fmla="*/ 90145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3" name="Freeform 9"/>
            <p:cNvSpPr/>
            <p:nvPr/>
          </p:nvSpPr>
          <p:spPr bwMode="auto">
            <a:xfrm>
              <a:off x="428625" y="2115790"/>
              <a:ext cx="377825" cy="1392237"/>
            </a:xfrm>
            <a:custGeom>
              <a:avLst/>
              <a:gdLst>
                <a:gd name="T0" fmla="*/ 0 w 339"/>
                <a:gd name="T1" fmla="*/ 122419 h 1251"/>
                <a:gd name="T2" fmla="*/ 0 w 339"/>
                <a:gd name="T3" fmla="*/ 1201931 h 1251"/>
                <a:gd name="T4" fmla="*/ 377825 w 339"/>
                <a:gd name="T5" fmla="*/ 1392237 h 1251"/>
                <a:gd name="T6" fmla="*/ 377825 w 339"/>
                <a:gd name="T7" fmla="*/ 0 h 1251"/>
                <a:gd name="T8" fmla="*/ 0 w 339"/>
                <a:gd name="T9" fmla="*/ 122419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5" name="WordArt 34"/>
          <p:cNvSpPr>
            <a:spLocks noChangeArrowheads="1" noChangeShapeType="1" noTextEdit="1"/>
          </p:cNvSpPr>
          <p:nvPr/>
        </p:nvSpPr>
        <p:spPr bwMode="auto">
          <a:xfrm>
            <a:off x="1135905" y="3000821"/>
            <a:ext cx="174625" cy="280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/>
              </a:rPr>
              <a:t>1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5"/>
          <p:cNvSpPr/>
          <p:nvPr/>
        </p:nvSpPr>
        <p:spPr>
          <a:xfrm rot="5400000">
            <a:off x="1005028" y="-1005536"/>
            <a:ext cx="1177074" cy="3188146"/>
          </a:xfrm>
          <a:custGeom>
            <a:avLst/>
            <a:gdLst>
              <a:gd name="connsiteX0" fmla="*/ 0 w 4811757"/>
              <a:gd name="connsiteY0" fmla="*/ 0 h 4813021"/>
              <a:gd name="connsiteX1" fmla="*/ 2405879 w 4811757"/>
              <a:gd name="connsiteY1" fmla="*/ 0 h 4813021"/>
              <a:gd name="connsiteX2" fmla="*/ 4811758 w 4811757"/>
              <a:gd name="connsiteY2" fmla="*/ 2406511 h 4813021"/>
              <a:gd name="connsiteX3" fmla="*/ 2405879 w 4811757"/>
              <a:gd name="connsiteY3" fmla="*/ 4813022 h 4813021"/>
              <a:gd name="connsiteX4" fmla="*/ 0 w 4811757"/>
              <a:gd name="connsiteY4" fmla="*/ 4813021 h 4813021"/>
              <a:gd name="connsiteX5" fmla="*/ 0 w 4811757"/>
              <a:gd name="connsiteY5" fmla="*/ 0 h 4813021"/>
              <a:gd name="connsiteX0-1" fmla="*/ 0 w 4811758"/>
              <a:gd name="connsiteY0-2" fmla="*/ 4813021 h 4813022"/>
              <a:gd name="connsiteX1-3" fmla="*/ 2405879 w 4811758"/>
              <a:gd name="connsiteY1-4" fmla="*/ 0 h 4813022"/>
              <a:gd name="connsiteX2-5" fmla="*/ 4811758 w 4811758"/>
              <a:gd name="connsiteY2-6" fmla="*/ 2406511 h 4813022"/>
              <a:gd name="connsiteX3-7" fmla="*/ 2405879 w 4811758"/>
              <a:gd name="connsiteY3-8" fmla="*/ 4813022 h 4813022"/>
              <a:gd name="connsiteX4-9" fmla="*/ 0 w 4811758"/>
              <a:gd name="connsiteY4-10" fmla="*/ 4813021 h 4813022"/>
              <a:gd name="connsiteX0-11" fmla="*/ 0 w 2405879"/>
              <a:gd name="connsiteY0-12" fmla="*/ 4813022 h 4813022"/>
              <a:gd name="connsiteX1-13" fmla="*/ 0 w 2405879"/>
              <a:gd name="connsiteY1-14" fmla="*/ 0 h 4813022"/>
              <a:gd name="connsiteX2-15" fmla="*/ 2405879 w 2405879"/>
              <a:gd name="connsiteY2-16" fmla="*/ 2406511 h 4813022"/>
              <a:gd name="connsiteX3-17" fmla="*/ 0 w 2405879"/>
              <a:gd name="connsiteY3-18" fmla="*/ 4813022 h 4813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05879" h="4813022">
                <a:moveTo>
                  <a:pt x="0" y="4813022"/>
                </a:moveTo>
                <a:lnTo>
                  <a:pt x="0" y="0"/>
                </a:lnTo>
                <a:cubicBezTo>
                  <a:pt x="1328730" y="0"/>
                  <a:pt x="2405879" y="1077432"/>
                  <a:pt x="2405879" y="2406511"/>
                </a:cubicBezTo>
                <a:cubicBezTo>
                  <a:pt x="2405879" y="3735590"/>
                  <a:pt x="1328730" y="4813022"/>
                  <a:pt x="0" y="48130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anchor="ctr"/>
          <a:lstStyle/>
          <a:p>
            <a:pPr algn="ctr">
              <a:defRPr/>
            </a:pPr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431540" y="251789"/>
            <a:ext cx="2159115" cy="674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8" tIns="60948" rIns="121898" bIns="60948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94673" y="1751525"/>
            <a:ext cx="7817713" cy="2656004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</a:ln>
        </p:spPr>
        <p:txBody>
          <a:bodyPr lIns="68571" tIns="34285" rIns="68571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802629" y="1609418"/>
            <a:ext cx="7600003" cy="2690124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lIns="68571" tIns="34285" rIns="68571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CN" altLang="en-US" sz="150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938" y="1987374"/>
            <a:ext cx="6696647" cy="2007235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Add your words </a:t>
            </a:r>
            <a:r>
              <a:rPr lang="en-US" altLang="ja-JP" sz="14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here,according</a:t>
            </a:r>
            <a:r>
              <a:rPr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 to your need to draw the text box </a:t>
            </a:r>
            <a:r>
              <a:rPr sz="14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size.Please</a:t>
            </a:r>
            <a:r>
              <a:rPr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 read the instructions and more work at the end of the manual template.</a:t>
            </a:r>
          </a:p>
          <a:p>
            <a:pPr>
              <a:lnSpc>
                <a:spcPct val="150000"/>
              </a:lnSpc>
            </a:pPr>
            <a:r>
              <a:rPr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Add your words </a:t>
            </a:r>
            <a:r>
              <a:rPr sz="14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here,according</a:t>
            </a:r>
            <a:r>
              <a:rPr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 to your need to draw the text box </a:t>
            </a:r>
            <a:r>
              <a:rPr sz="14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size.Please</a:t>
            </a:r>
            <a:r>
              <a:rPr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 read the instructions and more work at the end of the manual template.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9"/>
          <p:cNvGrpSpPr/>
          <p:nvPr/>
        </p:nvGrpSpPr>
        <p:grpSpPr bwMode="auto">
          <a:xfrm>
            <a:off x="3750315" y="1063007"/>
            <a:ext cx="592015" cy="469203"/>
            <a:chOff x="3050349" y="1844085"/>
            <a:chExt cx="857657" cy="678092"/>
          </a:xfrm>
        </p:grpSpPr>
        <p:sp>
          <p:nvSpPr>
            <p:cNvPr id="9" name="任意多边形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3146442" y="1890742"/>
              <a:ext cx="761564" cy="578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01</a:t>
              </a:r>
            </a:p>
          </p:txBody>
        </p:sp>
      </p:grpSp>
      <p:grpSp>
        <p:nvGrpSpPr>
          <p:cNvPr id="11" name="组合 37"/>
          <p:cNvGrpSpPr/>
          <p:nvPr/>
        </p:nvGrpSpPr>
        <p:grpSpPr bwMode="auto">
          <a:xfrm>
            <a:off x="3733836" y="3939379"/>
            <a:ext cx="608496" cy="468150"/>
            <a:chOff x="3050206" y="1844053"/>
            <a:chExt cx="881613" cy="678154"/>
          </a:xfrm>
        </p:grpSpPr>
        <p:sp>
          <p:nvSpPr>
            <p:cNvPr id="12" name="任意多边形 11"/>
            <p:cNvSpPr/>
            <p:nvPr/>
          </p:nvSpPr>
          <p:spPr>
            <a:xfrm rot="8100000" flipV="1">
              <a:off x="3050206" y="1844053"/>
              <a:ext cx="834142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文本框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5795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05</a:t>
              </a:r>
            </a:p>
          </p:txBody>
        </p:sp>
      </p:grpSp>
      <p:grpSp>
        <p:nvGrpSpPr>
          <p:cNvPr id="14" name="组合 40"/>
          <p:cNvGrpSpPr/>
          <p:nvPr/>
        </p:nvGrpSpPr>
        <p:grpSpPr bwMode="auto">
          <a:xfrm>
            <a:off x="3750191" y="3213207"/>
            <a:ext cx="575786" cy="468107"/>
            <a:chOff x="3050167" y="1844084"/>
            <a:chExt cx="834144" cy="678092"/>
          </a:xfrm>
        </p:grpSpPr>
        <p:sp>
          <p:nvSpPr>
            <p:cNvPr id="15" name="任意多边形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文本框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795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04</a:t>
              </a:r>
            </a:p>
          </p:txBody>
        </p:sp>
      </p:grpSp>
      <p:grpSp>
        <p:nvGrpSpPr>
          <p:cNvPr id="17" name="组合 43"/>
          <p:cNvGrpSpPr/>
          <p:nvPr/>
        </p:nvGrpSpPr>
        <p:grpSpPr bwMode="auto">
          <a:xfrm>
            <a:off x="3750191" y="2504886"/>
            <a:ext cx="575785" cy="468108"/>
            <a:chOff x="3050167" y="1844084"/>
            <a:chExt cx="834142" cy="678092"/>
          </a:xfrm>
        </p:grpSpPr>
        <p:sp>
          <p:nvSpPr>
            <p:cNvPr id="18" name="任意多边形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文本框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795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03</a:t>
              </a:r>
            </a:p>
          </p:txBody>
        </p:sp>
      </p:grpSp>
      <p:grpSp>
        <p:nvGrpSpPr>
          <p:cNvPr id="20" name="组合 46"/>
          <p:cNvGrpSpPr/>
          <p:nvPr/>
        </p:nvGrpSpPr>
        <p:grpSpPr bwMode="auto">
          <a:xfrm>
            <a:off x="3750316" y="1761847"/>
            <a:ext cx="575533" cy="469204"/>
            <a:chOff x="3050349" y="1844085"/>
            <a:chExt cx="833779" cy="678092"/>
          </a:xfrm>
        </p:grpSpPr>
        <p:sp>
          <p:nvSpPr>
            <p:cNvPr id="21" name="任意多边形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文本框 48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726001" cy="578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89071" y="1059932"/>
            <a:ext cx="2806850" cy="383539"/>
            <a:chOff x="6339097" y="1573726"/>
            <a:chExt cx="3744416" cy="511504"/>
          </a:xfrm>
        </p:grpSpPr>
        <p:sp>
          <p:nvSpPr>
            <p:cNvPr id="24" name="圆角矩形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23350" y="1614014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1157" y="1753222"/>
            <a:ext cx="2806850" cy="383539"/>
            <a:chOff x="6315199" y="2410178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747248" y="2450466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89071" y="2504886"/>
            <a:ext cx="2806850" cy="383539"/>
            <a:chOff x="6339097" y="3296031"/>
            <a:chExt cx="3744416" cy="511504"/>
          </a:xfrm>
        </p:grpSpPr>
        <p:sp>
          <p:nvSpPr>
            <p:cNvPr id="30" name="圆角矩形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23349" y="3336319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89071" y="3222378"/>
            <a:ext cx="2806850" cy="383539"/>
            <a:chOff x="6339097" y="4180903"/>
            <a:chExt cx="3744416" cy="511504"/>
          </a:xfrm>
        </p:grpSpPr>
        <p:sp>
          <p:nvSpPr>
            <p:cNvPr id="33" name="圆角矩形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723349" y="4221882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89071" y="3933657"/>
            <a:ext cx="2806850" cy="383539"/>
            <a:chOff x="6339097" y="5057483"/>
            <a:chExt cx="3744416" cy="511504"/>
          </a:xfrm>
        </p:grpSpPr>
        <p:sp>
          <p:nvSpPr>
            <p:cNvPr id="36" name="圆角矩形 35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478" y="5085978"/>
              <a:ext cx="2736174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sp>
        <p:nvSpPr>
          <p:cNvPr id="38" name="下箭头 37"/>
          <p:cNvSpPr/>
          <p:nvPr/>
        </p:nvSpPr>
        <p:spPr>
          <a:xfrm rot="16200000">
            <a:off x="2990649" y="2478700"/>
            <a:ext cx="431948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89890" y="1023620"/>
            <a:ext cx="2277110" cy="7359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121898" tIns="60948" rIns="121898" bIns="60948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Catalog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6" name="Rectangle 8"/>
          <p:cNvSpPr/>
          <p:nvPr/>
        </p:nvSpPr>
        <p:spPr>
          <a:xfrm>
            <a:off x="1922145" y="3208655"/>
            <a:ext cx="2647950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title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922145" y="2200275"/>
            <a:ext cx="2597785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title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922145" y="1221105"/>
            <a:ext cx="2597785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title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sp>
        <p:nvSpPr>
          <p:cNvPr id="9" name="Rounded Rectangle 17"/>
          <p:cNvSpPr/>
          <p:nvPr/>
        </p:nvSpPr>
        <p:spPr>
          <a:xfrm>
            <a:off x="1007604" y="1308896"/>
            <a:ext cx="805243" cy="7782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Rounded Rectangle 18"/>
          <p:cNvSpPr/>
          <p:nvPr/>
        </p:nvSpPr>
        <p:spPr>
          <a:xfrm>
            <a:off x="1007604" y="2312134"/>
            <a:ext cx="805243" cy="7782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Rounded Rectangle 19"/>
          <p:cNvSpPr/>
          <p:nvPr/>
        </p:nvSpPr>
        <p:spPr>
          <a:xfrm>
            <a:off x="1007604" y="3338600"/>
            <a:ext cx="805243" cy="7782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Rectangle 20"/>
          <p:cNvSpPr/>
          <p:nvPr/>
        </p:nvSpPr>
        <p:spPr>
          <a:xfrm>
            <a:off x="5922645" y="3232785"/>
            <a:ext cx="2614930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title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5922645" y="2224405"/>
            <a:ext cx="2614930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title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sp>
        <p:nvSpPr>
          <p:cNvPr id="14" name="Rectangle 22"/>
          <p:cNvSpPr/>
          <p:nvPr/>
        </p:nvSpPr>
        <p:spPr>
          <a:xfrm>
            <a:off x="5922645" y="1245235"/>
            <a:ext cx="2614930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title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sp>
        <p:nvSpPr>
          <p:cNvPr id="15" name="Rounded Rectangle 23"/>
          <p:cNvSpPr/>
          <p:nvPr/>
        </p:nvSpPr>
        <p:spPr>
          <a:xfrm>
            <a:off x="5008477" y="1332915"/>
            <a:ext cx="805243" cy="7782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Rounded Rectangle 24"/>
          <p:cNvSpPr/>
          <p:nvPr/>
        </p:nvSpPr>
        <p:spPr>
          <a:xfrm>
            <a:off x="5008477" y="2336153"/>
            <a:ext cx="805243" cy="7782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Rounded Rectangle 25"/>
          <p:cNvSpPr/>
          <p:nvPr/>
        </p:nvSpPr>
        <p:spPr>
          <a:xfrm>
            <a:off x="5008477" y="3362619"/>
            <a:ext cx="805243" cy="7782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8" name="Group 26"/>
          <p:cNvGrpSpPr/>
          <p:nvPr/>
        </p:nvGrpSpPr>
        <p:grpSpPr>
          <a:xfrm>
            <a:off x="1208768" y="2528724"/>
            <a:ext cx="389810" cy="393086"/>
            <a:chOff x="6418263" y="2255838"/>
            <a:chExt cx="188913" cy="190501"/>
          </a:xfrm>
          <a:solidFill>
            <a:schemeClr val="bg1"/>
          </a:solidFill>
        </p:grpSpPr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538913" y="2255838"/>
              <a:ext cx="68263" cy="69850"/>
            </a:xfrm>
            <a:custGeom>
              <a:avLst/>
              <a:gdLst>
                <a:gd name="T0" fmla="*/ 43 w 43"/>
                <a:gd name="T1" fmla="*/ 23 h 44"/>
                <a:gd name="T2" fmla="*/ 20 w 43"/>
                <a:gd name="T3" fmla="*/ 0 h 44"/>
                <a:gd name="T4" fmla="*/ 0 w 43"/>
                <a:gd name="T5" fmla="*/ 22 h 44"/>
                <a:gd name="T6" fmla="*/ 22 w 43"/>
                <a:gd name="T7" fmla="*/ 44 h 44"/>
                <a:gd name="T8" fmla="*/ 43 w 43"/>
                <a:gd name="T9" fmla="*/ 23 h 44"/>
                <a:gd name="T10" fmla="*/ 24 w 43"/>
                <a:gd name="T11" fmla="*/ 17 h 44"/>
                <a:gd name="T12" fmla="*/ 17 w 43"/>
                <a:gd name="T13" fmla="*/ 10 h 44"/>
                <a:gd name="T14" fmla="*/ 21 w 43"/>
                <a:gd name="T15" fmla="*/ 7 h 44"/>
                <a:gd name="T16" fmla="*/ 27 w 43"/>
                <a:gd name="T17" fmla="*/ 13 h 44"/>
                <a:gd name="T18" fmla="*/ 24 w 43"/>
                <a:gd name="T19" fmla="*/ 17 h 44"/>
                <a:gd name="T20" fmla="*/ 34 w 43"/>
                <a:gd name="T21" fmla="*/ 26 h 44"/>
                <a:gd name="T22" fmla="*/ 26 w 43"/>
                <a:gd name="T23" fmla="*/ 20 h 44"/>
                <a:gd name="T24" fmla="*/ 30 w 43"/>
                <a:gd name="T25" fmla="*/ 15 h 44"/>
                <a:gd name="T26" fmla="*/ 37 w 43"/>
                <a:gd name="T27" fmla="*/ 23 h 44"/>
                <a:gd name="T28" fmla="*/ 34 w 43"/>
                <a:gd name="T2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4">
                  <a:moveTo>
                    <a:pt x="43" y="23"/>
                  </a:moveTo>
                  <a:lnTo>
                    <a:pt x="20" y="0"/>
                  </a:lnTo>
                  <a:lnTo>
                    <a:pt x="0" y="22"/>
                  </a:lnTo>
                  <a:lnTo>
                    <a:pt x="22" y="44"/>
                  </a:lnTo>
                  <a:lnTo>
                    <a:pt x="43" y="23"/>
                  </a:lnTo>
                  <a:close/>
                  <a:moveTo>
                    <a:pt x="24" y="17"/>
                  </a:moveTo>
                  <a:lnTo>
                    <a:pt x="17" y="10"/>
                  </a:lnTo>
                  <a:lnTo>
                    <a:pt x="21" y="7"/>
                  </a:lnTo>
                  <a:lnTo>
                    <a:pt x="27" y="13"/>
                  </a:lnTo>
                  <a:lnTo>
                    <a:pt x="24" y="17"/>
                  </a:lnTo>
                  <a:close/>
                  <a:moveTo>
                    <a:pt x="34" y="26"/>
                  </a:moveTo>
                  <a:lnTo>
                    <a:pt x="26" y="20"/>
                  </a:lnTo>
                  <a:lnTo>
                    <a:pt x="30" y="15"/>
                  </a:lnTo>
                  <a:lnTo>
                    <a:pt x="37" y="23"/>
                  </a:lnTo>
                  <a:lnTo>
                    <a:pt x="3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6418263" y="2282826"/>
              <a:ext cx="161925" cy="163513"/>
            </a:xfrm>
            <a:custGeom>
              <a:avLst/>
              <a:gdLst>
                <a:gd name="T0" fmla="*/ 66 w 102"/>
                <a:gd name="T1" fmla="*/ 0 h 103"/>
                <a:gd name="T2" fmla="*/ 0 w 102"/>
                <a:gd name="T3" fmla="*/ 67 h 103"/>
                <a:gd name="T4" fmla="*/ 36 w 102"/>
                <a:gd name="T5" fmla="*/ 103 h 103"/>
                <a:gd name="T6" fmla="*/ 102 w 102"/>
                <a:gd name="T7" fmla="*/ 36 h 103"/>
                <a:gd name="T8" fmla="*/ 66 w 102"/>
                <a:gd name="T9" fmla="*/ 0 h 103"/>
                <a:gd name="T10" fmla="*/ 32 w 102"/>
                <a:gd name="T11" fmla="*/ 79 h 103"/>
                <a:gd name="T12" fmla="*/ 22 w 102"/>
                <a:gd name="T13" fmla="*/ 71 h 103"/>
                <a:gd name="T14" fmla="*/ 73 w 102"/>
                <a:gd name="T15" fmla="*/ 21 h 103"/>
                <a:gd name="T16" fmla="*/ 82 w 102"/>
                <a:gd name="T17" fmla="*/ 30 h 103"/>
                <a:gd name="T18" fmla="*/ 32 w 102"/>
                <a:gd name="T1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3">
                  <a:moveTo>
                    <a:pt x="66" y="0"/>
                  </a:moveTo>
                  <a:lnTo>
                    <a:pt x="0" y="67"/>
                  </a:lnTo>
                  <a:lnTo>
                    <a:pt x="36" y="103"/>
                  </a:lnTo>
                  <a:lnTo>
                    <a:pt x="102" y="36"/>
                  </a:lnTo>
                  <a:lnTo>
                    <a:pt x="66" y="0"/>
                  </a:lnTo>
                  <a:close/>
                  <a:moveTo>
                    <a:pt x="32" y="79"/>
                  </a:moveTo>
                  <a:lnTo>
                    <a:pt x="22" y="71"/>
                  </a:lnTo>
                  <a:lnTo>
                    <a:pt x="73" y="21"/>
                  </a:lnTo>
                  <a:lnTo>
                    <a:pt x="82" y="30"/>
                  </a:lnTo>
                  <a:lnTo>
                    <a:pt x="32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3" name="Freeform 38"/>
          <p:cNvSpPr>
            <a:spLocks noEditPoints="1"/>
          </p:cNvSpPr>
          <p:nvPr/>
        </p:nvSpPr>
        <p:spPr bwMode="auto">
          <a:xfrm>
            <a:off x="1208768" y="1508748"/>
            <a:ext cx="402914" cy="396361"/>
          </a:xfrm>
          <a:custGeom>
            <a:avLst/>
            <a:gdLst>
              <a:gd name="T0" fmla="*/ 54 w 120"/>
              <a:gd name="T1" fmla="*/ 35 h 118"/>
              <a:gd name="T2" fmla="*/ 47 w 120"/>
              <a:gd name="T3" fmla="*/ 9 h 118"/>
              <a:gd name="T4" fmla="*/ 21 w 120"/>
              <a:gd name="T5" fmla="*/ 2 h 118"/>
              <a:gd name="T6" fmla="*/ 36 w 120"/>
              <a:gd name="T7" fmla="*/ 17 h 118"/>
              <a:gd name="T8" fmla="*/ 32 w 120"/>
              <a:gd name="T9" fmla="*/ 32 h 118"/>
              <a:gd name="T10" fmla="*/ 18 w 120"/>
              <a:gd name="T11" fmla="*/ 36 h 118"/>
              <a:gd name="T12" fmla="*/ 3 w 120"/>
              <a:gd name="T13" fmla="*/ 21 h 118"/>
              <a:gd name="T14" fmla="*/ 9 w 120"/>
              <a:gd name="T15" fmla="*/ 46 h 118"/>
              <a:gd name="T16" fmla="*/ 36 w 120"/>
              <a:gd name="T17" fmla="*/ 53 h 118"/>
              <a:gd name="T18" fmla="*/ 36 w 120"/>
              <a:gd name="T19" fmla="*/ 53 h 118"/>
              <a:gd name="T20" fmla="*/ 98 w 120"/>
              <a:gd name="T21" fmla="*/ 114 h 118"/>
              <a:gd name="T22" fmla="*/ 107 w 120"/>
              <a:gd name="T23" fmla="*/ 118 h 118"/>
              <a:gd name="T24" fmla="*/ 116 w 120"/>
              <a:gd name="T25" fmla="*/ 114 h 118"/>
              <a:gd name="T26" fmla="*/ 116 w 120"/>
              <a:gd name="T27" fmla="*/ 97 h 118"/>
              <a:gd name="T28" fmla="*/ 54 w 120"/>
              <a:gd name="T29" fmla="*/ 35 h 118"/>
              <a:gd name="T30" fmla="*/ 108 w 120"/>
              <a:gd name="T31" fmla="*/ 112 h 118"/>
              <a:gd name="T32" fmla="*/ 103 w 120"/>
              <a:gd name="T33" fmla="*/ 107 h 118"/>
              <a:gd name="T34" fmla="*/ 108 w 120"/>
              <a:gd name="T35" fmla="*/ 103 h 118"/>
              <a:gd name="T36" fmla="*/ 113 w 120"/>
              <a:gd name="T37" fmla="*/ 107 h 118"/>
              <a:gd name="T38" fmla="*/ 108 w 120"/>
              <a:gd name="T39" fmla="*/ 11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0" h="118">
                <a:moveTo>
                  <a:pt x="54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0" y="109"/>
                  <a:pt x="120" y="102"/>
                  <a:pt x="116" y="97"/>
                </a:cubicBezTo>
                <a:lnTo>
                  <a:pt x="54" y="35"/>
                </a:lnTo>
                <a:close/>
                <a:moveTo>
                  <a:pt x="108" y="112"/>
                </a:move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4" name="Group 34"/>
          <p:cNvGrpSpPr/>
          <p:nvPr/>
        </p:nvGrpSpPr>
        <p:grpSpPr>
          <a:xfrm>
            <a:off x="5244518" y="1521851"/>
            <a:ext cx="330847" cy="383258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9" name="Group 39"/>
          <p:cNvGrpSpPr/>
          <p:nvPr/>
        </p:nvGrpSpPr>
        <p:grpSpPr>
          <a:xfrm>
            <a:off x="5200297" y="3537174"/>
            <a:ext cx="445496" cy="429118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Freeform 32"/>
          <p:cNvSpPr/>
          <p:nvPr/>
        </p:nvSpPr>
        <p:spPr bwMode="auto">
          <a:xfrm>
            <a:off x="5176892" y="2564134"/>
            <a:ext cx="454160" cy="401218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1 w 136"/>
              <a:gd name="T9" fmla="*/ 120 h 120"/>
              <a:gd name="T10" fmla="*/ 72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5" y="0"/>
                  <a:pt x="68" y="0"/>
                </a:cubicBezTo>
                <a:cubicBezTo>
                  <a:pt x="30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6" y="106"/>
                  <a:pt x="21" y="120"/>
                </a:cubicBezTo>
                <a:cubicBezTo>
                  <a:pt x="21" y="120"/>
                  <a:pt x="54" y="111"/>
                  <a:pt x="72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Freeform 58"/>
          <p:cNvSpPr/>
          <p:nvPr/>
        </p:nvSpPr>
        <p:spPr bwMode="auto">
          <a:xfrm>
            <a:off x="1210732" y="3538528"/>
            <a:ext cx="387845" cy="402033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23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aphicFrame>
        <p:nvGraphicFramePr>
          <p:cNvPr id="6" name="Chart 1"/>
          <p:cNvGraphicFramePr/>
          <p:nvPr/>
        </p:nvGraphicFramePr>
        <p:xfrm>
          <a:off x="710084" y="1148191"/>
          <a:ext cx="4334189" cy="259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48"/>
          <p:cNvSpPr/>
          <p:nvPr/>
        </p:nvSpPr>
        <p:spPr>
          <a:xfrm>
            <a:off x="0" y="4069582"/>
            <a:ext cx="9144000" cy="1073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0111" y="4270325"/>
            <a:ext cx="7306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6705" y="1029970"/>
            <a:ext cx="20497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+ 65%</a:t>
            </a:r>
          </a:p>
          <a:p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</a:t>
            </a:r>
            <a:endParaRPr lang="zh-HK" altLang="en-US" sz="14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036292" y="1653566"/>
            <a:ext cx="2297582" cy="553085"/>
            <a:chOff x="5658595" y="2148789"/>
            <a:chExt cx="2297582" cy="553085"/>
          </a:xfrm>
        </p:grpSpPr>
        <p:sp>
          <p:nvSpPr>
            <p:cNvPr id="11" name="TextBox 10"/>
            <p:cNvSpPr txBox="1"/>
            <p:nvPr/>
          </p:nvSpPr>
          <p:spPr>
            <a:xfrm>
              <a:off x="5809279" y="2148789"/>
              <a:ext cx="2146898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here,according to your need to draw the text box size.</a:t>
              </a:r>
            </a:p>
          </p:txBody>
        </p:sp>
        <p:sp>
          <p:nvSpPr>
            <p:cNvPr id="12" name="Isosceles Triangle 59"/>
            <p:cNvSpPr/>
            <p:nvPr/>
          </p:nvSpPr>
          <p:spPr>
            <a:xfrm rot="5400000">
              <a:off x="5648105" y="2233010"/>
              <a:ext cx="152102" cy="1311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3" name="Group 62"/>
          <p:cNvGrpSpPr/>
          <p:nvPr/>
        </p:nvGrpSpPr>
        <p:grpSpPr>
          <a:xfrm>
            <a:off x="6036292" y="2298754"/>
            <a:ext cx="2297582" cy="553085"/>
            <a:chOff x="5658595" y="2148789"/>
            <a:chExt cx="2297582" cy="553085"/>
          </a:xfrm>
        </p:grpSpPr>
        <p:sp>
          <p:nvSpPr>
            <p:cNvPr id="14" name="TextBox 13"/>
            <p:cNvSpPr txBox="1"/>
            <p:nvPr/>
          </p:nvSpPr>
          <p:spPr>
            <a:xfrm>
              <a:off x="5809279" y="2148789"/>
              <a:ext cx="2146898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here,according to your need to draw the text box size.</a:t>
              </a:r>
            </a:p>
          </p:txBody>
        </p:sp>
        <p:sp>
          <p:nvSpPr>
            <p:cNvPr id="15" name="Isosceles Triangle 70"/>
            <p:cNvSpPr/>
            <p:nvPr/>
          </p:nvSpPr>
          <p:spPr>
            <a:xfrm rot="5400000">
              <a:off x="5648105" y="2233010"/>
              <a:ext cx="152102" cy="131122"/>
            </a:xfrm>
            <a:prstGeom prst="triangl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6" name="Group 72"/>
          <p:cNvGrpSpPr/>
          <p:nvPr/>
        </p:nvGrpSpPr>
        <p:grpSpPr>
          <a:xfrm>
            <a:off x="6036292" y="3097829"/>
            <a:ext cx="2297582" cy="553085"/>
            <a:chOff x="5658595" y="2148789"/>
            <a:chExt cx="2297582" cy="553085"/>
          </a:xfrm>
        </p:grpSpPr>
        <p:sp>
          <p:nvSpPr>
            <p:cNvPr id="17" name="TextBox 16"/>
            <p:cNvSpPr txBox="1"/>
            <p:nvPr/>
          </p:nvSpPr>
          <p:spPr>
            <a:xfrm>
              <a:off x="5809279" y="2148789"/>
              <a:ext cx="2146898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here,according to your need to draw the text box size.</a:t>
              </a:r>
            </a:p>
          </p:txBody>
        </p:sp>
        <p:sp>
          <p:nvSpPr>
            <p:cNvPr id="18" name="Isosceles Triangle 75"/>
            <p:cNvSpPr/>
            <p:nvPr/>
          </p:nvSpPr>
          <p:spPr>
            <a:xfrm rot="5400000">
              <a:off x="5648105" y="2233010"/>
              <a:ext cx="152102" cy="131122"/>
            </a:xfrm>
            <a:prstGeom prst="triangl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1" name="Group 2"/>
          <p:cNvGrpSpPr/>
          <p:nvPr/>
        </p:nvGrpSpPr>
        <p:grpSpPr>
          <a:xfrm>
            <a:off x="2281580" y="1526323"/>
            <a:ext cx="692737" cy="273786"/>
            <a:chOff x="2281580" y="1526323"/>
            <a:chExt cx="692737" cy="273786"/>
          </a:xfrm>
        </p:grpSpPr>
        <p:sp>
          <p:nvSpPr>
            <p:cNvPr id="22" name="Rectangular Callout 11"/>
            <p:cNvSpPr/>
            <p:nvPr/>
          </p:nvSpPr>
          <p:spPr>
            <a:xfrm>
              <a:off x="2310929" y="1526323"/>
              <a:ext cx="663388" cy="273786"/>
            </a:xfrm>
            <a:prstGeom prst="wedgeRectCallout">
              <a:avLst>
                <a:gd name="adj1" fmla="val -20833"/>
                <a:gd name="adj2" fmla="val 7736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81580" y="1544103"/>
              <a:ext cx="692150" cy="245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TITLE</a:t>
              </a: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Graphic spid="6" grpId="0">
        <p:bldSub>
          <a:bldChart bld="series"/>
        </p:bldSub>
      </p:bldGraphic>
      <p:bldP spid="7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6" name="Group 1"/>
          <p:cNvGrpSpPr/>
          <p:nvPr/>
        </p:nvGrpSpPr>
        <p:grpSpPr>
          <a:xfrm>
            <a:off x="1259632" y="1587779"/>
            <a:ext cx="3194432" cy="303867"/>
            <a:chOff x="1560223" y="2179787"/>
            <a:chExt cx="4259242" cy="385862"/>
          </a:xfrm>
        </p:grpSpPr>
        <p:sp>
          <p:nvSpPr>
            <p:cNvPr id="7" name="Shape 3415"/>
            <p:cNvSpPr/>
            <p:nvPr/>
          </p:nvSpPr>
          <p:spPr>
            <a:xfrm>
              <a:off x="1560223" y="2179787"/>
              <a:ext cx="4259242" cy="385862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8" name="Shape 3416"/>
            <p:cNvSpPr/>
            <p:nvPr/>
          </p:nvSpPr>
          <p:spPr>
            <a:xfrm>
              <a:off x="1560223" y="2179787"/>
              <a:ext cx="925834" cy="3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1259632" y="2559888"/>
            <a:ext cx="3194432" cy="303867"/>
            <a:chOff x="1560223" y="3517634"/>
            <a:chExt cx="4259242" cy="385862"/>
          </a:xfrm>
        </p:grpSpPr>
        <p:sp>
          <p:nvSpPr>
            <p:cNvPr id="10" name="Shape 3422"/>
            <p:cNvSpPr/>
            <p:nvPr/>
          </p:nvSpPr>
          <p:spPr>
            <a:xfrm>
              <a:off x="1560223" y="3517634"/>
              <a:ext cx="4259242" cy="385862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11" name="Shape 3423"/>
            <p:cNvSpPr/>
            <p:nvPr/>
          </p:nvSpPr>
          <p:spPr>
            <a:xfrm>
              <a:off x="1560223" y="3517634"/>
              <a:ext cx="925834" cy="3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1259632" y="3574383"/>
            <a:ext cx="3194432" cy="303866"/>
            <a:chOff x="1560223" y="4909589"/>
            <a:chExt cx="4259242" cy="385861"/>
          </a:xfrm>
        </p:grpSpPr>
        <p:sp>
          <p:nvSpPr>
            <p:cNvPr id="13" name="Shape 3429"/>
            <p:cNvSpPr/>
            <p:nvPr/>
          </p:nvSpPr>
          <p:spPr>
            <a:xfrm>
              <a:off x="1560223" y="4909589"/>
              <a:ext cx="4259242" cy="385861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14" name="Shape 3430"/>
            <p:cNvSpPr/>
            <p:nvPr/>
          </p:nvSpPr>
          <p:spPr>
            <a:xfrm>
              <a:off x="1560223" y="4909589"/>
              <a:ext cx="925834" cy="38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4878107" y="1587779"/>
            <a:ext cx="3194431" cy="303867"/>
            <a:chOff x="6384855" y="2179787"/>
            <a:chExt cx="4259241" cy="385862"/>
          </a:xfrm>
        </p:grpSpPr>
        <p:sp>
          <p:nvSpPr>
            <p:cNvPr id="16" name="Shape 3436"/>
            <p:cNvSpPr/>
            <p:nvPr/>
          </p:nvSpPr>
          <p:spPr>
            <a:xfrm>
              <a:off x="6384855" y="2179787"/>
              <a:ext cx="4259241" cy="385862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17" name="Shape 3437"/>
            <p:cNvSpPr/>
            <p:nvPr/>
          </p:nvSpPr>
          <p:spPr>
            <a:xfrm>
              <a:off x="6384855" y="2179787"/>
              <a:ext cx="925834" cy="3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4878107" y="2559888"/>
            <a:ext cx="3194431" cy="303867"/>
            <a:chOff x="6384855" y="3517634"/>
            <a:chExt cx="4259241" cy="385862"/>
          </a:xfrm>
        </p:grpSpPr>
        <p:sp>
          <p:nvSpPr>
            <p:cNvPr id="21" name="Shape 3443"/>
            <p:cNvSpPr/>
            <p:nvPr/>
          </p:nvSpPr>
          <p:spPr>
            <a:xfrm>
              <a:off x="6384855" y="3517634"/>
              <a:ext cx="4259241" cy="385862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22" name="Shape 3444"/>
            <p:cNvSpPr/>
            <p:nvPr/>
          </p:nvSpPr>
          <p:spPr>
            <a:xfrm>
              <a:off x="6384855" y="3517634"/>
              <a:ext cx="925834" cy="3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</p:grpSp>
      <p:grpSp>
        <p:nvGrpSpPr>
          <p:cNvPr id="23" name="Group 37"/>
          <p:cNvGrpSpPr/>
          <p:nvPr/>
        </p:nvGrpSpPr>
        <p:grpSpPr>
          <a:xfrm>
            <a:off x="4878107" y="3574383"/>
            <a:ext cx="3194431" cy="303866"/>
            <a:chOff x="6384855" y="4909589"/>
            <a:chExt cx="4259241" cy="385861"/>
          </a:xfrm>
        </p:grpSpPr>
        <p:sp>
          <p:nvSpPr>
            <p:cNvPr id="24" name="Shape 3450"/>
            <p:cNvSpPr/>
            <p:nvPr/>
          </p:nvSpPr>
          <p:spPr>
            <a:xfrm>
              <a:off x="6384855" y="4909589"/>
              <a:ext cx="4259241" cy="385861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25" name="Shape 3451"/>
            <p:cNvSpPr/>
            <p:nvPr/>
          </p:nvSpPr>
          <p:spPr>
            <a:xfrm>
              <a:off x="6384855" y="4909589"/>
              <a:ext cx="925834" cy="38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298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</p:grpSp>
      <p:sp>
        <p:nvSpPr>
          <p:cNvPr id="26" name="Text Placeholder 2"/>
          <p:cNvSpPr txBox="1"/>
          <p:nvPr/>
        </p:nvSpPr>
        <p:spPr bwMode="auto">
          <a:xfrm>
            <a:off x="2099249" y="1587282"/>
            <a:ext cx="1910707" cy="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59633" y="1679119"/>
            <a:ext cx="5246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</a:p>
        </p:txBody>
      </p:sp>
      <p:sp>
        <p:nvSpPr>
          <p:cNvPr id="28" name="Text Placeholder 2"/>
          <p:cNvSpPr txBox="1"/>
          <p:nvPr/>
        </p:nvSpPr>
        <p:spPr bwMode="auto">
          <a:xfrm>
            <a:off x="2099249" y="2559391"/>
            <a:ext cx="1910707" cy="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9633" y="2651228"/>
            <a:ext cx="5246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</a:p>
        </p:txBody>
      </p:sp>
      <p:sp>
        <p:nvSpPr>
          <p:cNvPr id="30" name="Text Placeholder 2"/>
          <p:cNvSpPr txBox="1"/>
          <p:nvPr/>
        </p:nvSpPr>
        <p:spPr bwMode="auto">
          <a:xfrm>
            <a:off x="2099249" y="3567501"/>
            <a:ext cx="1910707" cy="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59633" y="3659338"/>
            <a:ext cx="5246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</a:p>
        </p:txBody>
      </p:sp>
      <p:sp>
        <p:nvSpPr>
          <p:cNvPr id="32" name="Text Placeholder 2"/>
          <p:cNvSpPr txBox="1"/>
          <p:nvPr/>
        </p:nvSpPr>
        <p:spPr bwMode="auto">
          <a:xfrm>
            <a:off x="5717762" y="1581281"/>
            <a:ext cx="1910707" cy="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8147" y="1673118"/>
            <a:ext cx="5246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</a:p>
        </p:txBody>
      </p:sp>
      <p:sp>
        <p:nvSpPr>
          <p:cNvPr id="34" name="Text Placeholder 2"/>
          <p:cNvSpPr txBox="1"/>
          <p:nvPr/>
        </p:nvSpPr>
        <p:spPr bwMode="auto">
          <a:xfrm>
            <a:off x="5717762" y="2553389"/>
            <a:ext cx="1910707" cy="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8147" y="2645228"/>
            <a:ext cx="5246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</a:p>
        </p:txBody>
      </p:sp>
      <p:sp>
        <p:nvSpPr>
          <p:cNvPr id="36" name="Text Placeholder 2"/>
          <p:cNvSpPr txBox="1"/>
          <p:nvPr/>
        </p:nvSpPr>
        <p:spPr bwMode="auto">
          <a:xfrm>
            <a:off x="5709209" y="3561501"/>
            <a:ext cx="1910707" cy="3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8147" y="3653337"/>
            <a:ext cx="5246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59632" y="1995897"/>
            <a:ext cx="319443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
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59632" y="2986343"/>
            <a:ext cx="319443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
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59632" y="4002618"/>
            <a:ext cx="319443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
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78106" y="1995897"/>
            <a:ext cx="319443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
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78106" y="2986343"/>
            <a:ext cx="319443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
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78106" y="4002618"/>
            <a:ext cx="319443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8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
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576" y="954665"/>
            <a:ext cx="291632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spc="300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6" grpId="0" build="p"/>
      <p:bldP spid="27" grpId="0"/>
      <p:bldP spid="28" grpId="0" build="p"/>
      <p:bldP spid="29" grpId="0"/>
      <p:bldP spid="30" grpId="0" build="p"/>
      <p:bldP spid="31" grpId="0"/>
      <p:bldP spid="32" grpId="0" build="p"/>
      <p:bldP spid="33" grpId="0"/>
      <p:bldP spid="34" grpId="0" build="p"/>
      <p:bldP spid="35" grpId="0"/>
      <p:bldP spid="36" grpId="0" build="p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9"/>
          <p:cNvGrpSpPr/>
          <p:nvPr/>
        </p:nvGrpSpPr>
        <p:grpSpPr bwMode="auto">
          <a:xfrm>
            <a:off x="3750315" y="1063007"/>
            <a:ext cx="592015" cy="469203"/>
            <a:chOff x="3050349" y="1844085"/>
            <a:chExt cx="857657" cy="678092"/>
          </a:xfrm>
        </p:grpSpPr>
        <p:sp>
          <p:nvSpPr>
            <p:cNvPr id="9" name="任意多边形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3146442" y="1890742"/>
              <a:ext cx="761564" cy="578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01</a:t>
              </a:r>
            </a:p>
          </p:txBody>
        </p:sp>
      </p:grpSp>
      <p:grpSp>
        <p:nvGrpSpPr>
          <p:cNvPr id="11" name="组合 37"/>
          <p:cNvGrpSpPr/>
          <p:nvPr/>
        </p:nvGrpSpPr>
        <p:grpSpPr bwMode="auto">
          <a:xfrm>
            <a:off x="3733836" y="3939379"/>
            <a:ext cx="608496" cy="468150"/>
            <a:chOff x="3050206" y="1844053"/>
            <a:chExt cx="881613" cy="678154"/>
          </a:xfrm>
        </p:grpSpPr>
        <p:sp>
          <p:nvSpPr>
            <p:cNvPr id="12" name="任意多边形 11"/>
            <p:cNvSpPr/>
            <p:nvPr/>
          </p:nvSpPr>
          <p:spPr>
            <a:xfrm rot="8100000" flipV="1">
              <a:off x="3050206" y="1844053"/>
              <a:ext cx="834142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文本框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5795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05</a:t>
              </a:r>
            </a:p>
          </p:txBody>
        </p:sp>
      </p:grpSp>
      <p:grpSp>
        <p:nvGrpSpPr>
          <p:cNvPr id="14" name="组合 40"/>
          <p:cNvGrpSpPr/>
          <p:nvPr/>
        </p:nvGrpSpPr>
        <p:grpSpPr bwMode="auto">
          <a:xfrm>
            <a:off x="3750191" y="3213207"/>
            <a:ext cx="575786" cy="468107"/>
            <a:chOff x="3050167" y="1844084"/>
            <a:chExt cx="834144" cy="678092"/>
          </a:xfrm>
        </p:grpSpPr>
        <p:sp>
          <p:nvSpPr>
            <p:cNvPr id="15" name="任意多边形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文本框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795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04</a:t>
              </a:r>
            </a:p>
          </p:txBody>
        </p:sp>
      </p:grpSp>
      <p:grpSp>
        <p:nvGrpSpPr>
          <p:cNvPr id="17" name="组合 43"/>
          <p:cNvGrpSpPr/>
          <p:nvPr/>
        </p:nvGrpSpPr>
        <p:grpSpPr bwMode="auto">
          <a:xfrm>
            <a:off x="3750191" y="2504886"/>
            <a:ext cx="575785" cy="468108"/>
            <a:chOff x="3050167" y="1844084"/>
            <a:chExt cx="834142" cy="678092"/>
          </a:xfrm>
        </p:grpSpPr>
        <p:sp>
          <p:nvSpPr>
            <p:cNvPr id="18" name="任意多边形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文本框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795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03</a:t>
              </a:r>
            </a:p>
          </p:txBody>
        </p:sp>
      </p:grpSp>
      <p:grpSp>
        <p:nvGrpSpPr>
          <p:cNvPr id="20" name="组合 46"/>
          <p:cNvGrpSpPr/>
          <p:nvPr/>
        </p:nvGrpSpPr>
        <p:grpSpPr bwMode="auto">
          <a:xfrm>
            <a:off x="3750316" y="1761847"/>
            <a:ext cx="575533" cy="469204"/>
            <a:chOff x="3050349" y="1844085"/>
            <a:chExt cx="833779" cy="678092"/>
          </a:xfrm>
        </p:grpSpPr>
        <p:sp>
          <p:nvSpPr>
            <p:cNvPr id="21" name="任意多边形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文本框 48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726001" cy="578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89071" y="1059932"/>
            <a:ext cx="2806850" cy="383539"/>
            <a:chOff x="6339097" y="1573726"/>
            <a:chExt cx="3744416" cy="511504"/>
          </a:xfrm>
        </p:grpSpPr>
        <p:sp>
          <p:nvSpPr>
            <p:cNvPr id="24" name="圆角矩形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23350" y="1614014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1157" y="1753222"/>
            <a:ext cx="2806850" cy="383539"/>
            <a:chOff x="6315199" y="2410178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747248" y="2450466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89071" y="2504886"/>
            <a:ext cx="2806850" cy="383539"/>
            <a:chOff x="6339097" y="3296031"/>
            <a:chExt cx="3744416" cy="511504"/>
          </a:xfrm>
        </p:grpSpPr>
        <p:sp>
          <p:nvSpPr>
            <p:cNvPr id="30" name="圆角矩形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23349" y="3336319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89071" y="3222378"/>
            <a:ext cx="2806850" cy="383539"/>
            <a:chOff x="6339097" y="4180903"/>
            <a:chExt cx="3744416" cy="511504"/>
          </a:xfrm>
        </p:grpSpPr>
        <p:sp>
          <p:nvSpPr>
            <p:cNvPr id="33" name="圆角矩形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723349" y="4221882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89071" y="3933657"/>
            <a:ext cx="2806850" cy="383539"/>
            <a:chOff x="6339097" y="5057483"/>
            <a:chExt cx="3744416" cy="511504"/>
          </a:xfrm>
        </p:grpSpPr>
        <p:sp>
          <p:nvSpPr>
            <p:cNvPr id="36" name="圆角矩形 35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478" y="5085978"/>
              <a:ext cx="2736174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sp>
        <p:nvSpPr>
          <p:cNvPr id="38" name="下箭头 37"/>
          <p:cNvSpPr/>
          <p:nvPr/>
        </p:nvSpPr>
        <p:spPr>
          <a:xfrm rot="16200000">
            <a:off x="2990649" y="3180994"/>
            <a:ext cx="431948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89890" y="1023620"/>
            <a:ext cx="2277110" cy="7359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121898" tIns="60948" rIns="121898" bIns="60948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Catalog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6" name="Group 42"/>
          <p:cNvGrpSpPr/>
          <p:nvPr/>
        </p:nvGrpSpPr>
        <p:grpSpPr>
          <a:xfrm>
            <a:off x="3371273" y="1542030"/>
            <a:ext cx="2423940" cy="2526437"/>
            <a:chOff x="0" y="0"/>
            <a:chExt cx="5874978" cy="5874978"/>
          </a:xfrm>
        </p:grpSpPr>
        <p:sp>
          <p:nvSpPr>
            <p:cNvPr id="7" name="Shape 40"/>
            <p:cNvSpPr/>
            <p:nvPr/>
          </p:nvSpPr>
          <p:spPr>
            <a:xfrm>
              <a:off x="0" y="0"/>
              <a:ext cx="5874979" cy="587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Shape 41"/>
            <p:cNvSpPr/>
            <p:nvPr/>
          </p:nvSpPr>
          <p:spPr>
            <a:xfrm>
              <a:off x="1206556" y="1195209"/>
              <a:ext cx="3473214" cy="347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" name="Shape 44"/>
          <p:cNvSpPr/>
          <p:nvPr/>
        </p:nvSpPr>
        <p:spPr>
          <a:xfrm>
            <a:off x="647564" y="1537798"/>
            <a:ext cx="2534227" cy="1086491"/>
          </a:xfrm>
          <a:prstGeom prst="rect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44154" tIns="44154" rIns="44154" bIns="4415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Shape 46"/>
          <p:cNvSpPr/>
          <p:nvPr/>
        </p:nvSpPr>
        <p:spPr>
          <a:xfrm>
            <a:off x="647564" y="2986217"/>
            <a:ext cx="2534227" cy="1086491"/>
          </a:xfrm>
          <a:prstGeom prst="rect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44154" tIns="44154" rIns="44154" bIns="4415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Shape 47"/>
          <p:cNvSpPr/>
          <p:nvPr/>
        </p:nvSpPr>
        <p:spPr>
          <a:xfrm>
            <a:off x="5984706" y="1537798"/>
            <a:ext cx="2534227" cy="1086491"/>
          </a:xfrm>
          <a:prstGeom prst="rect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44154" tIns="44154" rIns="44154" bIns="4415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Shape 48"/>
          <p:cNvSpPr/>
          <p:nvPr/>
        </p:nvSpPr>
        <p:spPr>
          <a:xfrm>
            <a:off x="5984706" y="2986217"/>
            <a:ext cx="2534227" cy="1086491"/>
          </a:xfrm>
          <a:prstGeom prst="rect">
            <a:avLst/>
          </a:prstGeom>
          <a:ln w="3175">
            <a:solidFill>
              <a:schemeClr val="accent1"/>
            </a:solidFill>
            <a:miter lim="400000"/>
          </a:ln>
        </p:spPr>
        <p:txBody>
          <a:bodyPr lIns="44154" tIns="44154" rIns="44154" bIns="44154" anchor="ctr"/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2270" y="1758335"/>
            <a:ext cx="2059617" cy="540385"/>
          </a:xfrm>
          <a:prstGeom prst="rect">
            <a:avLst/>
          </a:prstGeom>
          <a:noFill/>
        </p:spPr>
        <p:txBody>
          <a:bodyPr wrap="square" lIns="79480" tIns="39739" rIns="79480" bIns="39739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</a:t>
            </a: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according to your need </a:t>
            </a: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 draw the text box size.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02270" y="3188883"/>
            <a:ext cx="2059617" cy="540385"/>
          </a:xfrm>
          <a:prstGeom prst="rect">
            <a:avLst/>
          </a:prstGeom>
          <a:noFill/>
        </p:spPr>
        <p:txBody>
          <a:bodyPr wrap="square" lIns="79480" tIns="39739" rIns="79480" bIns="39739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</a:t>
            </a: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according to your need </a:t>
            </a: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 draw the text box size.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345" y="1743507"/>
            <a:ext cx="2059617" cy="540385"/>
          </a:xfrm>
          <a:prstGeom prst="rect">
            <a:avLst/>
          </a:prstGeom>
          <a:noFill/>
        </p:spPr>
        <p:txBody>
          <a:bodyPr wrap="square" lIns="79480" tIns="39739" rIns="79480" bIns="39739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</a:t>
            </a: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according to your need </a:t>
            </a: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 draw the text box size.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4345" y="3174058"/>
            <a:ext cx="2059617" cy="540385"/>
          </a:xfrm>
          <a:prstGeom prst="rect">
            <a:avLst/>
          </a:prstGeom>
          <a:noFill/>
        </p:spPr>
        <p:txBody>
          <a:bodyPr wrap="square" lIns="79480" tIns="39739" rIns="79480" bIns="39739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</a:t>
            </a: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according to your need </a:t>
            </a:r>
          </a:p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 draw the text box size.</a:t>
            </a:r>
          </a:p>
        </p:txBody>
      </p:sp>
      <p:sp>
        <p:nvSpPr>
          <p:cNvPr id="31" name="Text Placeholder 2"/>
          <p:cNvSpPr txBox="1"/>
          <p:nvPr/>
        </p:nvSpPr>
        <p:spPr bwMode="auto">
          <a:xfrm>
            <a:off x="978258" y="1419622"/>
            <a:ext cx="1033208" cy="26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9480" tIns="45720" rIns="91440" bIns="45720" numCol="1" anchor="ctr" anchorCtr="0" compatLnSpc="1">
            <a:normAutofit fontScale="95000" lnSpcReduction="10000"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</a:t>
            </a:r>
          </a:p>
        </p:txBody>
      </p:sp>
      <p:sp>
        <p:nvSpPr>
          <p:cNvPr id="32" name="Text Placeholder 2"/>
          <p:cNvSpPr txBox="1"/>
          <p:nvPr/>
        </p:nvSpPr>
        <p:spPr bwMode="auto">
          <a:xfrm>
            <a:off x="7075170" y="1423670"/>
            <a:ext cx="1038225" cy="263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7948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</a:t>
            </a:r>
          </a:p>
        </p:txBody>
      </p:sp>
      <p:sp>
        <p:nvSpPr>
          <p:cNvPr id="33" name="Text Placeholder 2"/>
          <p:cNvSpPr txBox="1"/>
          <p:nvPr/>
        </p:nvSpPr>
        <p:spPr bwMode="auto">
          <a:xfrm>
            <a:off x="7074535" y="3954780"/>
            <a:ext cx="1038860" cy="263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79480" bIns="45720" numCol="1" anchor="ctr" anchorCtr="0" compatLnSpc="1">
            <a:normAutofit fontScale="95000" lnSpcReduction="10000"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</a:t>
            </a:r>
          </a:p>
        </p:txBody>
      </p:sp>
      <p:sp>
        <p:nvSpPr>
          <p:cNvPr id="34" name="Text Placeholder 2"/>
          <p:cNvSpPr txBox="1"/>
          <p:nvPr/>
        </p:nvSpPr>
        <p:spPr bwMode="auto">
          <a:xfrm>
            <a:off x="3959932" y="2417833"/>
            <a:ext cx="1245236" cy="7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</a:t>
            </a:r>
          </a:p>
        </p:txBody>
      </p:sp>
      <p:sp>
        <p:nvSpPr>
          <p:cNvPr id="35" name="Text Placeholder 2"/>
          <p:cNvSpPr txBox="1"/>
          <p:nvPr/>
        </p:nvSpPr>
        <p:spPr bwMode="auto">
          <a:xfrm>
            <a:off x="978253" y="3941225"/>
            <a:ext cx="1036808" cy="263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9480" tIns="45720" rIns="91440" bIns="45720" numCol="1" anchor="ctr" anchorCtr="0" compatLnSpc="1">
            <a:normAutofit fontScale="95000" lnSpcReduction="10000"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sz="13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9" grpId="0" animBg="1"/>
      <p:bldP spid="10" grpId="0" animBg="1"/>
      <p:bldP spid="11" grpId="0" animBg="1"/>
      <p:bldP spid="12" grpId="0" animBg="1"/>
      <p:bldP spid="27" grpId="0"/>
      <p:bldP spid="28" grpId="0"/>
      <p:bldP spid="29" grpId="0"/>
      <p:bldP spid="30" grpId="0"/>
      <p:bldP spid="31" grpId="0" build="p" animBg="1"/>
      <p:bldP spid="32" grpId="0" build="p" animBg="1"/>
      <p:bldP spid="33" grpId="0" build="p" animBg="1"/>
      <p:bldP spid="34" grpId="0" build="p"/>
      <p:bldP spid="3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33" name="Group 72"/>
          <p:cNvGrpSpPr/>
          <p:nvPr/>
        </p:nvGrpSpPr>
        <p:grpSpPr>
          <a:xfrm>
            <a:off x="297378" y="1190401"/>
            <a:ext cx="2587878" cy="1015663"/>
            <a:chOff x="-245363" y="1180883"/>
            <a:chExt cx="4436363" cy="1128141"/>
          </a:xfrm>
        </p:grpSpPr>
        <p:sp>
          <p:nvSpPr>
            <p:cNvPr id="34" name="TextBox 33"/>
            <p:cNvSpPr txBox="1"/>
            <p:nvPr/>
          </p:nvSpPr>
          <p:spPr>
            <a:xfrm>
              <a:off x="-245363" y="1180883"/>
              <a:ext cx="2373683" cy="1128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000" spc="-30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01</a:t>
              </a:r>
            </a:p>
          </p:txBody>
        </p:sp>
        <p:sp>
          <p:nvSpPr>
            <p:cNvPr id="35" name="Content Placeholder 2"/>
            <p:cNvSpPr txBox="1"/>
            <p:nvPr/>
          </p:nvSpPr>
          <p:spPr>
            <a:xfrm>
              <a:off x="1238672" y="1373079"/>
              <a:ext cx="2952328" cy="8342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</a:t>
              </a:r>
            </a:p>
            <a:p>
              <a:pPr marL="0" indent="0" algn="r">
                <a:buFont typeface="Arial" panose="020B060402020202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according to your need </a:t>
              </a:r>
            </a:p>
            <a:p>
              <a:pPr marL="0" indent="0" algn="r">
                <a:buFont typeface="Arial" panose="020B060402020202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to draw the text box size.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6" name="Group 72"/>
          <p:cNvGrpSpPr/>
          <p:nvPr/>
        </p:nvGrpSpPr>
        <p:grpSpPr>
          <a:xfrm>
            <a:off x="296288" y="2200973"/>
            <a:ext cx="2588968" cy="1015663"/>
            <a:chOff x="-247231" y="1203067"/>
            <a:chExt cx="4438231" cy="1128141"/>
          </a:xfrm>
        </p:grpSpPr>
        <p:sp>
          <p:nvSpPr>
            <p:cNvPr id="37" name="TextBox 36"/>
            <p:cNvSpPr txBox="1"/>
            <p:nvPr/>
          </p:nvSpPr>
          <p:spPr>
            <a:xfrm>
              <a:off x="-247231" y="1203067"/>
              <a:ext cx="2090057" cy="1128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000" spc="-30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02</a:t>
              </a:r>
            </a:p>
          </p:txBody>
        </p:sp>
        <p:sp>
          <p:nvSpPr>
            <p:cNvPr id="38" name="Content Placeholder 2"/>
            <p:cNvSpPr txBox="1"/>
            <p:nvPr/>
          </p:nvSpPr>
          <p:spPr>
            <a:xfrm>
              <a:off x="1238672" y="1373079"/>
              <a:ext cx="2952328" cy="9189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</a:t>
              </a:r>
            </a:p>
            <a:p>
              <a:pPr marL="0" indent="0" algn="r">
                <a:buFont typeface="Arial" panose="020B060402020202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according to your need </a:t>
              </a:r>
            </a:p>
            <a:p>
              <a:pPr marL="0" indent="0" algn="r">
                <a:buFont typeface="Arial" panose="020B060402020202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to draw the text box size.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9" name="Group 72"/>
          <p:cNvGrpSpPr/>
          <p:nvPr/>
        </p:nvGrpSpPr>
        <p:grpSpPr>
          <a:xfrm>
            <a:off x="310715" y="3246774"/>
            <a:ext cx="2574541" cy="1015663"/>
            <a:chOff x="-222499" y="1179743"/>
            <a:chExt cx="4413499" cy="1128141"/>
          </a:xfrm>
        </p:grpSpPr>
        <p:sp>
          <p:nvSpPr>
            <p:cNvPr id="40" name="TextBox 39"/>
            <p:cNvSpPr txBox="1"/>
            <p:nvPr/>
          </p:nvSpPr>
          <p:spPr>
            <a:xfrm>
              <a:off x="-222499" y="1179743"/>
              <a:ext cx="2090057" cy="1128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000" spc="-30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03</a:t>
              </a:r>
            </a:p>
          </p:txBody>
        </p:sp>
        <p:sp>
          <p:nvSpPr>
            <p:cNvPr id="41" name="Content Placeholder 2"/>
            <p:cNvSpPr txBox="1"/>
            <p:nvPr/>
          </p:nvSpPr>
          <p:spPr>
            <a:xfrm>
              <a:off x="1238673" y="1373079"/>
              <a:ext cx="2952327" cy="74147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</a:t>
              </a:r>
            </a:p>
            <a:p>
              <a:pPr marL="0" indent="0" algn="r">
                <a:buFont typeface="Arial" panose="020B060402020202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according to your need </a:t>
              </a:r>
            </a:p>
            <a:p>
              <a:pPr marL="0" indent="0" algn="r">
                <a:buFont typeface="Arial" panose="020B060402020202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to draw the text box size.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2" name="Group 72"/>
          <p:cNvGrpSpPr/>
          <p:nvPr/>
        </p:nvGrpSpPr>
        <p:grpSpPr>
          <a:xfrm>
            <a:off x="6238056" y="1185310"/>
            <a:ext cx="2709892" cy="1015663"/>
            <a:chOff x="1057381" y="1154657"/>
            <a:chExt cx="5040534" cy="1253075"/>
          </a:xfrm>
        </p:grpSpPr>
        <p:sp>
          <p:nvSpPr>
            <p:cNvPr id="43" name="TextBox 42"/>
            <p:cNvSpPr txBox="1"/>
            <p:nvPr/>
          </p:nvSpPr>
          <p:spPr>
            <a:xfrm>
              <a:off x="3974300" y="1154657"/>
              <a:ext cx="2123615" cy="1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000" spc="-15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04</a:t>
              </a:r>
            </a:p>
          </p:txBody>
        </p:sp>
        <p:sp>
          <p:nvSpPr>
            <p:cNvPr id="44" name="Content Placeholder 2"/>
            <p:cNvSpPr txBox="1"/>
            <p:nvPr/>
          </p:nvSpPr>
          <p:spPr>
            <a:xfrm>
              <a:off x="1057381" y="1373079"/>
              <a:ext cx="3133618" cy="9189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according to your need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to draw the text box size.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5" name="Group 72"/>
          <p:cNvGrpSpPr/>
          <p:nvPr/>
        </p:nvGrpSpPr>
        <p:grpSpPr>
          <a:xfrm>
            <a:off x="6238056" y="2200972"/>
            <a:ext cx="2709309" cy="1015663"/>
            <a:chOff x="1057381" y="1174642"/>
            <a:chExt cx="5039448" cy="1253075"/>
          </a:xfrm>
        </p:grpSpPr>
        <p:sp>
          <p:nvSpPr>
            <p:cNvPr id="46" name="TextBox 45"/>
            <p:cNvSpPr txBox="1"/>
            <p:nvPr/>
          </p:nvSpPr>
          <p:spPr>
            <a:xfrm>
              <a:off x="3974299" y="1174642"/>
              <a:ext cx="2122530" cy="1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000" spc="-15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05</a:t>
              </a:r>
            </a:p>
          </p:txBody>
        </p:sp>
        <p:sp>
          <p:nvSpPr>
            <p:cNvPr id="47" name="Content Placeholder 2"/>
            <p:cNvSpPr txBox="1"/>
            <p:nvPr/>
          </p:nvSpPr>
          <p:spPr>
            <a:xfrm>
              <a:off x="1057381" y="1373079"/>
              <a:ext cx="3133618" cy="9189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according to your need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to draw the text box size.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8" name="Group 72"/>
          <p:cNvGrpSpPr/>
          <p:nvPr/>
        </p:nvGrpSpPr>
        <p:grpSpPr>
          <a:xfrm>
            <a:off x="6238056" y="3276831"/>
            <a:ext cx="2794518" cy="1015663"/>
            <a:chOff x="1057381" y="1170517"/>
            <a:chExt cx="5197943" cy="1253075"/>
          </a:xfrm>
        </p:grpSpPr>
        <p:sp>
          <p:nvSpPr>
            <p:cNvPr id="49" name="TextBox 48"/>
            <p:cNvSpPr txBox="1"/>
            <p:nvPr/>
          </p:nvSpPr>
          <p:spPr>
            <a:xfrm>
              <a:off x="3987551" y="1170517"/>
              <a:ext cx="2267773" cy="125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6000" spc="-15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06</a:t>
              </a:r>
            </a:p>
          </p:txBody>
        </p:sp>
        <p:sp>
          <p:nvSpPr>
            <p:cNvPr id="50" name="Content Placeholder 2"/>
            <p:cNvSpPr txBox="1"/>
            <p:nvPr/>
          </p:nvSpPr>
          <p:spPr>
            <a:xfrm>
              <a:off x="1057381" y="1373079"/>
              <a:ext cx="3133618" cy="9189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  <a:b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words here,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according to your need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to draw the text box size.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99" y="1424023"/>
            <a:ext cx="3140914" cy="266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44" name="Rounded Rectangle 6"/>
          <p:cNvSpPr/>
          <p:nvPr/>
        </p:nvSpPr>
        <p:spPr>
          <a:xfrm>
            <a:off x="2193354" y="1393102"/>
            <a:ext cx="930846" cy="89961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Rounded Rectangle 7"/>
          <p:cNvSpPr/>
          <p:nvPr/>
        </p:nvSpPr>
        <p:spPr>
          <a:xfrm>
            <a:off x="2209800" y="3256307"/>
            <a:ext cx="930846" cy="89961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Rounded Rectangle 8"/>
          <p:cNvSpPr/>
          <p:nvPr/>
        </p:nvSpPr>
        <p:spPr>
          <a:xfrm>
            <a:off x="5943600" y="1393102"/>
            <a:ext cx="930846" cy="89961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Rounded Rectangle 9"/>
          <p:cNvSpPr/>
          <p:nvPr/>
        </p:nvSpPr>
        <p:spPr>
          <a:xfrm>
            <a:off x="5943600" y="3256307"/>
            <a:ext cx="930846" cy="899619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Rectangle 10"/>
          <p:cNvSpPr/>
          <p:nvPr/>
        </p:nvSpPr>
        <p:spPr>
          <a:xfrm>
            <a:off x="6934201" y="3186835"/>
            <a:ext cx="1828800" cy="1141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title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cxnSp>
        <p:nvCxnSpPr>
          <p:cNvPr id="49" name="Straight Connector 12"/>
          <p:cNvCxnSpPr/>
          <p:nvPr/>
        </p:nvCxnSpPr>
        <p:spPr>
          <a:xfrm flipH="1" flipV="1">
            <a:off x="3124200" y="2292721"/>
            <a:ext cx="649378" cy="48088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4"/>
          <p:cNvCxnSpPr/>
          <p:nvPr/>
        </p:nvCxnSpPr>
        <p:spPr>
          <a:xfrm flipH="1">
            <a:off x="3140646" y="2773610"/>
            <a:ext cx="632932" cy="48269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6"/>
          <p:cNvCxnSpPr/>
          <p:nvPr/>
        </p:nvCxnSpPr>
        <p:spPr>
          <a:xfrm flipV="1">
            <a:off x="5294222" y="2292721"/>
            <a:ext cx="649378" cy="48088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8"/>
          <p:cNvCxnSpPr/>
          <p:nvPr/>
        </p:nvCxnSpPr>
        <p:spPr>
          <a:xfrm>
            <a:off x="5294222" y="2773610"/>
            <a:ext cx="649378" cy="48269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9"/>
          <p:cNvSpPr/>
          <p:nvPr/>
        </p:nvSpPr>
        <p:spPr>
          <a:xfrm>
            <a:off x="6934201" y="1358035"/>
            <a:ext cx="1828800" cy="1141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title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sp>
        <p:nvSpPr>
          <p:cNvPr id="54" name="Rectangle 20"/>
          <p:cNvSpPr/>
          <p:nvPr/>
        </p:nvSpPr>
        <p:spPr>
          <a:xfrm>
            <a:off x="304800" y="3186835"/>
            <a:ext cx="1828800" cy="1141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title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sp>
        <p:nvSpPr>
          <p:cNvPr id="55" name="Rectangle 21"/>
          <p:cNvSpPr/>
          <p:nvPr/>
        </p:nvSpPr>
        <p:spPr>
          <a:xfrm>
            <a:off x="304800" y="1358035"/>
            <a:ext cx="1828800" cy="1141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title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according to your need to draw the text box size.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grpSp>
        <p:nvGrpSpPr>
          <p:cNvPr id="56" name="Group 23"/>
          <p:cNvGrpSpPr/>
          <p:nvPr/>
        </p:nvGrpSpPr>
        <p:grpSpPr>
          <a:xfrm>
            <a:off x="6072891" y="1651498"/>
            <a:ext cx="702801" cy="382827"/>
            <a:chOff x="6750050" y="3321051"/>
            <a:chExt cx="195263" cy="106363"/>
          </a:xfrm>
          <a:solidFill>
            <a:schemeClr val="bg1"/>
          </a:solidFill>
        </p:grpSpPr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8 w 87"/>
                <a:gd name="T5" fmla="*/ 17 h 65"/>
                <a:gd name="T6" fmla="*/ 8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1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24 w 29"/>
                <a:gd name="T11" fmla="*/ 2 h 10"/>
                <a:gd name="T12" fmla="*/ 27 w 29"/>
                <a:gd name="T13" fmla="*/ 5 h 10"/>
                <a:gd name="T14" fmla="*/ 24 w 29"/>
                <a:gd name="T15" fmla="*/ 8 h 10"/>
                <a:gd name="T16" fmla="*/ 21 w 29"/>
                <a:gd name="T17" fmla="*/ 5 h 10"/>
                <a:gd name="T18" fmla="*/ 24 w 29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Freeform 3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0 h 10"/>
                <a:gd name="T4" fmla="*/ 29 w 29"/>
                <a:gd name="T5" fmla="*/ 10 h 10"/>
                <a:gd name="T6" fmla="*/ 29 w 29"/>
                <a:gd name="T7" fmla="*/ 0 h 10"/>
                <a:gd name="T8" fmla="*/ 0 w 29"/>
                <a:gd name="T9" fmla="*/ 0 h 10"/>
                <a:gd name="T10" fmla="*/ 24 w 29"/>
                <a:gd name="T11" fmla="*/ 8 h 10"/>
                <a:gd name="T12" fmla="*/ 21 w 29"/>
                <a:gd name="T13" fmla="*/ 5 h 10"/>
                <a:gd name="T14" fmla="*/ 24 w 29"/>
                <a:gd name="T15" fmla="*/ 2 h 10"/>
                <a:gd name="T16" fmla="*/ 27 w 29"/>
                <a:gd name="T17" fmla="*/ 5 h 10"/>
                <a:gd name="T18" fmla="*/ 24 w 2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0" name="Group 27"/>
          <p:cNvGrpSpPr/>
          <p:nvPr/>
        </p:nvGrpSpPr>
        <p:grpSpPr>
          <a:xfrm>
            <a:off x="2415474" y="1584816"/>
            <a:ext cx="519498" cy="516190"/>
            <a:chOff x="744538" y="3198813"/>
            <a:chExt cx="249237" cy="247650"/>
          </a:xfrm>
          <a:solidFill>
            <a:schemeClr val="bg1"/>
          </a:solidFill>
        </p:grpSpPr>
        <p:sp>
          <p:nvSpPr>
            <p:cNvPr id="61" name="Freeform 8"/>
            <p:cNvSpPr/>
            <p:nvPr/>
          </p:nvSpPr>
          <p:spPr bwMode="auto">
            <a:xfrm>
              <a:off x="744538" y="3379788"/>
              <a:ext cx="66675" cy="6667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Freeform 9"/>
            <p:cNvSpPr/>
            <p:nvPr/>
          </p:nvSpPr>
          <p:spPr bwMode="auto">
            <a:xfrm>
              <a:off x="782638" y="3219451"/>
              <a:ext cx="165100" cy="168275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Freeform 10"/>
            <p:cNvSpPr/>
            <p:nvPr/>
          </p:nvSpPr>
          <p:spPr bwMode="auto">
            <a:xfrm>
              <a:off x="804863" y="3244851"/>
              <a:ext cx="165100" cy="165100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Freeform 11"/>
            <p:cNvSpPr/>
            <p:nvPr/>
          </p:nvSpPr>
          <p:spPr bwMode="auto">
            <a:xfrm>
              <a:off x="942975" y="3198813"/>
              <a:ext cx="50800" cy="49213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5" name="Group 32"/>
          <p:cNvGrpSpPr/>
          <p:nvPr/>
        </p:nvGrpSpPr>
        <p:grpSpPr>
          <a:xfrm>
            <a:off x="2420164" y="3450475"/>
            <a:ext cx="514808" cy="511283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66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9" name="Group 36"/>
          <p:cNvGrpSpPr/>
          <p:nvPr/>
        </p:nvGrpSpPr>
        <p:grpSpPr>
          <a:xfrm>
            <a:off x="6152653" y="3423803"/>
            <a:ext cx="556508" cy="564626"/>
            <a:chOff x="2360613" y="2686051"/>
            <a:chExt cx="217488" cy="220662"/>
          </a:xfrm>
          <a:solidFill>
            <a:schemeClr val="bg1"/>
          </a:solidFill>
        </p:grpSpPr>
        <p:sp>
          <p:nvSpPr>
            <p:cNvPr id="70" name="Freeform 34"/>
            <p:cNvSpPr>
              <a:spLocks noEditPoints="1"/>
            </p:cNvSpPr>
            <p:nvPr/>
          </p:nvSpPr>
          <p:spPr bwMode="auto">
            <a:xfrm>
              <a:off x="2427288" y="2686051"/>
              <a:ext cx="150813" cy="150813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Freeform 35"/>
            <p:cNvSpPr/>
            <p:nvPr/>
          </p:nvSpPr>
          <p:spPr bwMode="auto">
            <a:xfrm>
              <a:off x="2360613" y="2814638"/>
              <a:ext cx="92075" cy="92075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Freeform 36"/>
            <p:cNvSpPr/>
            <p:nvPr/>
          </p:nvSpPr>
          <p:spPr bwMode="auto">
            <a:xfrm>
              <a:off x="2505075" y="2736851"/>
              <a:ext cx="57150" cy="68263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3" name="Rounded Rectangle 3"/>
          <p:cNvSpPr/>
          <p:nvPr/>
        </p:nvSpPr>
        <p:spPr>
          <a:xfrm>
            <a:off x="3648820" y="1919193"/>
            <a:ext cx="1774080" cy="1714564"/>
          </a:xfrm>
          <a:prstGeom prst="roundRect">
            <a:avLst>
              <a:gd name="adj" fmla="val 7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Freeform 10"/>
          <p:cNvSpPr>
            <a:spLocks noEditPoints="1"/>
          </p:cNvSpPr>
          <p:nvPr/>
        </p:nvSpPr>
        <p:spPr bwMode="auto">
          <a:xfrm>
            <a:off x="4117492" y="2117539"/>
            <a:ext cx="836735" cy="826052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Rectangle 43"/>
          <p:cNvSpPr/>
          <p:nvPr/>
        </p:nvSpPr>
        <p:spPr>
          <a:xfrm>
            <a:off x="3906252" y="3100852"/>
            <a:ext cx="125921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TITLE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44" grpId="0" animBg="1"/>
      <p:bldP spid="45" grpId="0" animBg="1"/>
      <p:bldP spid="46" grpId="0" animBg="1"/>
      <p:bldP spid="47" grpId="0" animBg="1"/>
      <p:bldP spid="48" grpId="0"/>
      <p:bldP spid="53" grpId="0"/>
      <p:bldP spid="54" grpId="0"/>
      <p:bldP spid="55" grpId="0"/>
      <p:bldP spid="73" grpId="0" animBg="1"/>
      <p:bldP spid="74" grpId="0" animBg="1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cxnSp>
        <p:nvCxnSpPr>
          <p:cNvPr id="24" name="Straight Connector 9"/>
          <p:cNvCxnSpPr/>
          <p:nvPr/>
        </p:nvCxnSpPr>
        <p:spPr>
          <a:xfrm>
            <a:off x="4007875" y="1483065"/>
            <a:ext cx="445255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"/>
          <p:cNvCxnSpPr/>
          <p:nvPr/>
        </p:nvCxnSpPr>
        <p:spPr>
          <a:xfrm>
            <a:off x="4007875" y="1483065"/>
            <a:ext cx="3962400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7"/>
          <p:cNvSpPr/>
          <p:nvPr/>
        </p:nvSpPr>
        <p:spPr>
          <a:xfrm>
            <a:off x="3169675" y="1167594"/>
            <a:ext cx="652843" cy="6309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90%</a:t>
            </a:r>
          </a:p>
        </p:txBody>
      </p:sp>
      <p:sp>
        <p:nvSpPr>
          <p:cNvPr id="27" name="Rounded Rectangle 18"/>
          <p:cNvSpPr/>
          <p:nvPr/>
        </p:nvSpPr>
        <p:spPr>
          <a:xfrm>
            <a:off x="3169675" y="2022552"/>
            <a:ext cx="652843" cy="6309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70%</a:t>
            </a:r>
          </a:p>
        </p:txBody>
      </p:sp>
      <p:sp>
        <p:nvSpPr>
          <p:cNvPr id="28" name="Rounded Rectangle 19"/>
          <p:cNvSpPr/>
          <p:nvPr/>
        </p:nvSpPr>
        <p:spPr>
          <a:xfrm>
            <a:off x="3169675" y="2898852"/>
            <a:ext cx="652843" cy="6309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85%</a:t>
            </a:r>
          </a:p>
        </p:txBody>
      </p:sp>
      <p:sp>
        <p:nvSpPr>
          <p:cNvPr id="29" name="Rounded Rectangle 20"/>
          <p:cNvSpPr/>
          <p:nvPr/>
        </p:nvSpPr>
        <p:spPr>
          <a:xfrm>
            <a:off x="3169675" y="3758394"/>
            <a:ext cx="652843" cy="6309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45%</a:t>
            </a:r>
          </a:p>
        </p:txBody>
      </p:sp>
      <p:sp>
        <p:nvSpPr>
          <p:cNvPr id="30" name="Rectangle 21"/>
          <p:cNvSpPr/>
          <p:nvPr/>
        </p:nvSpPr>
        <p:spPr>
          <a:xfrm>
            <a:off x="731520" y="899376"/>
            <a:ext cx="2440305" cy="85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title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sp>
        <p:nvSpPr>
          <p:cNvPr id="31" name="Rectangle 22"/>
          <p:cNvSpPr/>
          <p:nvPr/>
        </p:nvSpPr>
        <p:spPr>
          <a:xfrm>
            <a:off x="731520" y="1754334"/>
            <a:ext cx="2440305" cy="85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title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sp>
        <p:nvSpPr>
          <p:cNvPr id="32" name="Rectangle 23"/>
          <p:cNvSpPr/>
          <p:nvPr/>
        </p:nvSpPr>
        <p:spPr>
          <a:xfrm>
            <a:off x="731520" y="2630634"/>
            <a:ext cx="2440305" cy="85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title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sp>
        <p:nvSpPr>
          <p:cNvPr id="33" name="Rectangle 24"/>
          <p:cNvSpPr/>
          <p:nvPr/>
        </p:nvSpPr>
        <p:spPr>
          <a:xfrm>
            <a:off x="731520" y="3490176"/>
            <a:ext cx="2440305" cy="85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  <a:sym typeface="+mn-ea"/>
              </a:rPr>
              <a:t>Add your title</a:t>
            </a:r>
            <a:endParaRPr lang="zh-CN" altLang="en-US" sz="1400" b="1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here,according to your need to draw the text box size.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007875" y="2338023"/>
            <a:ext cx="445255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07875" y="2338023"/>
            <a:ext cx="3124200" cy="0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07875" y="3214323"/>
            <a:ext cx="445255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07875" y="3214323"/>
            <a:ext cx="3733800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07875" y="4073865"/>
            <a:ext cx="445255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07875" y="4073865"/>
            <a:ext cx="2209800" cy="0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6" grpId="0" bldLvl="0" animBg="1"/>
      <p:bldP spid="27" grpId="0" bldLvl="0" animBg="1"/>
      <p:bldP spid="28" grpId="0" bldLvl="0" animBg="1"/>
      <p:bldP spid="29" grpId="0" bldLvl="0" animBg="1"/>
      <p:bldP spid="30" grpId="0"/>
      <p:bldP spid="31" grpId="0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9"/>
          <p:cNvGrpSpPr/>
          <p:nvPr/>
        </p:nvGrpSpPr>
        <p:grpSpPr bwMode="auto">
          <a:xfrm>
            <a:off x="3750315" y="1063007"/>
            <a:ext cx="592015" cy="469203"/>
            <a:chOff x="3050349" y="1844085"/>
            <a:chExt cx="857657" cy="678092"/>
          </a:xfrm>
        </p:grpSpPr>
        <p:sp>
          <p:nvSpPr>
            <p:cNvPr id="9" name="任意多边形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3146442" y="1890742"/>
              <a:ext cx="761564" cy="578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01</a:t>
              </a:r>
            </a:p>
          </p:txBody>
        </p:sp>
      </p:grpSp>
      <p:grpSp>
        <p:nvGrpSpPr>
          <p:cNvPr id="11" name="组合 37"/>
          <p:cNvGrpSpPr/>
          <p:nvPr/>
        </p:nvGrpSpPr>
        <p:grpSpPr bwMode="auto">
          <a:xfrm>
            <a:off x="3733836" y="3939379"/>
            <a:ext cx="608496" cy="468150"/>
            <a:chOff x="3050206" y="1844053"/>
            <a:chExt cx="881613" cy="678154"/>
          </a:xfrm>
        </p:grpSpPr>
        <p:sp>
          <p:nvSpPr>
            <p:cNvPr id="12" name="任意多边形 11"/>
            <p:cNvSpPr/>
            <p:nvPr/>
          </p:nvSpPr>
          <p:spPr>
            <a:xfrm rot="8100000" flipV="1">
              <a:off x="3050206" y="1844053"/>
              <a:ext cx="834142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文本框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5795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05</a:t>
              </a:r>
            </a:p>
          </p:txBody>
        </p:sp>
      </p:grpSp>
      <p:grpSp>
        <p:nvGrpSpPr>
          <p:cNvPr id="14" name="组合 40"/>
          <p:cNvGrpSpPr/>
          <p:nvPr/>
        </p:nvGrpSpPr>
        <p:grpSpPr bwMode="auto">
          <a:xfrm>
            <a:off x="3750191" y="3213207"/>
            <a:ext cx="575786" cy="468107"/>
            <a:chOff x="3050167" y="1844084"/>
            <a:chExt cx="834144" cy="678092"/>
          </a:xfrm>
        </p:grpSpPr>
        <p:sp>
          <p:nvSpPr>
            <p:cNvPr id="15" name="任意多边形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文本框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795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04</a:t>
              </a:r>
            </a:p>
          </p:txBody>
        </p:sp>
      </p:grpSp>
      <p:grpSp>
        <p:nvGrpSpPr>
          <p:cNvPr id="17" name="组合 43"/>
          <p:cNvGrpSpPr/>
          <p:nvPr/>
        </p:nvGrpSpPr>
        <p:grpSpPr bwMode="auto">
          <a:xfrm>
            <a:off x="3750191" y="2504886"/>
            <a:ext cx="575785" cy="468108"/>
            <a:chOff x="3050167" y="1844084"/>
            <a:chExt cx="834142" cy="678092"/>
          </a:xfrm>
        </p:grpSpPr>
        <p:sp>
          <p:nvSpPr>
            <p:cNvPr id="18" name="任意多边形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文本框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795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03</a:t>
              </a:r>
            </a:p>
          </p:txBody>
        </p:sp>
      </p:grpSp>
      <p:grpSp>
        <p:nvGrpSpPr>
          <p:cNvPr id="20" name="组合 46"/>
          <p:cNvGrpSpPr/>
          <p:nvPr/>
        </p:nvGrpSpPr>
        <p:grpSpPr bwMode="auto">
          <a:xfrm>
            <a:off x="3750316" y="1761847"/>
            <a:ext cx="575533" cy="469204"/>
            <a:chOff x="3050349" y="1844085"/>
            <a:chExt cx="833779" cy="678092"/>
          </a:xfrm>
        </p:grpSpPr>
        <p:sp>
          <p:nvSpPr>
            <p:cNvPr id="21" name="任意多边形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文本框 48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726001" cy="578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89071" y="1059932"/>
            <a:ext cx="2806850" cy="383539"/>
            <a:chOff x="6339097" y="1573726"/>
            <a:chExt cx="3744416" cy="511504"/>
          </a:xfrm>
        </p:grpSpPr>
        <p:sp>
          <p:nvSpPr>
            <p:cNvPr id="24" name="圆角矩形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23350" y="1614014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1157" y="1753222"/>
            <a:ext cx="2806850" cy="383539"/>
            <a:chOff x="6315199" y="2410178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747248" y="2450466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89071" y="2504886"/>
            <a:ext cx="2806850" cy="383539"/>
            <a:chOff x="6339097" y="3296031"/>
            <a:chExt cx="3744416" cy="511504"/>
          </a:xfrm>
        </p:grpSpPr>
        <p:sp>
          <p:nvSpPr>
            <p:cNvPr id="30" name="圆角矩形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23349" y="3336319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89071" y="3222378"/>
            <a:ext cx="2806850" cy="383539"/>
            <a:chOff x="6339097" y="4180903"/>
            <a:chExt cx="3744416" cy="511504"/>
          </a:xfrm>
        </p:grpSpPr>
        <p:sp>
          <p:nvSpPr>
            <p:cNvPr id="33" name="圆角矩形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723349" y="4221882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89071" y="3933657"/>
            <a:ext cx="2806850" cy="383539"/>
            <a:chOff x="6339097" y="5057483"/>
            <a:chExt cx="3744416" cy="511504"/>
          </a:xfrm>
        </p:grpSpPr>
        <p:sp>
          <p:nvSpPr>
            <p:cNvPr id="36" name="圆角矩形 35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478" y="5085978"/>
              <a:ext cx="2736174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sp>
        <p:nvSpPr>
          <p:cNvPr id="38" name="下箭头 37"/>
          <p:cNvSpPr/>
          <p:nvPr/>
        </p:nvSpPr>
        <p:spPr>
          <a:xfrm rot="16200000">
            <a:off x="2990649" y="3870623"/>
            <a:ext cx="431948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89890" y="1023620"/>
            <a:ext cx="2277110" cy="7359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121898" tIns="60948" rIns="121898" bIns="60948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Catalog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389890" y="1023620"/>
            <a:ext cx="2277110" cy="7359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121898" tIns="60948" rIns="121898" bIns="60948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Catalog</a:t>
            </a:r>
          </a:p>
        </p:txBody>
      </p:sp>
      <p:grpSp>
        <p:nvGrpSpPr>
          <p:cNvPr id="8" name="组合 9"/>
          <p:cNvGrpSpPr/>
          <p:nvPr/>
        </p:nvGrpSpPr>
        <p:grpSpPr bwMode="auto">
          <a:xfrm>
            <a:off x="3750316" y="1063006"/>
            <a:ext cx="650497" cy="469203"/>
            <a:chOff x="3050349" y="1844085"/>
            <a:chExt cx="942380" cy="678092"/>
          </a:xfrm>
        </p:grpSpPr>
        <p:sp>
          <p:nvSpPr>
            <p:cNvPr id="9" name="任意多边形 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3146442" y="1890742"/>
              <a:ext cx="846287" cy="578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01</a:t>
              </a:r>
            </a:p>
          </p:txBody>
        </p:sp>
      </p:grpSp>
      <p:grpSp>
        <p:nvGrpSpPr>
          <p:cNvPr id="11" name="组合 37"/>
          <p:cNvGrpSpPr/>
          <p:nvPr/>
        </p:nvGrpSpPr>
        <p:grpSpPr bwMode="auto">
          <a:xfrm>
            <a:off x="3733836" y="3939379"/>
            <a:ext cx="608496" cy="468150"/>
            <a:chOff x="3050206" y="1844053"/>
            <a:chExt cx="881613" cy="678154"/>
          </a:xfrm>
        </p:grpSpPr>
        <p:sp>
          <p:nvSpPr>
            <p:cNvPr id="12" name="任意多边形 11"/>
            <p:cNvSpPr/>
            <p:nvPr/>
          </p:nvSpPr>
          <p:spPr>
            <a:xfrm rot="8100000" flipV="1">
              <a:off x="3050206" y="1844053"/>
              <a:ext cx="834142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文本框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5795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05</a:t>
              </a:r>
            </a:p>
          </p:txBody>
        </p:sp>
      </p:grpSp>
      <p:grpSp>
        <p:nvGrpSpPr>
          <p:cNvPr id="14" name="组合 40"/>
          <p:cNvGrpSpPr/>
          <p:nvPr/>
        </p:nvGrpSpPr>
        <p:grpSpPr bwMode="auto">
          <a:xfrm>
            <a:off x="3750191" y="3213207"/>
            <a:ext cx="575786" cy="468107"/>
            <a:chOff x="3050167" y="1844084"/>
            <a:chExt cx="834144" cy="678092"/>
          </a:xfrm>
        </p:grpSpPr>
        <p:sp>
          <p:nvSpPr>
            <p:cNvPr id="15" name="任意多边形 1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文本框 42"/>
            <p:cNvSpPr txBox="1">
              <a:spLocks noChangeArrowheads="1"/>
            </p:cNvSpPr>
            <p:nvPr/>
          </p:nvSpPr>
          <p:spPr bwMode="auto">
            <a:xfrm>
              <a:off x="3123828" y="1901390"/>
              <a:ext cx="726001" cy="5795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04</a:t>
              </a:r>
            </a:p>
          </p:txBody>
        </p:sp>
      </p:grpSp>
      <p:grpSp>
        <p:nvGrpSpPr>
          <p:cNvPr id="17" name="组合 43"/>
          <p:cNvGrpSpPr/>
          <p:nvPr/>
        </p:nvGrpSpPr>
        <p:grpSpPr bwMode="auto">
          <a:xfrm>
            <a:off x="3750191" y="2504886"/>
            <a:ext cx="575785" cy="468108"/>
            <a:chOff x="3050167" y="1844084"/>
            <a:chExt cx="834142" cy="678092"/>
          </a:xfrm>
        </p:grpSpPr>
        <p:sp>
          <p:nvSpPr>
            <p:cNvPr id="18" name="任意多边形 17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文本框 45"/>
            <p:cNvSpPr txBox="1">
              <a:spLocks noChangeArrowheads="1"/>
            </p:cNvSpPr>
            <p:nvPr/>
          </p:nvSpPr>
          <p:spPr bwMode="auto">
            <a:xfrm>
              <a:off x="3123828" y="1885458"/>
              <a:ext cx="726001" cy="5795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03</a:t>
              </a:r>
            </a:p>
          </p:txBody>
        </p:sp>
      </p:grpSp>
      <p:grpSp>
        <p:nvGrpSpPr>
          <p:cNvPr id="20" name="组合 46"/>
          <p:cNvGrpSpPr/>
          <p:nvPr/>
        </p:nvGrpSpPr>
        <p:grpSpPr bwMode="auto">
          <a:xfrm>
            <a:off x="3750316" y="1761847"/>
            <a:ext cx="575533" cy="469204"/>
            <a:chOff x="3050349" y="1844085"/>
            <a:chExt cx="833779" cy="678092"/>
          </a:xfrm>
        </p:grpSpPr>
        <p:sp>
          <p:nvSpPr>
            <p:cNvPr id="21" name="任意多边形 2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文本框 48"/>
            <p:cNvSpPr txBox="1">
              <a:spLocks noChangeArrowheads="1"/>
            </p:cNvSpPr>
            <p:nvPr/>
          </p:nvSpPr>
          <p:spPr bwMode="auto">
            <a:xfrm>
              <a:off x="3123827" y="1885460"/>
              <a:ext cx="726001" cy="5782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89071" y="1059932"/>
            <a:ext cx="2806850" cy="383539"/>
            <a:chOff x="6339097" y="1573726"/>
            <a:chExt cx="3744416" cy="511504"/>
          </a:xfrm>
        </p:grpSpPr>
        <p:sp>
          <p:nvSpPr>
            <p:cNvPr id="24" name="圆角矩形 23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23350" y="1614014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1157" y="1753222"/>
            <a:ext cx="2806850" cy="383539"/>
            <a:chOff x="6315199" y="2410178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747248" y="2450466"/>
              <a:ext cx="265307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89071" y="2504886"/>
            <a:ext cx="2806850" cy="383539"/>
            <a:chOff x="6339097" y="3296031"/>
            <a:chExt cx="3744416" cy="511504"/>
          </a:xfrm>
        </p:grpSpPr>
        <p:sp>
          <p:nvSpPr>
            <p:cNvPr id="30" name="圆角矩形 29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723349" y="3336319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89071" y="3222378"/>
            <a:ext cx="2806850" cy="383539"/>
            <a:chOff x="6339097" y="4180903"/>
            <a:chExt cx="3744416" cy="511504"/>
          </a:xfrm>
        </p:grpSpPr>
        <p:sp>
          <p:nvSpPr>
            <p:cNvPr id="33" name="圆角矩形 3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723349" y="4221882"/>
              <a:ext cx="2736305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89071" y="3933657"/>
            <a:ext cx="2806850" cy="383539"/>
            <a:chOff x="6339097" y="5057483"/>
            <a:chExt cx="3744416" cy="511504"/>
          </a:xfrm>
        </p:grpSpPr>
        <p:sp>
          <p:nvSpPr>
            <p:cNvPr id="36" name="圆角矩形 35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478" y="5085978"/>
              <a:ext cx="2736174" cy="47000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Add your title</a:t>
              </a:r>
            </a:p>
          </p:txBody>
        </p:sp>
      </p:grpSp>
      <p:sp>
        <p:nvSpPr>
          <p:cNvPr id="38" name="下箭头 37"/>
          <p:cNvSpPr/>
          <p:nvPr/>
        </p:nvSpPr>
        <p:spPr>
          <a:xfrm rot="16200000">
            <a:off x="2990649" y="1021103"/>
            <a:ext cx="431948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6" name="任意多边形 14"/>
          <p:cNvSpPr>
            <a:spLocks noChangeArrowheads="1"/>
          </p:cNvSpPr>
          <p:nvPr/>
        </p:nvSpPr>
        <p:spPr bwMode="auto">
          <a:xfrm rot="1723431">
            <a:off x="2682011" y="2453126"/>
            <a:ext cx="1816100" cy="1339850"/>
          </a:xfrm>
          <a:custGeom>
            <a:avLst/>
            <a:gdLst>
              <a:gd name="T0" fmla="*/ 0 w 2351321"/>
              <a:gd name="T1" fmla="*/ 0 h 1732770"/>
              <a:gd name="T2" fmla="*/ 2351321 w 2351321"/>
              <a:gd name="T3" fmla="*/ 1732770 h 1732770"/>
            </a:gdLst>
            <a:ahLst/>
            <a:cxnLst/>
            <a:rect l="T0" t="T1" r="T2" b="T3"/>
            <a:pathLst>
              <a:path w="2351321" h="1732770">
                <a:moveTo>
                  <a:pt x="1516639" y="0"/>
                </a:moveTo>
                <a:lnTo>
                  <a:pt x="2302371" y="743002"/>
                </a:lnTo>
                <a:cubicBezTo>
                  <a:pt x="2370314" y="1065730"/>
                  <a:pt x="2367934" y="1403106"/>
                  <a:pt x="2292691" y="1732770"/>
                </a:cubicBezTo>
                <a:lnTo>
                  <a:pt x="0" y="1209479"/>
                </a:lnTo>
                <a:close/>
              </a:path>
            </a:pathLst>
          </a:custGeom>
          <a:solidFill>
            <a:schemeClr val="accent1"/>
          </a:solidFill>
          <a:ln w="25400" cmpd="sng">
            <a:solidFill>
              <a:srgbClr val="FFFFFF"/>
            </a:solidFill>
            <a:miter lim="800000"/>
          </a:ln>
        </p:spPr>
        <p:txBody>
          <a:bodyPr lIns="2385060" tIns="1267461" rIns="133604" bIns="1612899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38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SimSun" panose="02010600030101010101" pitchFamily="2" charset="-122"/>
            </a:endParaRPr>
          </a:p>
        </p:txBody>
      </p:sp>
      <p:sp>
        <p:nvSpPr>
          <p:cNvPr id="7" name="任意多边形 15"/>
          <p:cNvSpPr>
            <a:spLocks noChangeArrowheads="1"/>
          </p:cNvSpPr>
          <p:nvPr/>
        </p:nvSpPr>
        <p:spPr bwMode="auto">
          <a:xfrm rot="1723431">
            <a:off x="829399" y="1097401"/>
            <a:ext cx="3635375" cy="3635375"/>
          </a:xfrm>
          <a:custGeom>
            <a:avLst/>
            <a:gdLst>
              <a:gd name="T0" fmla="*/ 3370965 w 3413760"/>
              <a:gd name="T1" fmla="*/ 2086696 h 3413760"/>
              <a:gd name="T2" fmla="*/ 2447467 w 3413760"/>
              <a:gd name="T3" fmla="*/ 3244726 h 3413760"/>
              <a:gd name="T4" fmla="*/ 1706880 w 3413760"/>
              <a:gd name="T5" fmla="*/ 1706880 h 3413760"/>
              <a:gd name="T6" fmla="*/ 3370965 w 3413760"/>
              <a:gd name="T7" fmla="*/ 2086696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3370965" y="2086696"/>
                </a:moveTo>
                <a:cubicBezTo>
                  <a:pt x="3255378" y="2593118"/>
                  <a:pt x="2915472" y="3019346"/>
                  <a:pt x="2447467" y="3244726"/>
                </a:cubicBezTo>
                <a:lnTo>
                  <a:pt x="1706880" y="1706880"/>
                </a:lnTo>
                <a:lnTo>
                  <a:pt x="3370965" y="2086696"/>
                </a:lnTo>
                <a:close/>
              </a:path>
            </a:pathLst>
          </a:custGeom>
          <a:solidFill>
            <a:schemeClr val="accent1"/>
          </a:solidFill>
          <a:ln w="25400" cmpd="sng">
            <a:solidFill>
              <a:srgbClr val="FFFFFF"/>
            </a:solidFill>
            <a:miter lim="800000"/>
          </a:ln>
        </p:spPr>
        <p:txBody>
          <a:bodyPr lIns="2244090" tIns="2081530" rIns="374650" bIns="78105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39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SimSun" panose="02010600030101010101" pitchFamily="2" charset="-122"/>
            </a:endParaRPr>
          </a:p>
        </p:txBody>
      </p:sp>
      <p:sp>
        <p:nvSpPr>
          <p:cNvPr id="8" name="任意多边形 16"/>
          <p:cNvSpPr>
            <a:spLocks noChangeArrowheads="1"/>
          </p:cNvSpPr>
          <p:nvPr/>
        </p:nvSpPr>
        <p:spPr bwMode="auto">
          <a:xfrm rot="1723431">
            <a:off x="829399" y="1097401"/>
            <a:ext cx="3635375" cy="3635375"/>
          </a:xfrm>
          <a:custGeom>
            <a:avLst/>
            <a:gdLst>
              <a:gd name="T0" fmla="*/ 2447430 w 3413760"/>
              <a:gd name="T1" fmla="*/ 3244744 h 3413760"/>
              <a:gd name="T2" fmla="*/ 966292 w 3413760"/>
              <a:gd name="T3" fmla="*/ 3244726 h 3413760"/>
              <a:gd name="T4" fmla="*/ 1706880 w 3413760"/>
              <a:gd name="T5" fmla="*/ 1706880 h 3413760"/>
              <a:gd name="T6" fmla="*/ 2447430 w 3413760"/>
              <a:gd name="T7" fmla="*/ 3244744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2447430" y="3244744"/>
                </a:moveTo>
                <a:cubicBezTo>
                  <a:pt x="1979433" y="3470105"/>
                  <a:pt x="1434283" y="3470099"/>
                  <a:pt x="966292" y="3244726"/>
                </a:cubicBezTo>
                <a:lnTo>
                  <a:pt x="1706880" y="1706880"/>
                </a:lnTo>
                <a:lnTo>
                  <a:pt x="2447430" y="3244744"/>
                </a:lnTo>
                <a:close/>
              </a:path>
            </a:pathLst>
          </a:custGeom>
          <a:solidFill>
            <a:schemeClr val="accent1"/>
          </a:solidFill>
          <a:ln w="25400" cmpd="sng">
            <a:solidFill>
              <a:srgbClr val="FFFFFF"/>
            </a:solidFill>
            <a:miter lim="800000"/>
          </a:ln>
        </p:spPr>
        <p:txBody>
          <a:bodyPr lIns="1299210" tIns="2731771" rIns="1299210" bIns="130809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39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SimSun" panose="02010600030101010101" pitchFamily="2" charset="-122"/>
            </a:endParaRPr>
          </a:p>
        </p:txBody>
      </p:sp>
      <p:sp>
        <p:nvSpPr>
          <p:cNvPr id="9" name="任意多边形 17"/>
          <p:cNvSpPr>
            <a:spLocks noChangeArrowheads="1"/>
          </p:cNvSpPr>
          <p:nvPr/>
        </p:nvSpPr>
        <p:spPr bwMode="auto">
          <a:xfrm rot="1723431">
            <a:off x="829399" y="1097401"/>
            <a:ext cx="3635375" cy="3635375"/>
          </a:xfrm>
          <a:custGeom>
            <a:avLst/>
            <a:gdLst>
              <a:gd name="T0" fmla="*/ 966292 w 3413760"/>
              <a:gd name="T1" fmla="*/ 3244726 h 3413760"/>
              <a:gd name="T2" fmla="*/ 42795 w 3413760"/>
              <a:gd name="T3" fmla="*/ 2086696 h 3413760"/>
              <a:gd name="T4" fmla="*/ 1706880 w 3413760"/>
              <a:gd name="T5" fmla="*/ 1706880 h 3413760"/>
              <a:gd name="T6" fmla="*/ 966292 w 3413760"/>
              <a:gd name="T7" fmla="*/ 3244726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966292" y="3244726"/>
                </a:moveTo>
                <a:cubicBezTo>
                  <a:pt x="498287" y="3019347"/>
                  <a:pt x="158382" y="2593118"/>
                  <a:pt x="42795" y="2086696"/>
                </a:cubicBezTo>
                <a:lnTo>
                  <a:pt x="1706880" y="1706880"/>
                </a:lnTo>
                <a:lnTo>
                  <a:pt x="966292" y="3244726"/>
                </a:lnTo>
                <a:close/>
              </a:path>
            </a:pathLst>
          </a:custGeom>
          <a:solidFill>
            <a:schemeClr val="accent1"/>
          </a:solidFill>
          <a:ln w="25400" cmpd="sng">
            <a:solidFill>
              <a:srgbClr val="FFFFFF"/>
            </a:solidFill>
            <a:miter lim="800000"/>
          </a:ln>
        </p:spPr>
        <p:txBody>
          <a:bodyPr lIns="374650" tIns="2081530" rIns="2244090" bIns="78105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39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SimSun" panose="02010600030101010101" pitchFamily="2" charset="-122"/>
            </a:endParaRPr>
          </a:p>
        </p:txBody>
      </p:sp>
      <p:sp>
        <p:nvSpPr>
          <p:cNvPr id="10" name="任意多边形 18"/>
          <p:cNvSpPr>
            <a:spLocks noChangeArrowheads="1"/>
          </p:cNvSpPr>
          <p:nvPr/>
        </p:nvSpPr>
        <p:spPr bwMode="auto">
          <a:xfrm rot="1723431">
            <a:off x="829399" y="1097401"/>
            <a:ext cx="3635375" cy="3635375"/>
          </a:xfrm>
          <a:custGeom>
            <a:avLst/>
            <a:gdLst>
              <a:gd name="T0" fmla="*/ 42795 w 3413760"/>
              <a:gd name="T1" fmla="*/ 2086695 h 3413760"/>
              <a:gd name="T2" fmla="*/ 372387 w 3413760"/>
              <a:gd name="T3" fmla="*/ 642658 h 3413760"/>
              <a:gd name="T4" fmla="*/ 1706880 w 3413760"/>
              <a:gd name="T5" fmla="*/ 1706880 h 3413760"/>
              <a:gd name="T6" fmla="*/ 42795 w 3413760"/>
              <a:gd name="T7" fmla="*/ 2086695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42795" y="2086695"/>
                </a:moveTo>
                <a:cubicBezTo>
                  <a:pt x="-72792" y="1580274"/>
                  <a:pt x="48519" y="1048777"/>
                  <a:pt x="372387" y="642658"/>
                </a:cubicBezTo>
                <a:lnTo>
                  <a:pt x="1706880" y="1706880"/>
                </a:lnTo>
                <a:lnTo>
                  <a:pt x="42795" y="2086695"/>
                </a:lnTo>
                <a:close/>
              </a:path>
            </a:pathLst>
          </a:custGeom>
          <a:solidFill>
            <a:schemeClr val="accent1"/>
          </a:solidFill>
          <a:ln w="25400" cmpd="sng">
            <a:solidFill>
              <a:srgbClr val="FFFFFF"/>
            </a:solidFill>
            <a:miter lim="800000"/>
          </a:ln>
        </p:spPr>
        <p:txBody>
          <a:bodyPr lIns="124714" tIns="1258571" rIns="2376170" bIns="1604009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31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SimSun" panose="02010600030101010101" pitchFamily="2" charset="-122"/>
            </a:endParaRPr>
          </a:p>
        </p:txBody>
      </p:sp>
      <p:sp>
        <p:nvSpPr>
          <p:cNvPr id="11" name="任意多边形 19"/>
          <p:cNvSpPr>
            <a:spLocks noChangeArrowheads="1"/>
          </p:cNvSpPr>
          <p:nvPr/>
        </p:nvSpPr>
        <p:spPr bwMode="auto">
          <a:xfrm rot="1723431">
            <a:off x="829399" y="1097401"/>
            <a:ext cx="3635375" cy="3635375"/>
          </a:xfrm>
          <a:custGeom>
            <a:avLst/>
            <a:gdLst>
              <a:gd name="T0" fmla="*/ 372387 w 3413760"/>
              <a:gd name="T1" fmla="*/ 642658 h 3413760"/>
              <a:gd name="T2" fmla="*/ 1706880 w 3413760"/>
              <a:gd name="T3" fmla="*/ 0 h 3413760"/>
              <a:gd name="T4" fmla="*/ 1706880 w 3413760"/>
              <a:gd name="T5" fmla="*/ 1706880 h 3413760"/>
              <a:gd name="T6" fmla="*/ 372387 w 3413760"/>
              <a:gd name="T7" fmla="*/ 642658 h 3413760"/>
              <a:gd name="T8" fmla="*/ 0 60000 65536"/>
              <a:gd name="T9" fmla="*/ 0 60000 65536"/>
              <a:gd name="T10" fmla="*/ 0 60000 65536"/>
              <a:gd name="T11" fmla="*/ 0 60000 65536"/>
              <a:gd name="T12" fmla="*/ 0 w 3413760"/>
              <a:gd name="T13" fmla="*/ 0 h 3413760"/>
              <a:gd name="T14" fmla="*/ 3413760 w 3413760"/>
              <a:gd name="T15" fmla="*/ 3413760 h 3413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13760" h="3413760">
                <a:moveTo>
                  <a:pt x="372387" y="642658"/>
                </a:moveTo>
                <a:cubicBezTo>
                  <a:pt x="696256" y="236539"/>
                  <a:pt x="1187434" y="0"/>
                  <a:pt x="1706880" y="0"/>
                </a:cubicBezTo>
                <a:lnTo>
                  <a:pt x="1706880" y="1706880"/>
                </a:lnTo>
                <a:lnTo>
                  <a:pt x="372387" y="642658"/>
                </a:lnTo>
                <a:close/>
              </a:path>
            </a:pathLst>
          </a:custGeom>
          <a:solidFill>
            <a:schemeClr val="accent1"/>
          </a:solidFill>
          <a:ln w="25400" cmpd="sng">
            <a:solidFill>
              <a:srgbClr val="FFFFFF"/>
            </a:solidFill>
            <a:miter lim="800000"/>
          </a:ln>
        </p:spPr>
        <p:txBody>
          <a:bodyPr lIns="776478" tIns="361951" rIns="1776222" bIns="2536189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en-US" sz="290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SimSun" panose="02010600030101010101" pitchFamily="2" charset="-122"/>
            </a:endParaRPr>
          </a:p>
        </p:txBody>
      </p:sp>
      <p:sp>
        <p:nvSpPr>
          <p:cNvPr id="12" name="椭圆 20"/>
          <p:cNvSpPr>
            <a:spLocks noChangeArrowheads="1"/>
          </p:cNvSpPr>
          <p:nvPr/>
        </p:nvSpPr>
        <p:spPr bwMode="auto">
          <a:xfrm>
            <a:off x="2407374" y="2684901"/>
            <a:ext cx="506412" cy="506413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SimSun" panose="02010600030101010101" pitchFamily="2" charset="-122"/>
            </a:endParaRPr>
          </a:p>
        </p:txBody>
      </p:sp>
      <p:sp>
        <p:nvSpPr>
          <p:cNvPr id="13" name="TextBox 21"/>
          <p:cNvSpPr>
            <a:spLocks noChangeArrowheads="1"/>
          </p:cNvSpPr>
          <p:nvPr/>
        </p:nvSpPr>
        <p:spPr bwMode="auto">
          <a:xfrm>
            <a:off x="2470873" y="2316601"/>
            <a:ext cx="471715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06</a:t>
            </a:r>
            <a:endParaRPr lang="en-US" altLang="en-US" sz="14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4" name="TextBox 22"/>
          <p:cNvSpPr>
            <a:spLocks noChangeArrowheads="1"/>
          </p:cNvSpPr>
          <p:nvPr/>
        </p:nvSpPr>
        <p:spPr bwMode="auto">
          <a:xfrm>
            <a:off x="2097811" y="2459476"/>
            <a:ext cx="488721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05</a:t>
            </a:r>
            <a:endParaRPr lang="en-US" altLang="en-US" sz="14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>
            <a:spLocks noChangeArrowheads="1"/>
          </p:cNvSpPr>
          <p:nvPr/>
        </p:nvSpPr>
        <p:spPr bwMode="auto">
          <a:xfrm>
            <a:off x="2021611" y="2827776"/>
            <a:ext cx="488721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04</a:t>
            </a:r>
            <a:endParaRPr lang="en-US" altLang="en-US" sz="14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6" name="TextBox 24"/>
          <p:cNvSpPr>
            <a:spLocks noChangeArrowheads="1"/>
          </p:cNvSpPr>
          <p:nvPr/>
        </p:nvSpPr>
        <p:spPr bwMode="auto">
          <a:xfrm>
            <a:off x="2237511" y="3132576"/>
            <a:ext cx="457429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03</a:t>
            </a:r>
            <a:endParaRPr lang="en-US" altLang="en-US" sz="14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7" name="TextBox 25"/>
          <p:cNvSpPr>
            <a:spLocks noChangeArrowheads="1"/>
          </p:cNvSpPr>
          <p:nvPr/>
        </p:nvSpPr>
        <p:spPr bwMode="auto">
          <a:xfrm>
            <a:off x="2618511" y="3165914"/>
            <a:ext cx="471716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02</a:t>
            </a:r>
            <a:endParaRPr lang="en-US" altLang="en-US" sz="14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18" name="TextBox 26"/>
          <p:cNvSpPr>
            <a:spLocks noChangeArrowheads="1"/>
          </p:cNvSpPr>
          <p:nvPr/>
        </p:nvSpPr>
        <p:spPr bwMode="auto">
          <a:xfrm>
            <a:off x="2904261" y="2862701"/>
            <a:ext cx="512992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01</a:t>
            </a:r>
            <a:endParaRPr lang="en-US" altLang="en-US" sz="14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1" name="TextBox 27"/>
          <p:cNvSpPr>
            <a:spLocks noChangeArrowheads="1"/>
          </p:cNvSpPr>
          <p:nvPr/>
        </p:nvSpPr>
        <p:spPr bwMode="auto">
          <a:xfrm>
            <a:off x="2256561" y="1202176"/>
            <a:ext cx="868363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Add your text here</a:t>
            </a:r>
          </a:p>
        </p:txBody>
      </p:sp>
      <p:sp>
        <p:nvSpPr>
          <p:cNvPr id="22" name="TextBox 28"/>
          <p:cNvSpPr>
            <a:spLocks noChangeArrowheads="1"/>
          </p:cNvSpPr>
          <p:nvPr/>
        </p:nvSpPr>
        <p:spPr bwMode="auto">
          <a:xfrm>
            <a:off x="965835" y="2689860"/>
            <a:ext cx="868045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Add your text here</a:t>
            </a:r>
          </a:p>
        </p:txBody>
      </p:sp>
      <p:sp>
        <p:nvSpPr>
          <p:cNvPr id="23" name="TextBox 29"/>
          <p:cNvSpPr>
            <a:spLocks noChangeArrowheads="1"/>
          </p:cNvSpPr>
          <p:nvPr/>
        </p:nvSpPr>
        <p:spPr bwMode="auto">
          <a:xfrm>
            <a:off x="1624736" y="3627876"/>
            <a:ext cx="863600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Add your text here</a:t>
            </a:r>
          </a:p>
        </p:txBody>
      </p:sp>
      <p:sp>
        <p:nvSpPr>
          <p:cNvPr id="24" name="TextBox 30"/>
          <p:cNvSpPr>
            <a:spLocks noChangeArrowheads="1"/>
          </p:cNvSpPr>
          <p:nvPr/>
        </p:nvSpPr>
        <p:spPr bwMode="auto">
          <a:xfrm>
            <a:off x="1252220" y="1703705"/>
            <a:ext cx="869950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Add your text here</a:t>
            </a:r>
          </a:p>
        </p:txBody>
      </p:sp>
      <p:sp>
        <p:nvSpPr>
          <p:cNvPr id="25" name="TextBox 31"/>
          <p:cNvSpPr>
            <a:spLocks noChangeArrowheads="1"/>
          </p:cNvSpPr>
          <p:nvPr/>
        </p:nvSpPr>
        <p:spPr bwMode="auto">
          <a:xfrm>
            <a:off x="2694940" y="3689985"/>
            <a:ext cx="894080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Add your text here</a:t>
            </a:r>
          </a:p>
        </p:txBody>
      </p:sp>
      <p:sp>
        <p:nvSpPr>
          <p:cNvPr id="26" name="TextBox 32"/>
          <p:cNvSpPr>
            <a:spLocks noChangeArrowheads="1"/>
          </p:cNvSpPr>
          <p:nvPr/>
        </p:nvSpPr>
        <p:spPr bwMode="auto">
          <a:xfrm>
            <a:off x="3307715" y="2827655"/>
            <a:ext cx="880745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Add your text here</a:t>
            </a:r>
          </a:p>
        </p:txBody>
      </p:sp>
      <p:sp>
        <p:nvSpPr>
          <p:cNvPr id="27" name="TextBox 33"/>
          <p:cNvSpPr>
            <a:spLocks noChangeArrowheads="1"/>
          </p:cNvSpPr>
          <p:nvPr/>
        </p:nvSpPr>
        <p:spPr bwMode="auto">
          <a:xfrm>
            <a:off x="4496320" y="1024376"/>
            <a:ext cx="34861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Add your title</a:t>
            </a:r>
          </a:p>
        </p:txBody>
      </p:sp>
      <p:sp>
        <p:nvSpPr>
          <p:cNvPr id="28" name="TextBox 34"/>
          <p:cNvSpPr>
            <a:spLocks noChangeArrowheads="1"/>
          </p:cNvSpPr>
          <p:nvPr/>
        </p:nvSpPr>
        <p:spPr bwMode="auto">
          <a:xfrm>
            <a:off x="4974158" y="1592701"/>
            <a:ext cx="327025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Microsoft YaHei" panose="020B0503020204020204" pitchFamily="34" charset="-122"/>
              </a:rPr>
              <a:t>Add your title</a:t>
            </a:r>
          </a:p>
        </p:txBody>
      </p:sp>
      <p:sp>
        <p:nvSpPr>
          <p:cNvPr id="29" name="直接连接符 35"/>
          <p:cNvSpPr>
            <a:spLocks noChangeShapeType="1"/>
          </p:cNvSpPr>
          <p:nvPr/>
        </p:nvSpPr>
        <p:spPr bwMode="auto">
          <a:xfrm>
            <a:off x="4188345" y="1613339"/>
            <a:ext cx="3730625" cy="1587"/>
          </a:xfrm>
          <a:prstGeom prst="line">
            <a:avLst/>
          </a:prstGeom>
          <a:noFill/>
          <a:ln w="19050" cmpd="sng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六边形 38"/>
          <p:cNvSpPr>
            <a:spLocks noChangeArrowheads="1"/>
          </p:cNvSpPr>
          <p:nvPr/>
        </p:nvSpPr>
        <p:spPr bwMode="auto">
          <a:xfrm>
            <a:off x="5212008" y="3514015"/>
            <a:ext cx="808038" cy="698500"/>
          </a:xfrm>
          <a:prstGeom prst="hexagon">
            <a:avLst>
              <a:gd name="adj" fmla="val 24941"/>
              <a:gd name="vf" fmla="val 115470"/>
            </a:avLst>
          </a:pr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SimSun" panose="02010600030101010101" pitchFamily="2" charset="-122"/>
            </a:endParaRPr>
          </a:p>
        </p:txBody>
      </p:sp>
      <p:sp>
        <p:nvSpPr>
          <p:cNvPr id="33" name="六边形 39"/>
          <p:cNvSpPr>
            <a:spLocks noChangeArrowheads="1"/>
          </p:cNvSpPr>
          <p:nvPr/>
        </p:nvSpPr>
        <p:spPr bwMode="auto">
          <a:xfrm>
            <a:off x="7134745" y="2451539"/>
            <a:ext cx="614363" cy="531812"/>
          </a:xfrm>
          <a:prstGeom prst="hexagon">
            <a:avLst>
              <a:gd name="adj" fmla="val 24912"/>
              <a:gd name="vf" fmla="val 115470"/>
            </a:avLst>
          </a:prstGeom>
          <a:solidFill>
            <a:schemeClr val="bg1">
              <a:lumMod val="75000"/>
              <a:alpha val="62999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SimSun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0" y="2140562"/>
            <a:ext cx="1349230" cy="1153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19822"/>
            <a:ext cx="1770885" cy="1500387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 bldLvl="0" animBg="1" autoUpdateAnimBg="0"/>
      <p:bldP spid="7" grpId="0" bldLvl="0" animBg="1" autoUpdateAnimBg="0"/>
      <p:bldP spid="8" grpId="0" bldLvl="0" animBg="1" autoUpdateAnimBg="0"/>
      <p:bldP spid="9" grpId="0" bldLvl="0" animBg="1" autoUpdateAnimBg="0"/>
      <p:bldP spid="10" grpId="0" bldLvl="0" animBg="1" autoUpdateAnimBg="0"/>
      <p:bldP spid="11" grpId="0" bldLvl="0" animBg="1" autoUpdateAnimBg="0"/>
      <p:bldP spid="12" grpId="0" animBg="1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21" grpId="0" bldLvl="0" autoUpdateAnimBg="0"/>
      <p:bldP spid="22" grpId="0" bldLvl="0" autoUpdateAnimBg="0"/>
      <p:bldP spid="23" grpId="0" bldLvl="0" autoUpdateAnimBg="0"/>
      <p:bldP spid="24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animBg="1"/>
      <p:bldP spid="32" grpId="0" bldLvl="0" animBg="1" autoUpdateAnimBg="0"/>
      <p:bldP spid="33" grpId="0" bldLvl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7286977" y="2018874"/>
            <a:ext cx="1677511" cy="1374579"/>
            <a:chOff x="7737176" y="3044094"/>
            <a:chExt cx="1677511" cy="1374579"/>
          </a:xfrm>
        </p:grpSpPr>
        <p:grpSp>
          <p:nvGrpSpPr>
            <p:cNvPr id="103" name="组合 102"/>
            <p:cNvGrpSpPr/>
            <p:nvPr/>
          </p:nvGrpSpPr>
          <p:grpSpPr>
            <a:xfrm>
              <a:off x="7737176" y="3044094"/>
              <a:ext cx="1677511" cy="1374579"/>
              <a:chOff x="7647017" y="2699415"/>
              <a:chExt cx="2617944" cy="2145185"/>
            </a:xfrm>
          </p:grpSpPr>
          <p:sp>
            <p:nvSpPr>
              <p:cNvPr id="105" name="Oval 8"/>
              <p:cNvSpPr>
                <a:spLocks noChangeArrowheads="1"/>
              </p:cNvSpPr>
              <p:nvPr/>
            </p:nvSpPr>
            <p:spPr bwMode="auto">
              <a:xfrm flipV="1">
                <a:off x="7647017" y="4399449"/>
                <a:ext cx="2617944" cy="44515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6" name="Oval 19"/>
              <p:cNvSpPr>
                <a:spLocks noChangeArrowheads="1"/>
              </p:cNvSpPr>
              <p:nvPr/>
            </p:nvSpPr>
            <p:spPr bwMode="auto">
              <a:xfrm>
                <a:off x="8011516" y="2699415"/>
                <a:ext cx="1931237" cy="1931674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2000" b="1" kern="0" dirty="0">
                  <a:solidFill>
                    <a:sysClr val="window" lastClr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7" name="未知"/>
              <p:cNvSpPr/>
              <p:nvPr/>
            </p:nvSpPr>
            <p:spPr bwMode="auto">
              <a:xfrm>
                <a:off x="8233034" y="2743729"/>
                <a:ext cx="1490214" cy="727147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7998203" y="3341756"/>
              <a:ext cx="131826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rPr>
                <a:t>2025</a:t>
              </a:r>
              <a:endPara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8" name="AutoShape 7"/>
          <p:cNvSpPr>
            <a:spLocks noChangeArrowheads="1"/>
          </p:cNvSpPr>
          <p:nvPr/>
        </p:nvSpPr>
        <p:spPr bwMode="auto">
          <a:xfrm>
            <a:off x="267778" y="2221031"/>
            <a:ext cx="6683690" cy="915987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</a:ln>
          <a:effectLst/>
        </p:spPr>
        <p:txBody>
          <a:bodyPr wrap="none" anchor="ctr"/>
          <a:lstStyle/>
          <a:p>
            <a:pPr marL="357505" indent="-357505">
              <a:lnSpc>
                <a:spcPct val="120000"/>
              </a:lnSpc>
              <a:defRPr/>
            </a:pPr>
            <a:endParaRPr lang="zh-CN" altLang="en-US" sz="1200" kern="0" dirty="0">
              <a:solidFill>
                <a:srgbClr val="64646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" name="AutoShape 8"/>
          <p:cNvSpPr>
            <a:spLocks noChangeArrowheads="1"/>
          </p:cNvSpPr>
          <p:nvPr/>
        </p:nvSpPr>
        <p:spPr bwMode="auto">
          <a:xfrm>
            <a:off x="4791433" y="2207950"/>
            <a:ext cx="567329" cy="938212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000" b="1" kern="0" dirty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AutoShape 8"/>
          <p:cNvSpPr>
            <a:spLocks noChangeArrowheads="1"/>
          </p:cNvSpPr>
          <p:nvPr/>
        </p:nvSpPr>
        <p:spPr bwMode="auto">
          <a:xfrm>
            <a:off x="3006163" y="2207950"/>
            <a:ext cx="567329" cy="938212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000" b="1" kern="0" dirty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" name="AutoShape 8"/>
          <p:cNvSpPr>
            <a:spLocks noChangeArrowheads="1"/>
          </p:cNvSpPr>
          <p:nvPr/>
        </p:nvSpPr>
        <p:spPr bwMode="auto">
          <a:xfrm>
            <a:off x="1220893" y="2207950"/>
            <a:ext cx="567329" cy="938212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000" b="1" kern="0" dirty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" name="AutoShape 8"/>
          <p:cNvSpPr>
            <a:spLocks noChangeArrowheads="1"/>
          </p:cNvSpPr>
          <p:nvPr/>
        </p:nvSpPr>
        <p:spPr bwMode="auto">
          <a:xfrm>
            <a:off x="6576705" y="2207950"/>
            <a:ext cx="567329" cy="938212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000" b="1" kern="0" dirty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74842" y="2494358"/>
            <a:ext cx="75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070821" y="2494358"/>
            <a:ext cx="75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56091" y="2494358"/>
            <a:ext cx="75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i="1" kern="0" dirty="0">
                <a:solidFill>
                  <a:srgbClr val="64646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endParaRPr lang="en-US" i="1" kern="0" dirty="0">
              <a:solidFill>
                <a:srgbClr val="64646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641361" y="2494358"/>
            <a:ext cx="751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en-US" altLang="zh-CN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737857" y="2983650"/>
            <a:ext cx="1925931" cy="1470253"/>
            <a:chOff x="941884" y="3983470"/>
            <a:chExt cx="1925931" cy="1470253"/>
          </a:xfrm>
        </p:grpSpPr>
        <p:cxnSp>
          <p:nvCxnSpPr>
            <p:cNvPr id="118" name="直接连接符 117"/>
            <p:cNvCxnSpPr/>
            <p:nvPr/>
          </p:nvCxnSpPr>
          <p:spPr>
            <a:xfrm>
              <a:off x="941884" y="3983470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941884" y="4393273"/>
              <a:ext cx="1925931" cy="106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kern="0" dirty="0">
                  <a:solidFill>
                    <a:srgbClr val="646464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  <a:endParaRPr lang="en-US" altLang="zh-CN" b="1" kern="0" dirty="0">
                <a:solidFill>
                  <a:srgbClr val="646464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646464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text here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646464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text here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336195" y="917012"/>
            <a:ext cx="1925931" cy="1502549"/>
            <a:chOff x="2293144" y="1916832"/>
            <a:chExt cx="1925931" cy="1502549"/>
          </a:xfrm>
        </p:grpSpPr>
        <p:cxnSp>
          <p:nvCxnSpPr>
            <p:cNvPr id="121" name="直接连接符 120"/>
            <p:cNvCxnSpPr/>
            <p:nvPr/>
          </p:nvCxnSpPr>
          <p:spPr>
            <a:xfrm>
              <a:off x="2293144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2" name="TextBox 121"/>
            <p:cNvSpPr txBox="1"/>
            <p:nvPr/>
          </p:nvSpPr>
          <p:spPr>
            <a:xfrm>
              <a:off x="2293144" y="1916832"/>
              <a:ext cx="1925931" cy="106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kern="0" dirty="0">
                  <a:solidFill>
                    <a:srgbClr val="646464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  <a:endParaRPr lang="en-US" altLang="zh-CN" b="1" kern="0" dirty="0">
                <a:solidFill>
                  <a:srgbClr val="646464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646464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text here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646464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text here</a:t>
              </a: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084202" y="3005244"/>
            <a:ext cx="1925931" cy="1473339"/>
            <a:chOff x="3641104" y="3980384"/>
            <a:chExt cx="1925931" cy="1473339"/>
          </a:xfrm>
        </p:grpSpPr>
        <p:cxnSp>
          <p:nvCxnSpPr>
            <p:cNvPr id="124" name="直接连接符 123"/>
            <p:cNvCxnSpPr/>
            <p:nvPr/>
          </p:nvCxnSpPr>
          <p:spPr>
            <a:xfrm>
              <a:off x="3648596" y="3980384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3641104" y="4393273"/>
              <a:ext cx="1925931" cy="106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  <a:endParaRPr lang="en-US" altLang="zh-CN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text here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text here</a:t>
              </a: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902687" y="917012"/>
            <a:ext cx="1925931" cy="1502549"/>
            <a:chOff x="5044092" y="1916832"/>
            <a:chExt cx="1925931" cy="1502549"/>
          </a:xfrm>
        </p:grpSpPr>
        <p:cxnSp>
          <p:nvCxnSpPr>
            <p:cNvPr id="127" name="直接连接符 126"/>
            <p:cNvCxnSpPr/>
            <p:nvPr/>
          </p:nvCxnSpPr>
          <p:spPr>
            <a:xfrm>
              <a:off x="5044092" y="2060848"/>
              <a:ext cx="0" cy="1358533"/>
            </a:xfrm>
            <a:prstGeom prst="line">
              <a:avLst/>
            </a:prstGeom>
            <a:noFill/>
            <a:ln w="9525" cap="flat" cmpd="sng" algn="ctr">
              <a:solidFill>
                <a:srgbClr val="888888"/>
              </a:solidFill>
              <a:prstDash val="solid"/>
              <a:headEnd type="oval" w="med" len="med"/>
              <a:tailEnd type="oval" w="med" len="med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>
              <a:off x="5044092" y="1916832"/>
              <a:ext cx="1925931" cy="106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b="1" kern="0" dirty="0">
                  <a:solidFill>
                    <a:srgbClr val="646464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  <a:endParaRPr lang="en-US" altLang="zh-CN" b="1" kern="0" dirty="0">
                <a:solidFill>
                  <a:srgbClr val="646464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646464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text here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rgbClr val="646464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text here</a:t>
              </a: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 rot="5400000">
            <a:off x="7205322" y="2536441"/>
            <a:ext cx="324689" cy="216000"/>
            <a:chOff x="2881121" y="2516898"/>
            <a:chExt cx="376100" cy="250202"/>
          </a:xfrm>
          <a:solidFill>
            <a:schemeClr val="accent1"/>
          </a:solidFill>
        </p:grpSpPr>
        <p:sp>
          <p:nvSpPr>
            <p:cNvPr id="7" name="矩形 14"/>
            <p:cNvSpPr/>
            <p:nvPr/>
          </p:nvSpPr>
          <p:spPr>
            <a:xfrm rot="13500000" flipH="1">
              <a:off x="3024316" y="2525546"/>
              <a:ext cx="232905" cy="232905"/>
            </a:xfrm>
            <a:custGeom>
              <a:avLst/>
              <a:gdLst/>
              <a:ahLst/>
              <a:cxnLst/>
              <a:rect l="l" t="t" r="r" b="b"/>
              <a:pathLst>
                <a:path w="535418" h="535418">
                  <a:moveTo>
                    <a:pt x="144016" y="535418"/>
                  </a:moveTo>
                  <a:lnTo>
                    <a:pt x="0" y="391402"/>
                  </a:lnTo>
                  <a:lnTo>
                    <a:pt x="391402" y="391402"/>
                  </a:lnTo>
                  <a:lnTo>
                    <a:pt x="391402" y="0"/>
                  </a:lnTo>
                  <a:lnTo>
                    <a:pt x="535418" y="144016"/>
                  </a:lnTo>
                  <a:lnTo>
                    <a:pt x="535418" y="391402"/>
                  </a:lnTo>
                  <a:lnTo>
                    <a:pt x="535418" y="535418"/>
                  </a:lnTo>
                  <a:lnTo>
                    <a:pt x="391402" y="5354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矩形 14"/>
            <p:cNvSpPr/>
            <p:nvPr/>
          </p:nvSpPr>
          <p:spPr>
            <a:xfrm rot="13500000" flipH="1">
              <a:off x="2881122" y="2516897"/>
              <a:ext cx="250202" cy="250203"/>
            </a:xfrm>
            <a:custGeom>
              <a:avLst/>
              <a:gdLst/>
              <a:ahLst/>
              <a:cxnLst/>
              <a:rect l="l" t="t" r="r" b="b"/>
              <a:pathLst>
                <a:path w="575182" h="575183">
                  <a:moveTo>
                    <a:pt x="183779" y="575183"/>
                  </a:moveTo>
                  <a:lnTo>
                    <a:pt x="0" y="391403"/>
                  </a:lnTo>
                  <a:lnTo>
                    <a:pt x="391402" y="391403"/>
                  </a:lnTo>
                  <a:lnTo>
                    <a:pt x="391402" y="0"/>
                  </a:lnTo>
                  <a:lnTo>
                    <a:pt x="575182" y="183780"/>
                  </a:lnTo>
                  <a:lnTo>
                    <a:pt x="575182" y="391403"/>
                  </a:lnTo>
                  <a:lnTo>
                    <a:pt x="575182" y="575183"/>
                  </a:lnTo>
                  <a:lnTo>
                    <a:pt x="391402" y="5751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32688" y="1432199"/>
            <a:ext cx="2435756" cy="1079946"/>
            <a:chOff x="6137721" y="568403"/>
            <a:chExt cx="2435756" cy="1079946"/>
          </a:xfrm>
        </p:grpSpPr>
        <p:sp>
          <p:nvSpPr>
            <p:cNvPr id="10" name="矩形 9"/>
            <p:cNvSpPr/>
            <p:nvPr/>
          </p:nvSpPr>
          <p:spPr>
            <a:xfrm>
              <a:off x="6137721" y="568403"/>
              <a:ext cx="2435756" cy="10799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298642" y="798176"/>
              <a:ext cx="2113915" cy="619439"/>
              <a:chOff x="6347131" y="887065"/>
              <a:chExt cx="2113915" cy="61943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347131" y="887065"/>
                <a:ext cx="2113915" cy="429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YOUR TITLE</a:t>
                </a:r>
              </a:p>
            </p:txBody>
          </p:sp>
          <p:sp>
            <p:nvSpPr>
              <p:cNvPr id="13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6706688" y="1276634"/>
                <a:ext cx="1394800" cy="22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Add your text here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132688" y="2915319"/>
            <a:ext cx="2435756" cy="1079946"/>
            <a:chOff x="6137721" y="2051523"/>
            <a:chExt cx="2435756" cy="1079946"/>
          </a:xfrm>
        </p:grpSpPr>
        <p:sp>
          <p:nvSpPr>
            <p:cNvPr id="15" name="矩形 14"/>
            <p:cNvSpPr/>
            <p:nvPr/>
          </p:nvSpPr>
          <p:spPr>
            <a:xfrm>
              <a:off x="6137721" y="2051523"/>
              <a:ext cx="2435756" cy="10799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298642" y="2281296"/>
              <a:ext cx="2113915" cy="619439"/>
              <a:chOff x="6347131" y="887065"/>
              <a:chExt cx="2113915" cy="61943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347131" y="887065"/>
                <a:ext cx="2113915" cy="429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2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YOUR TITLE</a:t>
                </a:r>
              </a:p>
            </p:txBody>
          </p:sp>
          <p:sp>
            <p:nvSpPr>
              <p:cNvPr id="18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6706688" y="1276634"/>
                <a:ext cx="1394800" cy="22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Add your text here</a:t>
                </a:r>
              </a:p>
            </p:txBody>
          </p:sp>
        </p:grpSp>
      </p:grpSp>
      <p:sp>
        <p:nvSpPr>
          <p:cNvPr id="22" name="Rectangle 6"/>
          <p:cNvSpPr/>
          <p:nvPr/>
        </p:nvSpPr>
        <p:spPr>
          <a:xfrm>
            <a:off x="2591435" y="2360930"/>
            <a:ext cx="3143885" cy="2491740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</a:t>
            </a:r>
          </a:p>
          <a:p>
            <a:pPr>
              <a:lnSpc>
                <a:spcPct val="130000"/>
              </a:lnSpc>
            </a:pPr>
            <a:endParaRPr lang="en-US" altLang="zh-CN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size.Please read the instructions and more work at the end of the manual template.
</a:t>
            </a:r>
          </a:p>
          <a:p>
            <a:pPr>
              <a:lnSpc>
                <a:spcPct val="130000"/>
              </a:lnSpc>
            </a:pPr>
            <a:endParaRPr lang="zh-CN" altLang="en-US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zh-CN" altLang="en-US" sz="10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9820" y="1348219"/>
            <a:ext cx="3962400" cy="5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24" name="Rectangle 6"/>
          <p:cNvSpPr/>
          <p:nvPr/>
        </p:nvSpPr>
        <p:spPr>
          <a:xfrm>
            <a:off x="2589820" y="1819522"/>
            <a:ext cx="3962400" cy="36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  <p:sp>
        <p:nvSpPr>
          <p:cNvPr id="25" name="矩形 24"/>
          <p:cNvSpPr/>
          <p:nvPr/>
        </p:nvSpPr>
        <p:spPr>
          <a:xfrm>
            <a:off x="2679794" y="2217167"/>
            <a:ext cx="3060000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4" y="1872859"/>
            <a:ext cx="2349704" cy="1567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 build="p"/>
      <p:bldP spid="23" grpId="0"/>
      <p:bldP spid="24" grpId="0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89212" y="2969790"/>
            <a:ext cx="6913563" cy="1551757"/>
          </a:xfrm>
          <a:prstGeom prst="roundRect">
            <a:avLst>
              <a:gd name="adj" fmla="val 2778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  <a:round/>
          </a:ln>
          <a:effectLst/>
        </p:spPr>
        <p:txBody>
          <a:bodyPr lIns="91430" tIns="45716" rIns="91430" bIns="45716"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89212" y="2164927"/>
            <a:ext cx="6911975" cy="1020763"/>
            <a:chOff x="1330845" y="2231355"/>
            <a:chExt cx="6911975" cy="1020762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5363095" y="2247230"/>
              <a:ext cx="2879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330845" y="2247230"/>
              <a:ext cx="2879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4213745" y="2388517"/>
              <a:ext cx="1146175" cy="863600"/>
            </a:xfrm>
            <a:prstGeom prst="downArrow">
              <a:avLst>
                <a:gd name="adj1" fmla="val 52074"/>
                <a:gd name="adj2" fmla="val 5790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 rot="16200000">
              <a:off x="2305570" y="2139280"/>
              <a:ext cx="908050" cy="1092200"/>
            </a:xfrm>
            <a:prstGeom prst="leftArrow">
              <a:avLst>
                <a:gd name="adj1" fmla="val 50000"/>
                <a:gd name="adj2" fmla="val 48301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AutoShape 20"/>
            <p:cNvSpPr>
              <a:spLocks noChangeArrowheads="1"/>
            </p:cNvSpPr>
            <p:nvPr/>
          </p:nvSpPr>
          <p:spPr bwMode="auto">
            <a:xfrm rot="16200000">
              <a:off x="2330971" y="2196429"/>
              <a:ext cx="85725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 rot="16200000">
              <a:off x="6363220" y="2139280"/>
              <a:ext cx="908050" cy="1092200"/>
            </a:xfrm>
            <a:prstGeom prst="leftArrow">
              <a:avLst>
                <a:gd name="adj1" fmla="val 50000"/>
                <a:gd name="adj2" fmla="val 48301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AutoShape 22"/>
            <p:cNvSpPr>
              <a:spLocks noChangeArrowheads="1"/>
            </p:cNvSpPr>
            <p:nvPr/>
          </p:nvSpPr>
          <p:spPr bwMode="auto">
            <a:xfrm rot="16200000">
              <a:off x="6385446" y="2193254"/>
              <a:ext cx="86360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AutoShape 23"/>
            <p:cNvSpPr>
              <a:spLocks noChangeArrowheads="1"/>
            </p:cNvSpPr>
            <p:nvPr/>
          </p:nvSpPr>
          <p:spPr bwMode="auto">
            <a:xfrm rot="16200000">
              <a:off x="4305821" y="2247230"/>
              <a:ext cx="95885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>
                    <a:alpha val="45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219875" y="1241004"/>
            <a:ext cx="2879724" cy="936625"/>
          </a:xfrm>
          <a:prstGeom prst="roundRect">
            <a:avLst>
              <a:gd name="adj" fmla="val 542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  <a:round/>
          </a:ln>
          <a:effectLst/>
        </p:spPr>
        <p:txBody>
          <a:bodyPr lIns="91430" tIns="45716" rIns="91430" bIns="45716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189213" y="1241004"/>
            <a:ext cx="2879724" cy="936625"/>
          </a:xfrm>
          <a:prstGeom prst="roundRect">
            <a:avLst>
              <a:gd name="adj" fmla="val 542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  <a:round/>
          </a:ln>
          <a:effectLst/>
        </p:spPr>
        <p:txBody>
          <a:bodyPr lIns="91430" tIns="45716" rIns="91430" bIns="45716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781600" y="887626"/>
            <a:ext cx="1657350" cy="1622425"/>
            <a:chOff x="3923233" y="981992"/>
            <a:chExt cx="1657350" cy="1622425"/>
          </a:xfrm>
        </p:grpSpPr>
        <p:grpSp>
          <p:nvGrpSpPr>
            <p:cNvPr id="21" name="Group 7"/>
            <p:cNvGrpSpPr/>
            <p:nvPr/>
          </p:nvGrpSpPr>
          <p:grpSpPr bwMode="auto">
            <a:xfrm>
              <a:off x="3923233" y="981992"/>
              <a:ext cx="1657350" cy="1622425"/>
              <a:chOff x="0" y="0"/>
              <a:chExt cx="987" cy="966"/>
            </a:xfrm>
          </p:grpSpPr>
          <p:grpSp>
            <p:nvGrpSpPr>
              <p:cNvPr id="23" name="Group 8"/>
              <p:cNvGrpSpPr/>
              <p:nvPr/>
            </p:nvGrpSpPr>
            <p:grpSpPr bwMode="auto">
              <a:xfrm>
                <a:off x="0" y="0"/>
                <a:ext cx="987" cy="966"/>
                <a:chOff x="0" y="0"/>
                <a:chExt cx="1042" cy="1019"/>
              </a:xfrm>
            </p:grpSpPr>
            <p:pic>
              <p:nvPicPr>
                <p:cNvPr id="25" name="Picture 9" descr="circuler_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Oval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pic>
            <p:nvPicPr>
              <p:cNvPr id="24" name="Picture 11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" y="9"/>
                <a:ext cx="779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WordArt 13"/>
            <p:cNvSpPr>
              <a:spLocks noChangeArrowheads="1" noChangeShapeType="1"/>
            </p:cNvSpPr>
            <p:nvPr/>
          </p:nvSpPr>
          <p:spPr bwMode="auto">
            <a:xfrm>
              <a:off x="4012133" y="1616357"/>
              <a:ext cx="1480820" cy="37401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0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</a:p>
          </p:txBody>
        </p:sp>
      </p:grp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187624" y="3376190"/>
            <a:ext cx="6915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ctr"/>
          <a:lstStyle/>
          <a:p>
            <a:pPr algn="ctr"/>
            <a:r>
              <a:rPr lang="zh-CN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     Add your text here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1187624" y="3685826"/>
            <a:ext cx="6915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ctr"/>
          <a:lstStyle/>
          <a:p>
            <a:pPr algn="ctr"/>
            <a:r>
              <a:rPr lang="zh-CN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     Add your text here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 animBg="1"/>
      <p:bldP spid="16" grpId="0" animBg="1"/>
      <p:bldP spid="17" grpId="0" animBg="1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2824431" y="1551731"/>
            <a:ext cx="2628619" cy="2628031"/>
            <a:chOff x="3868719" y="1776670"/>
            <a:chExt cx="2628619" cy="2628031"/>
          </a:xfrm>
        </p:grpSpPr>
        <p:sp>
          <p:nvSpPr>
            <p:cNvPr id="50" name="Freeform 4"/>
            <p:cNvSpPr/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 fontAlgn="base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800" kern="0" dirty="0">
                <a:solidFill>
                  <a:srgbClr val="5A595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4274765" y="2177285"/>
              <a:ext cx="1821868" cy="18268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kern="0" dirty="0">
                  <a:solidFill>
                    <a:srgbClr val="5A595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text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138502" y="1069799"/>
            <a:ext cx="1790385" cy="1789984"/>
            <a:chOff x="6012485" y="1170407"/>
            <a:chExt cx="1487948" cy="1487615"/>
          </a:xfrm>
        </p:grpSpPr>
        <p:sp>
          <p:nvSpPr>
            <p:cNvPr id="53" name="Freeform 6"/>
            <p:cNvSpPr/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 fontAlgn="base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800" kern="0" dirty="0">
                <a:solidFill>
                  <a:srgbClr val="5A595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6307671" y="1468197"/>
              <a:ext cx="897577" cy="8920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1200" kern="0" dirty="0">
                  <a:solidFill>
                    <a:srgbClr val="5A595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text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92800" y="1337730"/>
            <a:ext cx="2075647" cy="2080525"/>
            <a:chOff x="2057536" y="1194444"/>
            <a:chExt cx="2075647" cy="2080525"/>
          </a:xfrm>
        </p:grpSpPr>
        <p:sp>
          <p:nvSpPr>
            <p:cNvPr id="56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 fontAlgn="base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800" kern="0" dirty="0">
                <a:solidFill>
                  <a:srgbClr val="5A595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2404813" y="1544314"/>
              <a:ext cx="1378422" cy="1378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400" kern="0" dirty="0">
                  <a:solidFill>
                    <a:srgbClr val="5A595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text</a:t>
              </a:r>
            </a:p>
          </p:txBody>
        </p:sp>
      </p:grp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952222" y="967830"/>
            <a:ext cx="1728238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dirty="0">
                <a:solidFill>
                  <a:srgbClr val="5A59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 panose="02010600030101010101" pitchFamily="2" charset="-122"/>
              </a:rPr>
              <a:t>YOUR TITLE</a:t>
            </a:r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3184471" y="1203599"/>
            <a:ext cx="1728238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dirty="0">
                <a:solidFill>
                  <a:srgbClr val="5A59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 panose="02010600030101010101" pitchFamily="2" charset="-122"/>
              </a:rPr>
              <a:t>YOUR TITLE</a:t>
            </a:r>
          </a:p>
        </p:txBody>
      </p:sp>
      <p:sp>
        <p:nvSpPr>
          <p:cNvPr id="61" name="TextBox 53"/>
          <p:cNvSpPr txBox="1">
            <a:spLocks noChangeArrowheads="1"/>
          </p:cNvSpPr>
          <p:nvPr/>
        </p:nvSpPr>
        <p:spPr bwMode="auto">
          <a:xfrm>
            <a:off x="6712862" y="1543894"/>
            <a:ext cx="1512168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dirty="0">
                <a:solidFill>
                  <a:srgbClr val="5A59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 panose="02010600030101010101" pitchFamily="2" charset="-122"/>
              </a:rPr>
              <a:t>YOUR TITLE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6640854" y="1991794"/>
            <a:ext cx="1656184" cy="1660076"/>
            <a:chOff x="2057536" y="1194444"/>
            <a:chExt cx="2075647" cy="2080525"/>
          </a:xfrm>
        </p:grpSpPr>
        <p:sp>
          <p:nvSpPr>
            <p:cNvPr id="63" name="Freeform 8"/>
            <p:cNvSpPr/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 fontAlgn="base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800" kern="0" dirty="0">
                <a:solidFill>
                  <a:srgbClr val="5A595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2404813" y="1544314"/>
              <a:ext cx="1378422" cy="13781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200" kern="0" dirty="0">
                  <a:solidFill>
                    <a:srgbClr val="5A595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Add your text</a:t>
              </a:r>
            </a:p>
          </p:txBody>
        </p:sp>
      </p:grpSp>
      <p:sp>
        <p:nvSpPr>
          <p:cNvPr id="65" name="TextBox 53"/>
          <p:cNvSpPr txBox="1">
            <a:spLocks noChangeArrowheads="1"/>
          </p:cNvSpPr>
          <p:nvPr/>
        </p:nvSpPr>
        <p:spPr bwMode="auto">
          <a:xfrm>
            <a:off x="5138502" y="699542"/>
            <a:ext cx="1728238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dirty="0">
                <a:solidFill>
                  <a:srgbClr val="5A59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imSun" panose="02010600030101010101" pitchFamily="2" charset="-122"/>
              </a:rPr>
              <a:t>YOUR TITLE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59" grpId="0"/>
      <p:bldP spid="60" grpId="0"/>
      <p:bldP spid="61" grpId="0"/>
      <p:bldP spid="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6" name="箭头3"/>
          <p:cNvSpPr/>
          <p:nvPr/>
        </p:nvSpPr>
        <p:spPr bwMode="gray">
          <a:xfrm flipV="1">
            <a:off x="1047786" y="2694360"/>
            <a:ext cx="1609352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0" tIns="45716" rIns="91430" bIns="45716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箭头2"/>
          <p:cNvSpPr/>
          <p:nvPr/>
        </p:nvSpPr>
        <p:spPr bwMode="gray">
          <a:xfrm rot="16200000">
            <a:off x="1531829" y="1756344"/>
            <a:ext cx="358379" cy="191293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0" tIns="45716" rIns="91430" bIns="45716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箭头1"/>
          <p:cNvSpPr/>
          <p:nvPr/>
        </p:nvSpPr>
        <p:spPr bwMode="gray">
          <a:xfrm>
            <a:off x="1037436" y="1397769"/>
            <a:ext cx="1609352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0" tIns="45716" rIns="91430" bIns="45716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文本1"/>
          <p:cNvSpPr>
            <a:spLocks noChangeArrowheads="1"/>
          </p:cNvSpPr>
          <p:nvPr/>
        </p:nvSpPr>
        <p:spPr bwMode="gray">
          <a:xfrm>
            <a:off x="3340588" y="1141785"/>
            <a:ext cx="5457825" cy="960508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lIns="91430" tIns="45716" rIns="91430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Add your text</a:t>
            </a:r>
          </a:p>
        </p:txBody>
      </p:sp>
      <p:sp>
        <p:nvSpPr>
          <p:cNvPr id="10" name="文本2"/>
          <p:cNvSpPr>
            <a:spLocks noChangeArrowheads="1"/>
          </p:cNvSpPr>
          <p:nvPr/>
        </p:nvSpPr>
        <p:spPr bwMode="gray">
          <a:xfrm>
            <a:off x="3340588" y="2263355"/>
            <a:ext cx="5457825" cy="967190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lIns="91430" tIns="45716" rIns="91430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Add your text</a:t>
            </a:r>
          </a:p>
        </p:txBody>
      </p:sp>
      <p:sp>
        <p:nvSpPr>
          <p:cNvPr id="11" name="标题2"/>
          <p:cNvSpPr>
            <a:spLocks noChangeArrowheads="1"/>
          </p:cNvSpPr>
          <p:nvPr/>
        </p:nvSpPr>
        <p:spPr bwMode="gray">
          <a:xfrm>
            <a:off x="2770674" y="2256211"/>
            <a:ext cx="1628775" cy="973931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rgbClr val="F9F9F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  <p:sp>
        <p:nvSpPr>
          <p:cNvPr id="12" name="文本3"/>
          <p:cNvSpPr>
            <a:spLocks noChangeArrowheads="1"/>
          </p:cNvSpPr>
          <p:nvPr/>
        </p:nvSpPr>
        <p:spPr bwMode="ltGray">
          <a:xfrm>
            <a:off x="3375513" y="3405165"/>
            <a:ext cx="5422900" cy="964693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lIns="91430" tIns="45716" rIns="91430" bIns="45716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Add your text</a:t>
            </a:r>
          </a:p>
        </p:txBody>
      </p:sp>
      <p:sp>
        <p:nvSpPr>
          <p:cNvPr id="13" name="标题3"/>
          <p:cNvSpPr>
            <a:spLocks noChangeArrowheads="1"/>
          </p:cNvSpPr>
          <p:nvPr/>
        </p:nvSpPr>
        <p:spPr bwMode="gray">
          <a:xfrm>
            <a:off x="2751624" y="3398020"/>
            <a:ext cx="1628775" cy="973931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rgbClr val="F9F9F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  <p:grpSp>
        <p:nvGrpSpPr>
          <p:cNvPr id="14" name="圆形"/>
          <p:cNvGrpSpPr/>
          <p:nvPr/>
        </p:nvGrpSpPr>
        <p:grpSpPr>
          <a:xfrm>
            <a:off x="359532" y="1968351"/>
            <a:ext cx="1480686" cy="1450790"/>
            <a:chOff x="4828393" y="2858615"/>
            <a:chExt cx="1931237" cy="1931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4828393" y="2858615"/>
              <a:ext cx="1931237" cy="19316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9F9F9"/>
              </a:solidFill>
              <a:rou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2200" b="1" kern="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5049912" y="2902929"/>
              <a:ext cx="1490214" cy="727147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b="1" kern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7" name="标题1"/>
          <p:cNvSpPr>
            <a:spLocks noChangeArrowheads="1"/>
          </p:cNvSpPr>
          <p:nvPr/>
        </p:nvSpPr>
        <p:spPr bwMode="gray">
          <a:xfrm>
            <a:off x="2757974" y="1129880"/>
            <a:ext cx="1628775" cy="973931"/>
          </a:xfrm>
          <a:prstGeom prst="roundRect">
            <a:avLst>
              <a:gd name="adj" fmla="val 1192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86" tIns="46642" rIns="93286" bIns="46642" anchor="ctr"/>
          <a:lstStyle/>
          <a:p>
            <a:pPr>
              <a:lnSpc>
                <a:spcPct val="120000"/>
              </a:lnSpc>
            </a:pPr>
            <a:r>
              <a:rPr lang="zh-CN" altLang="en-US" kern="0" dirty="0">
                <a:solidFill>
                  <a:srgbClr val="F9F9F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8.64198E-7 L 0.00677 8.64198E-7 C 0.00902 0.05185 0.0033 0.2213 0.0033 0.31142 C 0.0033 0.40154 0.00659 0.59228 0.00642 0.54105 L 0.00225 0.00401 " pathEditMode="relative" rAng="0" ptsTypes="FfaAF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2959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animBg="1"/>
      <p:bldP spid="12" grpId="0" bldLvl="0" animBg="1"/>
      <p:bldP spid="13" grpId="0" animBg="1"/>
      <p:bldP spid="17" grpId="0" animBg="1"/>
      <p:bldP spid="17" grpId="1" animBg="1"/>
      <p:bldP spid="17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6" name="Group 149"/>
          <p:cNvGrpSpPr/>
          <p:nvPr/>
        </p:nvGrpSpPr>
        <p:grpSpPr bwMode="auto">
          <a:xfrm>
            <a:off x="6445690" y="555526"/>
            <a:ext cx="897379" cy="895606"/>
            <a:chOff x="4216906" y="4857744"/>
            <a:chExt cx="713232" cy="713231"/>
          </a:xfrm>
          <a:solidFill>
            <a:schemeClr val="accent1"/>
          </a:solidFill>
        </p:grpSpPr>
        <p:sp>
          <p:nvSpPr>
            <p:cNvPr id="7" name="Donut 32"/>
            <p:cNvSpPr>
              <a:spLocks noChangeArrowheads="1"/>
            </p:cNvSpPr>
            <p:nvPr/>
          </p:nvSpPr>
          <p:spPr bwMode="auto">
            <a:xfrm>
              <a:off x="4216618" y="4857744"/>
              <a:ext cx="713768" cy="71288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2291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" name="Gruppe 67"/>
            <p:cNvGrpSpPr/>
            <p:nvPr/>
          </p:nvGrpSpPr>
          <p:grpSpPr bwMode="auto">
            <a:xfrm>
              <a:off x="4370796" y="5028441"/>
              <a:ext cx="405456" cy="371850"/>
              <a:chOff x="355442" y="4350695"/>
              <a:chExt cx="900893" cy="825896"/>
            </a:xfrm>
            <a:grpFill/>
          </p:grpSpPr>
          <p:sp>
            <p:nvSpPr>
              <p:cNvPr id="9" name="Freeform 26"/>
              <p:cNvSpPr>
                <a:spLocks noEditPoints="1"/>
              </p:cNvSpPr>
              <p:nvPr/>
            </p:nvSpPr>
            <p:spPr bwMode="auto">
              <a:xfrm>
                <a:off x="355442" y="4350695"/>
                <a:ext cx="584955" cy="588138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kern="0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" name="Freeform 27"/>
              <p:cNvSpPr>
                <a:spLocks noEditPoints="1"/>
              </p:cNvSpPr>
              <p:nvPr/>
            </p:nvSpPr>
            <p:spPr bwMode="auto">
              <a:xfrm>
                <a:off x="840298" y="4757386"/>
                <a:ext cx="416037" cy="419205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da-DK" kern="0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grpSp>
        <p:nvGrpSpPr>
          <p:cNvPr id="11" name="Group 131"/>
          <p:cNvGrpSpPr/>
          <p:nvPr/>
        </p:nvGrpSpPr>
        <p:grpSpPr bwMode="auto">
          <a:xfrm>
            <a:off x="7417057" y="1251110"/>
            <a:ext cx="895384" cy="895606"/>
            <a:chOff x="5109971" y="1507999"/>
            <a:chExt cx="713232" cy="713232"/>
          </a:xfrm>
          <a:solidFill>
            <a:schemeClr val="accent1"/>
          </a:solidFill>
        </p:grpSpPr>
        <p:sp>
          <p:nvSpPr>
            <p:cNvPr id="12" name="Donut 12"/>
            <p:cNvSpPr>
              <a:spLocks noChangeArrowheads="1"/>
            </p:cNvSpPr>
            <p:nvPr/>
          </p:nvSpPr>
          <p:spPr bwMode="auto">
            <a:xfrm flipV="1">
              <a:off x="5109852" y="1508172"/>
              <a:ext cx="713017" cy="7128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2291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5293668" y="1709513"/>
              <a:ext cx="345387" cy="310205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4" name="Group 132"/>
          <p:cNvGrpSpPr/>
          <p:nvPr/>
        </p:nvGrpSpPr>
        <p:grpSpPr bwMode="auto">
          <a:xfrm>
            <a:off x="7817075" y="2317895"/>
            <a:ext cx="895385" cy="897601"/>
            <a:chOff x="5765300" y="2141983"/>
            <a:chExt cx="713233" cy="713232"/>
          </a:xfrm>
          <a:solidFill>
            <a:schemeClr val="accent1"/>
          </a:solidFill>
        </p:grpSpPr>
        <p:sp>
          <p:nvSpPr>
            <p:cNvPr id="15" name="Donut 13"/>
            <p:cNvSpPr>
              <a:spLocks noChangeArrowheads="1"/>
            </p:cNvSpPr>
            <p:nvPr/>
          </p:nvSpPr>
          <p:spPr bwMode="auto">
            <a:xfrm flipV="1">
              <a:off x="5764784" y="2141636"/>
              <a:ext cx="714189" cy="713640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2291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Freeform 41"/>
            <p:cNvSpPr>
              <a:spLocks noEditPoints="1"/>
            </p:cNvSpPr>
            <p:nvPr/>
          </p:nvSpPr>
          <p:spPr bwMode="auto">
            <a:xfrm>
              <a:off x="5946258" y="2357714"/>
              <a:ext cx="351240" cy="28148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7" name="Group 133"/>
          <p:cNvGrpSpPr/>
          <p:nvPr/>
        </p:nvGrpSpPr>
        <p:grpSpPr bwMode="auto">
          <a:xfrm>
            <a:off x="7617066" y="3384679"/>
            <a:ext cx="895385" cy="895606"/>
            <a:chOff x="5993893" y="3065525"/>
            <a:chExt cx="713232" cy="713232"/>
          </a:xfrm>
          <a:solidFill>
            <a:schemeClr val="accent1"/>
          </a:solidFill>
        </p:grpSpPr>
        <p:sp>
          <p:nvSpPr>
            <p:cNvPr id="18" name="Donut 14"/>
            <p:cNvSpPr>
              <a:spLocks noChangeArrowheads="1"/>
            </p:cNvSpPr>
            <p:nvPr/>
          </p:nvSpPr>
          <p:spPr bwMode="auto">
            <a:xfrm flipV="1">
              <a:off x="5994108" y="3065443"/>
              <a:ext cx="713017" cy="7128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2291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202511" y="3249226"/>
              <a:ext cx="296212" cy="345323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336076" y="1187596"/>
            <a:ext cx="2133431" cy="3200356"/>
            <a:chOff x="9960717" y="-73984"/>
            <a:chExt cx="4320000" cy="6480000"/>
          </a:xfrm>
        </p:grpSpPr>
        <p:sp>
          <p:nvSpPr>
            <p:cNvPr id="28" name="矩形 27"/>
            <p:cNvSpPr/>
            <p:nvPr/>
          </p:nvSpPr>
          <p:spPr>
            <a:xfrm>
              <a:off x="9960717" y="-73984"/>
              <a:ext cx="4320000" cy="6480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  <a:gs pos="57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032717" y="-1984"/>
              <a:ext cx="4176000" cy="6336000"/>
            </a:xfrm>
            <a:prstGeom prst="rect">
              <a:avLst/>
            </a:prstGeom>
            <a:gradFill flip="none" rotWithShape="1">
              <a:gsLst>
                <a:gs pos="1667">
                  <a:schemeClr val="bg1">
                    <a:lumMod val="85000"/>
                  </a:schemeClr>
                </a:gs>
                <a:gs pos="47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0104718" y="63217"/>
              <a:ext cx="4032000" cy="10130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12700" dir="13500000">
                <a:prstClr val="black">
                  <a:alpha val="3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503552" y="1318522"/>
            <a:ext cx="1849755" cy="375920"/>
          </a:xfrm>
          <a:prstGeom prst="rect">
            <a:avLst/>
          </a:prstGeom>
        </p:spPr>
        <p:txBody>
          <a:bodyPr wrap="none" lIns="84655" tIns="42328" rIns="84655" bIns="42328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32" name="矩形 31"/>
          <p:cNvSpPr/>
          <p:nvPr/>
        </p:nvSpPr>
        <p:spPr>
          <a:xfrm>
            <a:off x="1529452" y="1950395"/>
            <a:ext cx="1746677" cy="2115185"/>
          </a:xfrm>
          <a:prstGeom prst="rect">
            <a:avLst/>
          </a:prstGeom>
        </p:spPr>
        <p:txBody>
          <a:bodyPr wrap="square" lIns="84655" tIns="42328" rIns="84655" bIns="4232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</a:t>
            </a:r>
            <a:endParaRPr lang="en-US" altLang="zh-CN" sz="11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23" y="2017096"/>
            <a:ext cx="3614358" cy="2435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31" grpId="0"/>
          <p:bldP spid="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2896888" y="1004255"/>
            <a:ext cx="4771456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20856" y="843958"/>
            <a:ext cx="3515183" cy="347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21" name="六边形 20"/>
          <p:cNvSpPr/>
          <p:nvPr/>
        </p:nvSpPr>
        <p:spPr>
          <a:xfrm>
            <a:off x="1032358" y="2194109"/>
            <a:ext cx="1190447" cy="102611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</a:p>
        </p:txBody>
      </p:sp>
      <p:cxnSp>
        <p:nvCxnSpPr>
          <p:cNvPr id="22" name="直接箭头连接符 21"/>
          <p:cNvCxnSpPr>
            <a:stCxn id="21" idx="5"/>
          </p:cNvCxnSpPr>
          <p:nvPr/>
        </p:nvCxnSpPr>
        <p:spPr>
          <a:xfrm flipV="1">
            <a:off x="1966243" y="1492031"/>
            <a:ext cx="930645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21" idx="0"/>
          </p:cNvCxnSpPr>
          <p:nvPr/>
        </p:nvCxnSpPr>
        <p:spPr>
          <a:xfrm>
            <a:off x="2222805" y="2707165"/>
            <a:ext cx="674083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21" idx="1"/>
          </p:cNvCxnSpPr>
          <p:nvPr/>
        </p:nvCxnSpPr>
        <p:spPr>
          <a:xfrm>
            <a:off x="1966243" y="3220223"/>
            <a:ext cx="930645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58927" y="1239602"/>
            <a:ext cx="4537095" cy="627380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</a:t>
            </a:r>
          </a:p>
        </p:txBody>
      </p:sp>
      <p:sp>
        <p:nvSpPr>
          <p:cNvPr id="26" name="矩形 25"/>
          <p:cNvSpPr/>
          <p:nvPr/>
        </p:nvSpPr>
        <p:spPr>
          <a:xfrm>
            <a:off x="2896888" y="2354406"/>
            <a:ext cx="4771456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20856" y="2194108"/>
            <a:ext cx="3515183" cy="347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8927" y="2589753"/>
            <a:ext cx="4537095" cy="627380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</a:t>
            </a:r>
          </a:p>
        </p:txBody>
      </p:sp>
      <p:sp>
        <p:nvSpPr>
          <p:cNvPr id="29" name="矩形 28"/>
          <p:cNvSpPr/>
          <p:nvPr/>
        </p:nvSpPr>
        <p:spPr>
          <a:xfrm>
            <a:off x="2896888" y="3704556"/>
            <a:ext cx="4771456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20856" y="3544258"/>
            <a:ext cx="3515183" cy="347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58927" y="3939903"/>
            <a:ext cx="4537095" cy="627380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</a:t>
            </a:r>
          </a:p>
        </p:txBody>
      </p:sp>
    </p:spTree>
  </p:cSld>
  <p:clrMapOvr>
    <a:masterClrMapping/>
  </p:clrMapOvr>
  <p:transition spd="slow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640"/>
                                </p:stCondLst>
                                <p:childTnLst>
                                  <p:par>
                                    <p:cTn id="4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40"/>
                                </p:stCondLst>
                                <p:childTnLst>
                                  <p:par>
                                    <p:cTn id="5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64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780"/>
                                </p:stCondLst>
                                <p:childTnLst>
                                  <p:par>
                                    <p:cTn id="6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28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78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8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8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8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17" grpId="0" animBg="1"/>
          <p:bldP spid="18" grpId="0" animBg="1"/>
          <p:bldP spid="21" grpId="0" animBg="1"/>
          <p:bldP spid="25" grpId="0"/>
          <p:bldP spid="25" grpId="1"/>
          <p:bldP spid="26" grpId="0" animBg="1"/>
          <p:bldP spid="27" grpId="0" animBg="1"/>
          <p:bldP spid="28" grpId="0"/>
          <p:bldP spid="28" grpId="1"/>
          <p:bldP spid="29" grpId="0" animBg="1"/>
          <p:bldP spid="30" grpId="0" animBg="1"/>
          <p:bldP spid="31" grpId="0"/>
          <p:bldP spid="3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640"/>
                                </p:stCondLst>
                                <p:childTnLst>
                                  <p:par>
                                    <p:cTn id="4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140"/>
                                </p:stCondLst>
                                <p:childTnLst>
                                  <p:par>
                                    <p:cTn id="5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64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780"/>
                                </p:stCondLst>
                                <p:childTnLst>
                                  <p:par>
                                    <p:cTn id="6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28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78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1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8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8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8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  <p:bldP spid="17" grpId="0" animBg="1"/>
          <p:bldP spid="18" grpId="0" animBg="1"/>
          <p:bldP spid="21" grpId="0" animBg="1"/>
          <p:bldP spid="25" grpId="0"/>
          <p:bldP spid="25" grpId="1"/>
          <p:bldP spid="26" grpId="0" animBg="1"/>
          <p:bldP spid="27" grpId="0" animBg="1"/>
          <p:bldP spid="28" grpId="0"/>
          <p:bldP spid="28" grpId="1"/>
          <p:bldP spid="29" grpId="0" animBg="1"/>
          <p:bldP spid="30" grpId="0" animBg="1"/>
          <p:bldP spid="31" grpId="0"/>
          <p:bldP spid="31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00620" y="2733518"/>
            <a:ext cx="8203895" cy="328532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33" name="矩形 32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35" name="矩形 34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cxnSp>
        <p:nvCxnSpPr>
          <p:cNvPr id="42" name="肘形连接符 41"/>
          <p:cNvCxnSpPr>
            <a:stCxn id="44" idx="3"/>
            <a:endCxn id="47" idx="1"/>
          </p:cNvCxnSpPr>
          <p:nvPr/>
        </p:nvCxnSpPr>
        <p:spPr>
          <a:xfrm rot="16200000">
            <a:off x="810578" y="2254568"/>
            <a:ext cx="56451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747686" y="2645805"/>
            <a:ext cx="471170" cy="507176"/>
            <a:chOff x="1086884" y="3090803"/>
            <a:chExt cx="628553" cy="676392"/>
          </a:xfrm>
          <a:solidFill>
            <a:srgbClr val="005DA2"/>
          </a:solidFill>
        </p:grpSpPr>
        <p:sp>
          <p:nvSpPr>
            <p:cNvPr id="44" name="六边形 4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文本框 64"/>
            <p:cNvSpPr txBox="1"/>
            <p:nvPr/>
          </p:nvSpPr>
          <p:spPr>
            <a:xfrm>
              <a:off x="1086884" y="3283888"/>
              <a:ext cx="628553" cy="285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01925" y="1752731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47" name="矩形 46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文本框 66"/>
            <p:cNvSpPr txBox="1"/>
            <p:nvPr/>
          </p:nvSpPr>
          <p:spPr>
            <a:xfrm>
              <a:off x="1853742" y="1959762"/>
              <a:ext cx="1413334" cy="8604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49" name="肘形连接符 48"/>
          <p:cNvCxnSpPr>
            <a:stCxn id="51" idx="3"/>
            <a:endCxn id="54" idx="1"/>
          </p:cNvCxnSpPr>
          <p:nvPr/>
        </p:nvCxnSpPr>
        <p:spPr>
          <a:xfrm rot="16200000">
            <a:off x="2744788" y="2254568"/>
            <a:ext cx="56451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2683242" y="2645810"/>
            <a:ext cx="468630" cy="507177"/>
            <a:chOff x="1088579" y="3090803"/>
            <a:chExt cx="625165" cy="676392"/>
          </a:xfrm>
          <a:solidFill>
            <a:srgbClr val="005DA2"/>
          </a:solidFill>
        </p:grpSpPr>
        <p:sp>
          <p:nvSpPr>
            <p:cNvPr id="51" name="六边形 5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文本框 72"/>
            <p:cNvSpPr txBox="1"/>
            <p:nvPr/>
          </p:nvSpPr>
          <p:spPr>
            <a:xfrm>
              <a:off x="1088579" y="3283887"/>
              <a:ext cx="625165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36212" y="1752732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54" name="矩形 5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文本框 75"/>
            <p:cNvSpPr txBox="1"/>
            <p:nvPr/>
          </p:nvSpPr>
          <p:spPr>
            <a:xfrm>
              <a:off x="1853742" y="1959763"/>
              <a:ext cx="1413334" cy="8604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56" name="肘形连接符 55"/>
          <p:cNvCxnSpPr>
            <a:stCxn id="58" idx="3"/>
            <a:endCxn id="61" idx="1"/>
          </p:cNvCxnSpPr>
          <p:nvPr/>
        </p:nvCxnSpPr>
        <p:spPr>
          <a:xfrm rot="16200000">
            <a:off x="4678998" y="2254568"/>
            <a:ext cx="56451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4612449" y="2645810"/>
            <a:ext cx="478790" cy="507177"/>
            <a:chOff x="1081802" y="3090803"/>
            <a:chExt cx="638718" cy="676392"/>
          </a:xfrm>
          <a:solidFill>
            <a:srgbClr val="005DA2"/>
          </a:solidFill>
        </p:grpSpPr>
        <p:sp>
          <p:nvSpPr>
            <p:cNvPr id="58" name="六边形 5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文本框 79"/>
            <p:cNvSpPr txBox="1"/>
            <p:nvPr/>
          </p:nvSpPr>
          <p:spPr>
            <a:xfrm>
              <a:off x="1081802" y="3283887"/>
              <a:ext cx="638718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8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070499" y="1752732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61" name="矩形 6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文本框 82"/>
            <p:cNvSpPr txBox="1"/>
            <p:nvPr/>
          </p:nvSpPr>
          <p:spPr>
            <a:xfrm>
              <a:off x="1853742" y="1959763"/>
              <a:ext cx="1413334" cy="8604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63" name="肘形连接符 62"/>
          <p:cNvCxnSpPr>
            <a:stCxn id="65" idx="3"/>
            <a:endCxn id="68" idx="1"/>
          </p:cNvCxnSpPr>
          <p:nvPr/>
        </p:nvCxnSpPr>
        <p:spPr>
          <a:xfrm rot="16200000">
            <a:off x="6613208" y="2254568"/>
            <a:ext cx="56451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6515204" y="2645810"/>
            <a:ext cx="539779" cy="507177"/>
            <a:chOff x="1039738" y="3090803"/>
            <a:chExt cx="720080" cy="676392"/>
          </a:xfrm>
          <a:solidFill>
            <a:srgbClr val="005DA2"/>
          </a:solidFill>
        </p:grpSpPr>
        <p:sp>
          <p:nvSpPr>
            <p:cNvPr id="65" name="六边形 64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文本框 86"/>
            <p:cNvSpPr txBox="1"/>
            <p:nvPr/>
          </p:nvSpPr>
          <p:spPr>
            <a:xfrm>
              <a:off x="1039738" y="3267353"/>
              <a:ext cx="720080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8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004786" y="1752732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68" name="矩形 67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文本框 89"/>
            <p:cNvSpPr txBox="1"/>
            <p:nvPr/>
          </p:nvSpPr>
          <p:spPr>
            <a:xfrm>
              <a:off x="1853742" y="1968232"/>
              <a:ext cx="1413334" cy="8604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70" name="肘形连接符 69"/>
          <p:cNvCxnSpPr>
            <a:stCxn id="72" idx="0"/>
            <a:endCxn id="75" idx="1"/>
          </p:cNvCxnSpPr>
          <p:nvPr/>
        </p:nvCxnSpPr>
        <p:spPr>
          <a:xfrm rot="5400000" flipV="1">
            <a:off x="1759268" y="3344863"/>
            <a:ext cx="60134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1711018" y="2645810"/>
            <a:ext cx="478790" cy="507177"/>
            <a:chOff x="1081802" y="3090803"/>
            <a:chExt cx="638718" cy="676392"/>
          </a:xfrm>
          <a:solidFill>
            <a:srgbClr val="005DA2"/>
          </a:solidFill>
        </p:grpSpPr>
        <p:sp>
          <p:nvSpPr>
            <p:cNvPr id="72" name="六边形 7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文本框 93"/>
            <p:cNvSpPr txBox="1"/>
            <p:nvPr/>
          </p:nvSpPr>
          <p:spPr>
            <a:xfrm>
              <a:off x="1081802" y="3286428"/>
              <a:ext cx="638718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169069" y="3425762"/>
            <a:ext cx="1059449" cy="657407"/>
            <a:chOff x="1853741" y="1952141"/>
            <a:chExt cx="1413335" cy="876746"/>
          </a:xfrm>
          <a:solidFill>
            <a:schemeClr val="bg1">
              <a:lumMod val="75000"/>
            </a:schemeClr>
          </a:solidFill>
        </p:grpSpPr>
        <p:sp>
          <p:nvSpPr>
            <p:cNvPr id="75" name="矩形 7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文本框 96"/>
            <p:cNvSpPr txBox="1"/>
            <p:nvPr/>
          </p:nvSpPr>
          <p:spPr>
            <a:xfrm>
              <a:off x="1853742" y="1952141"/>
              <a:ext cx="1413334" cy="8604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77" name="肘形连接符 76"/>
          <p:cNvCxnSpPr>
            <a:stCxn id="79" idx="0"/>
            <a:endCxn id="82" idx="1"/>
          </p:cNvCxnSpPr>
          <p:nvPr/>
        </p:nvCxnSpPr>
        <p:spPr>
          <a:xfrm rot="5400000" flipV="1">
            <a:off x="3693478" y="3344863"/>
            <a:ext cx="60134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3647845" y="2645810"/>
            <a:ext cx="473075" cy="507177"/>
            <a:chOff x="1085190" y="3090803"/>
            <a:chExt cx="631094" cy="676392"/>
          </a:xfrm>
          <a:solidFill>
            <a:srgbClr val="005DA2"/>
          </a:solidFill>
        </p:grpSpPr>
        <p:sp>
          <p:nvSpPr>
            <p:cNvPr id="79" name="六边形 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" name="文本框 101"/>
            <p:cNvSpPr txBox="1"/>
            <p:nvPr/>
          </p:nvSpPr>
          <p:spPr>
            <a:xfrm>
              <a:off x="1085190" y="3286428"/>
              <a:ext cx="631094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8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103356" y="3425762"/>
            <a:ext cx="1059449" cy="657407"/>
            <a:chOff x="1853741" y="1952141"/>
            <a:chExt cx="1413335" cy="876746"/>
          </a:xfrm>
          <a:solidFill>
            <a:schemeClr val="bg1">
              <a:lumMod val="75000"/>
            </a:schemeClr>
          </a:solidFill>
        </p:grpSpPr>
        <p:sp>
          <p:nvSpPr>
            <p:cNvPr id="82" name="矩形 8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3" name="文本框 104"/>
            <p:cNvSpPr txBox="1"/>
            <p:nvPr/>
          </p:nvSpPr>
          <p:spPr>
            <a:xfrm>
              <a:off x="1853742" y="1952141"/>
              <a:ext cx="1413334" cy="8604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84" name="肘形连接符 83"/>
          <p:cNvCxnSpPr>
            <a:stCxn id="86" idx="0"/>
            <a:endCxn id="89" idx="1"/>
          </p:cNvCxnSpPr>
          <p:nvPr/>
        </p:nvCxnSpPr>
        <p:spPr>
          <a:xfrm rot="5400000" flipV="1">
            <a:off x="5627688" y="3344863"/>
            <a:ext cx="601345" cy="218440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5575147" y="2645810"/>
            <a:ext cx="488315" cy="507177"/>
            <a:chOff x="1075872" y="3090803"/>
            <a:chExt cx="651425" cy="676392"/>
          </a:xfrm>
          <a:solidFill>
            <a:srgbClr val="005DA2"/>
          </a:solidFill>
        </p:grpSpPr>
        <p:sp>
          <p:nvSpPr>
            <p:cNvPr id="86" name="六边形 8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7" name="文本框 108"/>
            <p:cNvSpPr txBox="1"/>
            <p:nvPr/>
          </p:nvSpPr>
          <p:spPr>
            <a:xfrm>
              <a:off x="1075872" y="3286428"/>
              <a:ext cx="651425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8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037642" y="3426125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89" name="矩形 8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0" name="文本框 111"/>
            <p:cNvSpPr txBox="1"/>
            <p:nvPr/>
          </p:nvSpPr>
          <p:spPr>
            <a:xfrm>
              <a:off x="1853742" y="1959763"/>
              <a:ext cx="1413334" cy="8604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+mn-ea"/>
                </a:rPr>
                <a:t>Add your text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486806" y="2645810"/>
            <a:ext cx="511355" cy="507177"/>
            <a:chOff x="1045689" y="3090803"/>
            <a:chExt cx="682162" cy="676392"/>
          </a:xfrm>
          <a:solidFill>
            <a:srgbClr val="005DA2"/>
          </a:solidFill>
        </p:grpSpPr>
        <p:sp>
          <p:nvSpPr>
            <p:cNvPr id="92" name="六边形 9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3" name="文本框 114"/>
            <p:cNvSpPr txBox="1"/>
            <p:nvPr/>
          </p:nvSpPr>
          <p:spPr>
            <a:xfrm>
              <a:off x="1045689" y="3267353"/>
              <a:ext cx="682162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8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TEXT</a:t>
              </a:r>
            </a:p>
          </p:txBody>
        </p:sp>
      </p:grpSp>
      <p:sp>
        <p:nvSpPr>
          <p:cNvPr id="96" name="矩形 95"/>
          <p:cNvSpPr/>
          <p:nvPr/>
        </p:nvSpPr>
        <p:spPr>
          <a:xfrm>
            <a:off x="3114598" y="843558"/>
            <a:ext cx="2880301" cy="347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9652" y="3914814"/>
            <a:ext cx="2879286" cy="99060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8451" y="3230738"/>
            <a:ext cx="2879286" cy="89789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54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</a:t>
            </a:r>
          </a:p>
        </p:txBody>
      </p:sp>
      <p:sp>
        <p:nvSpPr>
          <p:cNvPr id="8" name="Rectangle 25"/>
          <p:cNvSpPr/>
          <p:nvPr/>
        </p:nvSpPr>
        <p:spPr>
          <a:xfrm>
            <a:off x="4557938" y="4324668"/>
            <a:ext cx="3019219" cy="405765"/>
          </a:xfrm>
          <a:prstGeom prst="rect">
            <a:avLst/>
          </a:prstGeom>
        </p:spPr>
        <p:txBody>
          <a:bodyPr wrap="square" lIns="68562" tIns="34281" rIns="68562" bIns="34281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2" y="885469"/>
            <a:ext cx="3816424" cy="23703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" y="981215"/>
            <a:ext cx="2720988" cy="2232872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6" name="Rectangle 39"/>
          <p:cNvSpPr/>
          <p:nvPr/>
        </p:nvSpPr>
        <p:spPr>
          <a:xfrm>
            <a:off x="590915" y="1384710"/>
            <a:ext cx="3044982" cy="11880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491630"/>
            <a:ext cx="2814927" cy="81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YOUR TITLE</a:t>
            </a:r>
            <a:endParaRPr lang="en-US" altLang="zh-CN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  <a:p>
            <a:endParaRPr lang="pt-BR" altLang="zh-CN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  <a:p>
            <a:r>
              <a:rPr lang="zh-CN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words here,according to your need to draw the text box size.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5522" y="2819712"/>
            <a:ext cx="395252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5522" y="3268567"/>
            <a:ext cx="362815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</a:rPr>
              <a:t>Add your text     Add your text</a:t>
            </a:r>
          </a:p>
          <a:p>
            <a:pPr marL="171450" indent="-171450">
              <a:lnSpc>
                <a:spcPct val="120000"/>
              </a:lnSpc>
              <a:buFont typeface="Arial" panose="020B0604020202020204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  <a:sym typeface="+mn-ea"/>
              </a:rPr>
              <a:t>Add your text     Add your text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  <a:p>
            <a:pPr marL="171450" indent="-171450">
              <a:lnSpc>
                <a:spcPct val="120000"/>
              </a:lnSpc>
              <a:buFont typeface="Arial" panose="020B0604020202020204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  <a:sym typeface="+mn-ea"/>
              </a:rPr>
              <a:t>Add your text     Add your text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  <a:p>
            <a:pPr marL="171450" indent="-171450">
              <a:lnSpc>
                <a:spcPct val="120000"/>
              </a:lnSpc>
              <a:buFont typeface="Arial" panose="020B0604020202020204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charset="-128"/>
                <a:sym typeface="+mn-ea"/>
              </a:rPr>
              <a:t>Add your text     Add your text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03388"/>
            <a:ext cx="4579110" cy="338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548338" y="1033130"/>
            <a:ext cx="1813000" cy="1032373"/>
            <a:chOff x="3946913" y="1827911"/>
            <a:chExt cx="1958168" cy="1283142"/>
          </a:xfrm>
        </p:grpSpPr>
        <p:sp>
          <p:nvSpPr>
            <p:cNvPr id="11" name="矩形 10"/>
            <p:cNvSpPr/>
            <p:nvPr/>
          </p:nvSpPr>
          <p:spPr>
            <a:xfrm>
              <a:off x="3946913" y="1827911"/>
              <a:ext cx="1958168" cy="12831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6455">
                <a:defRPr/>
              </a:pPr>
              <a:endParaRPr lang="zh-CN" altLang="en-US" sz="130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 flipH="1">
              <a:off x="4258348" y="2049604"/>
              <a:ext cx="1335298" cy="839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6455">
                <a:defRPr/>
              </a:pPr>
              <a:r>
                <a:rPr lang="zh-CN" altLang="en-US" sz="1900" b="1" kern="0" dirty="0">
                  <a:solidFill>
                    <a:sysClr val="window" lastClr="FFFFFF">
                      <a:lumMod val="95000"/>
                    </a:sys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5507" y="1033130"/>
            <a:ext cx="1832946" cy="1032373"/>
            <a:chOff x="0" y="2095862"/>
            <a:chExt cx="1979711" cy="1283142"/>
          </a:xfrm>
          <a:solidFill>
            <a:schemeClr val="bg2"/>
          </a:solidFill>
        </p:grpSpPr>
        <p:sp>
          <p:nvSpPr>
            <p:cNvPr id="14" name="矩形 13"/>
            <p:cNvSpPr/>
            <p:nvPr/>
          </p:nvSpPr>
          <p:spPr>
            <a:xfrm>
              <a:off x="0" y="2095862"/>
              <a:ext cx="1979711" cy="12831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 flipH="1">
              <a:off x="322207" y="2317555"/>
              <a:ext cx="1335298" cy="839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900" b="1" kern="0" dirty="0">
                  <a:solidFill>
                    <a:sysClr val="window" lastClr="FFFFFF">
                      <a:lumMod val="95000"/>
                    </a:sys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94301" y="2175706"/>
            <a:ext cx="1860492" cy="1020113"/>
            <a:chOff x="2072433" y="511758"/>
            <a:chExt cx="2009463" cy="1267904"/>
          </a:xfrm>
        </p:grpSpPr>
        <p:sp>
          <p:nvSpPr>
            <p:cNvPr id="17" name="矩形 16"/>
            <p:cNvSpPr/>
            <p:nvPr/>
          </p:nvSpPr>
          <p:spPr>
            <a:xfrm>
              <a:off x="2072433" y="511758"/>
              <a:ext cx="2009463" cy="1267904"/>
            </a:xfrm>
            <a:prstGeom prst="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46455">
                <a:defRPr/>
              </a:pPr>
              <a:endParaRPr lang="zh-CN" altLang="en-US" sz="130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 flipH="1">
              <a:off x="2409516" y="725832"/>
              <a:ext cx="1335298" cy="8397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900" b="1" kern="0" dirty="0">
                  <a:solidFill>
                    <a:sysClr val="window" lastClr="FFFFFF">
                      <a:lumMod val="95000"/>
                    </a:sys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YOUR TITLE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96265" y="3255645"/>
            <a:ext cx="6452870" cy="955675"/>
          </a:xfrm>
          <a:prstGeom prst="rect">
            <a:avLst/>
          </a:prstGeom>
          <a:noFill/>
        </p:spPr>
        <p:txBody>
          <a:bodyPr wrap="square" lIns="84655" tIns="42328" rIns="84655" bIns="423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YOUR TITLE</a:t>
            </a:r>
            <a:endParaRPr lang="en-US" altLang="zh-CN" sz="17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12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</a:t>
            </a:r>
            <a:r>
              <a:rPr lang="ja-JP" altLang="zh-CN" sz="12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CN" altLang="en-US" sz="12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size.</a:t>
            </a:r>
          </a:p>
          <a:p>
            <a:pPr>
              <a:lnSpc>
                <a:spcPct val="130000"/>
              </a:lnSpc>
            </a:pPr>
            <a:r>
              <a:rPr lang="zh-CN" altLang="en-US" sz="12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Please read the instructions and more work at the end of the manual template.</a:t>
            </a:r>
            <a:endParaRPr lang="en-US" altLang="zh-CN" sz="1200" kern="3000" spc="23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01" y="1095586"/>
            <a:ext cx="1877998" cy="9699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98" y="2193562"/>
            <a:ext cx="1804840" cy="1033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9" y="2186692"/>
            <a:ext cx="1836504" cy="103313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>
            <a:off x="-1" y="339502"/>
            <a:ext cx="3059833" cy="360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395536" y="303498"/>
            <a:ext cx="2468960" cy="432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</a:p>
        </p:txBody>
      </p:sp>
      <p:grpSp>
        <p:nvGrpSpPr>
          <p:cNvPr id="138" name="组合 137"/>
          <p:cNvGrpSpPr/>
          <p:nvPr/>
        </p:nvGrpSpPr>
        <p:grpSpPr>
          <a:xfrm>
            <a:off x="782747" y="3328522"/>
            <a:ext cx="3131850" cy="1010712"/>
            <a:chOff x="2665762" y="3195111"/>
            <a:chExt cx="3131850" cy="1010712"/>
          </a:xfrm>
        </p:grpSpPr>
        <p:sp>
          <p:nvSpPr>
            <p:cNvPr id="140" name="Freeform 9"/>
            <p:cNvSpPr/>
            <p:nvPr/>
          </p:nvSpPr>
          <p:spPr bwMode="auto">
            <a:xfrm>
              <a:off x="2665762" y="3195111"/>
              <a:ext cx="3131850" cy="1010712"/>
            </a:xfrm>
            <a:custGeom>
              <a:avLst/>
              <a:gdLst>
                <a:gd name="T0" fmla="*/ 1452 w 1612"/>
                <a:gd name="T1" fmla="*/ 98 h 521"/>
                <a:gd name="T2" fmla="*/ 532 w 1612"/>
                <a:gd name="T3" fmla="*/ 98 h 521"/>
                <a:gd name="T4" fmla="*/ 302 w 1612"/>
                <a:gd name="T5" fmla="*/ 0 h 521"/>
                <a:gd name="T6" fmla="*/ 0 w 1612"/>
                <a:gd name="T7" fmla="*/ 0 h 521"/>
                <a:gd name="T8" fmla="*/ 0 w 1612"/>
                <a:gd name="T9" fmla="*/ 424 h 521"/>
                <a:gd name="T10" fmla="*/ 302 w 1612"/>
                <a:gd name="T11" fmla="*/ 424 h 521"/>
                <a:gd name="T12" fmla="*/ 532 w 1612"/>
                <a:gd name="T13" fmla="*/ 521 h 521"/>
                <a:gd name="T14" fmla="*/ 1452 w 1612"/>
                <a:gd name="T15" fmla="*/ 521 h 521"/>
                <a:gd name="T16" fmla="*/ 1612 w 1612"/>
                <a:gd name="T17" fmla="*/ 309 h 521"/>
                <a:gd name="T18" fmla="*/ 1452 w 1612"/>
                <a:gd name="T19" fmla="*/ 9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2" h="521">
                  <a:moveTo>
                    <a:pt x="1452" y="98"/>
                  </a:moveTo>
                  <a:cubicBezTo>
                    <a:pt x="532" y="98"/>
                    <a:pt x="532" y="98"/>
                    <a:pt x="532" y="98"/>
                  </a:cubicBezTo>
                  <a:cubicBezTo>
                    <a:pt x="401" y="98"/>
                    <a:pt x="448" y="0"/>
                    <a:pt x="3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302" y="424"/>
                    <a:pt x="302" y="424"/>
                    <a:pt x="302" y="424"/>
                  </a:cubicBezTo>
                  <a:cubicBezTo>
                    <a:pt x="448" y="424"/>
                    <a:pt x="401" y="521"/>
                    <a:pt x="532" y="521"/>
                  </a:cubicBezTo>
                  <a:cubicBezTo>
                    <a:pt x="1452" y="521"/>
                    <a:pt x="1452" y="521"/>
                    <a:pt x="1452" y="521"/>
                  </a:cubicBezTo>
                  <a:cubicBezTo>
                    <a:pt x="1612" y="309"/>
                    <a:pt x="1612" y="309"/>
                    <a:pt x="1612" y="309"/>
                  </a:cubicBezTo>
                  <a:lnTo>
                    <a:pt x="1452" y="9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4194302" y="3616948"/>
              <a:ext cx="7608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04</a:t>
              </a: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676067" y="2610899"/>
            <a:ext cx="2862930" cy="1012223"/>
            <a:chOff x="2665762" y="2477488"/>
            <a:chExt cx="2862930" cy="1012223"/>
          </a:xfrm>
        </p:grpSpPr>
        <p:sp>
          <p:nvSpPr>
            <p:cNvPr id="144" name="Freeform 11"/>
            <p:cNvSpPr/>
            <p:nvPr/>
          </p:nvSpPr>
          <p:spPr bwMode="auto">
            <a:xfrm>
              <a:off x="2665762" y="2477488"/>
              <a:ext cx="2862930" cy="1012223"/>
            </a:xfrm>
            <a:custGeom>
              <a:avLst/>
              <a:gdLst>
                <a:gd name="T0" fmla="*/ 1315 w 1474"/>
                <a:gd name="T1" fmla="*/ 98 h 521"/>
                <a:gd name="T2" fmla="*/ 594 w 1474"/>
                <a:gd name="T3" fmla="*/ 98 h 521"/>
                <a:gd name="T4" fmla="*/ 364 w 1474"/>
                <a:gd name="T5" fmla="*/ 0 h 521"/>
                <a:gd name="T6" fmla="*/ 0 w 1474"/>
                <a:gd name="T7" fmla="*/ 0 h 521"/>
                <a:gd name="T8" fmla="*/ 0 w 1474"/>
                <a:gd name="T9" fmla="*/ 424 h 521"/>
                <a:gd name="T10" fmla="*/ 364 w 1474"/>
                <a:gd name="T11" fmla="*/ 424 h 521"/>
                <a:gd name="T12" fmla="*/ 594 w 1474"/>
                <a:gd name="T13" fmla="*/ 521 h 521"/>
                <a:gd name="T14" fmla="*/ 1315 w 1474"/>
                <a:gd name="T15" fmla="*/ 521 h 521"/>
                <a:gd name="T16" fmla="*/ 1474 w 1474"/>
                <a:gd name="T17" fmla="*/ 309 h 521"/>
                <a:gd name="T18" fmla="*/ 1315 w 1474"/>
                <a:gd name="T19" fmla="*/ 9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4" h="521">
                  <a:moveTo>
                    <a:pt x="1315" y="98"/>
                  </a:moveTo>
                  <a:cubicBezTo>
                    <a:pt x="594" y="98"/>
                    <a:pt x="594" y="98"/>
                    <a:pt x="594" y="98"/>
                  </a:cubicBezTo>
                  <a:cubicBezTo>
                    <a:pt x="463" y="98"/>
                    <a:pt x="510" y="0"/>
                    <a:pt x="3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364" y="424"/>
                    <a:pt x="364" y="424"/>
                    <a:pt x="364" y="424"/>
                  </a:cubicBezTo>
                  <a:cubicBezTo>
                    <a:pt x="510" y="424"/>
                    <a:pt x="463" y="521"/>
                    <a:pt x="594" y="521"/>
                  </a:cubicBezTo>
                  <a:cubicBezTo>
                    <a:pt x="1315" y="521"/>
                    <a:pt x="1315" y="521"/>
                    <a:pt x="1315" y="521"/>
                  </a:cubicBezTo>
                  <a:cubicBezTo>
                    <a:pt x="1474" y="309"/>
                    <a:pt x="1474" y="309"/>
                    <a:pt x="1474" y="309"/>
                  </a:cubicBezTo>
                  <a:lnTo>
                    <a:pt x="1315" y="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4194302" y="2899326"/>
              <a:ext cx="7608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03</a:t>
              </a: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573335" y="1894788"/>
            <a:ext cx="2794945" cy="1010712"/>
            <a:chOff x="2563030" y="1761377"/>
            <a:chExt cx="2794945" cy="1010712"/>
          </a:xfrm>
        </p:grpSpPr>
        <p:sp>
          <p:nvSpPr>
            <p:cNvPr id="148" name="Freeform 13"/>
            <p:cNvSpPr/>
            <p:nvPr/>
          </p:nvSpPr>
          <p:spPr bwMode="auto">
            <a:xfrm>
              <a:off x="2563030" y="1761377"/>
              <a:ext cx="2794945" cy="1010712"/>
            </a:xfrm>
            <a:custGeom>
              <a:avLst/>
              <a:gdLst>
                <a:gd name="T0" fmla="*/ 1280 w 1439"/>
                <a:gd name="T1" fmla="*/ 97 h 521"/>
                <a:gd name="T2" fmla="*/ 688 w 1439"/>
                <a:gd name="T3" fmla="*/ 97 h 521"/>
                <a:gd name="T4" fmla="*/ 459 w 1439"/>
                <a:gd name="T5" fmla="*/ 0 h 521"/>
                <a:gd name="T6" fmla="*/ 0 w 1439"/>
                <a:gd name="T7" fmla="*/ 0 h 521"/>
                <a:gd name="T8" fmla="*/ 0 w 1439"/>
                <a:gd name="T9" fmla="*/ 424 h 521"/>
                <a:gd name="T10" fmla="*/ 459 w 1439"/>
                <a:gd name="T11" fmla="*/ 424 h 521"/>
                <a:gd name="T12" fmla="*/ 688 w 1439"/>
                <a:gd name="T13" fmla="*/ 521 h 521"/>
                <a:gd name="T14" fmla="*/ 1280 w 1439"/>
                <a:gd name="T15" fmla="*/ 521 h 521"/>
                <a:gd name="T16" fmla="*/ 1439 w 1439"/>
                <a:gd name="T17" fmla="*/ 309 h 521"/>
                <a:gd name="T18" fmla="*/ 1280 w 1439"/>
                <a:gd name="T19" fmla="*/ 9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9" h="521">
                  <a:moveTo>
                    <a:pt x="1280" y="97"/>
                  </a:moveTo>
                  <a:cubicBezTo>
                    <a:pt x="688" y="97"/>
                    <a:pt x="688" y="97"/>
                    <a:pt x="688" y="97"/>
                  </a:cubicBezTo>
                  <a:cubicBezTo>
                    <a:pt x="558" y="97"/>
                    <a:pt x="604" y="0"/>
                    <a:pt x="4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459" y="424"/>
                    <a:pt x="459" y="424"/>
                    <a:pt x="459" y="424"/>
                  </a:cubicBezTo>
                  <a:cubicBezTo>
                    <a:pt x="604" y="424"/>
                    <a:pt x="558" y="521"/>
                    <a:pt x="688" y="521"/>
                  </a:cubicBezTo>
                  <a:cubicBezTo>
                    <a:pt x="1280" y="521"/>
                    <a:pt x="1280" y="521"/>
                    <a:pt x="1280" y="521"/>
                  </a:cubicBezTo>
                  <a:cubicBezTo>
                    <a:pt x="1439" y="309"/>
                    <a:pt x="1439" y="309"/>
                    <a:pt x="1439" y="309"/>
                  </a:cubicBezTo>
                  <a:lnTo>
                    <a:pt x="1280" y="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4078493" y="2167085"/>
              <a:ext cx="6964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02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472111" y="1177168"/>
            <a:ext cx="2695233" cy="1012223"/>
            <a:chOff x="2461806" y="1043757"/>
            <a:chExt cx="2695233" cy="1012223"/>
          </a:xfrm>
        </p:grpSpPr>
        <p:sp>
          <p:nvSpPr>
            <p:cNvPr id="152" name="Freeform 15"/>
            <p:cNvSpPr/>
            <p:nvPr/>
          </p:nvSpPr>
          <p:spPr bwMode="auto">
            <a:xfrm>
              <a:off x="2461806" y="1043757"/>
              <a:ext cx="2695233" cy="1012223"/>
            </a:xfrm>
            <a:custGeom>
              <a:avLst/>
              <a:gdLst>
                <a:gd name="T0" fmla="*/ 1228 w 1387"/>
                <a:gd name="T1" fmla="*/ 97 h 521"/>
                <a:gd name="T2" fmla="*/ 743 w 1387"/>
                <a:gd name="T3" fmla="*/ 97 h 521"/>
                <a:gd name="T4" fmla="*/ 513 w 1387"/>
                <a:gd name="T5" fmla="*/ 0 h 521"/>
                <a:gd name="T6" fmla="*/ 0 w 1387"/>
                <a:gd name="T7" fmla="*/ 0 h 521"/>
                <a:gd name="T8" fmla="*/ 0 w 1387"/>
                <a:gd name="T9" fmla="*/ 424 h 521"/>
                <a:gd name="T10" fmla="*/ 513 w 1387"/>
                <a:gd name="T11" fmla="*/ 424 h 521"/>
                <a:gd name="T12" fmla="*/ 743 w 1387"/>
                <a:gd name="T13" fmla="*/ 521 h 521"/>
                <a:gd name="T14" fmla="*/ 1228 w 1387"/>
                <a:gd name="T15" fmla="*/ 521 h 521"/>
                <a:gd name="T16" fmla="*/ 1387 w 1387"/>
                <a:gd name="T17" fmla="*/ 309 h 521"/>
                <a:gd name="T18" fmla="*/ 1228 w 1387"/>
                <a:gd name="T19" fmla="*/ 9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7" h="521">
                  <a:moveTo>
                    <a:pt x="1228" y="97"/>
                  </a:moveTo>
                  <a:cubicBezTo>
                    <a:pt x="743" y="97"/>
                    <a:pt x="743" y="97"/>
                    <a:pt x="743" y="97"/>
                  </a:cubicBezTo>
                  <a:cubicBezTo>
                    <a:pt x="612" y="97"/>
                    <a:pt x="659" y="0"/>
                    <a:pt x="5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513" y="424"/>
                    <a:pt x="513" y="424"/>
                    <a:pt x="513" y="424"/>
                  </a:cubicBezTo>
                  <a:cubicBezTo>
                    <a:pt x="659" y="424"/>
                    <a:pt x="612" y="521"/>
                    <a:pt x="743" y="521"/>
                  </a:cubicBezTo>
                  <a:cubicBezTo>
                    <a:pt x="1228" y="521"/>
                    <a:pt x="1228" y="521"/>
                    <a:pt x="1228" y="521"/>
                  </a:cubicBezTo>
                  <a:cubicBezTo>
                    <a:pt x="1387" y="309"/>
                    <a:pt x="1387" y="309"/>
                    <a:pt x="1387" y="309"/>
                  </a:cubicBezTo>
                  <a:lnTo>
                    <a:pt x="1228" y="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4024722" y="1378592"/>
              <a:ext cx="8096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01</a:t>
              </a:r>
            </a:p>
          </p:txBody>
        </p:sp>
      </p:grpSp>
      <p:sp>
        <p:nvSpPr>
          <p:cNvPr id="164" name="Rectangle 12"/>
          <p:cNvSpPr/>
          <p:nvPr/>
        </p:nvSpPr>
        <p:spPr>
          <a:xfrm>
            <a:off x="4920167" y="1499608"/>
            <a:ext cx="2607049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</a:t>
            </a:r>
          </a:p>
        </p:txBody>
      </p:sp>
      <p:sp>
        <p:nvSpPr>
          <p:cNvPr id="165" name="Rectangle 22"/>
          <p:cNvSpPr/>
          <p:nvPr/>
        </p:nvSpPr>
        <p:spPr>
          <a:xfrm>
            <a:off x="5067072" y="2213805"/>
            <a:ext cx="2607049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</a:t>
            </a:r>
          </a:p>
        </p:txBody>
      </p:sp>
      <p:sp>
        <p:nvSpPr>
          <p:cNvPr id="166" name="Rectangle 24"/>
          <p:cNvSpPr/>
          <p:nvPr/>
        </p:nvSpPr>
        <p:spPr>
          <a:xfrm>
            <a:off x="5208199" y="2933885"/>
            <a:ext cx="2607049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</a:t>
            </a:r>
          </a:p>
        </p:txBody>
      </p:sp>
      <p:sp>
        <p:nvSpPr>
          <p:cNvPr id="167" name="Rectangle 26"/>
          <p:cNvSpPr/>
          <p:nvPr/>
        </p:nvSpPr>
        <p:spPr>
          <a:xfrm>
            <a:off x="5355104" y="3672469"/>
            <a:ext cx="2607049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words here,according to your need to draw the text box size.</a:t>
            </a:r>
          </a:p>
        </p:txBody>
      </p:sp>
      <p:grpSp>
        <p:nvGrpSpPr>
          <p:cNvPr id="168" name="Group 5"/>
          <p:cNvGrpSpPr/>
          <p:nvPr/>
        </p:nvGrpSpPr>
        <p:grpSpPr>
          <a:xfrm>
            <a:off x="4574889" y="2244653"/>
            <a:ext cx="484909" cy="484909"/>
            <a:chOff x="5001064" y="2392320"/>
            <a:chExt cx="484909" cy="484909"/>
          </a:xfrm>
          <a:solidFill>
            <a:schemeClr val="bg1"/>
          </a:solidFill>
        </p:grpSpPr>
        <p:sp>
          <p:nvSpPr>
            <p:cNvPr id="169" name="Oval 23"/>
            <p:cNvSpPr/>
            <p:nvPr/>
          </p:nvSpPr>
          <p:spPr>
            <a:xfrm>
              <a:off x="5001064" y="2392320"/>
              <a:ext cx="484909" cy="4849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Freeform 6"/>
            <p:cNvSpPr>
              <a:spLocks noEditPoints="1"/>
            </p:cNvSpPr>
            <p:nvPr/>
          </p:nvSpPr>
          <p:spPr bwMode="auto">
            <a:xfrm>
              <a:off x="5080306" y="2499684"/>
              <a:ext cx="330892" cy="264455"/>
            </a:xfrm>
            <a:custGeom>
              <a:avLst/>
              <a:gdLst>
                <a:gd name="T0" fmla="*/ 468 w 542"/>
                <a:gd name="T1" fmla="*/ 135 h 433"/>
                <a:gd name="T2" fmla="*/ 486 w 542"/>
                <a:gd name="T3" fmla="*/ 21 h 433"/>
                <a:gd name="T4" fmla="*/ 332 w 542"/>
                <a:gd name="T5" fmla="*/ 65 h 433"/>
                <a:gd name="T6" fmla="*/ 271 w 542"/>
                <a:gd name="T7" fmla="*/ 97 h 433"/>
                <a:gd name="T8" fmla="*/ 229 w 542"/>
                <a:gd name="T9" fmla="*/ 81 h 433"/>
                <a:gd name="T10" fmla="*/ 212 w 542"/>
                <a:gd name="T11" fmla="*/ 66 h 433"/>
                <a:gd name="T12" fmla="*/ 211 w 542"/>
                <a:gd name="T13" fmla="*/ 65 h 433"/>
                <a:gd name="T14" fmla="*/ 57 w 542"/>
                <a:gd name="T15" fmla="*/ 21 h 433"/>
                <a:gd name="T16" fmla="*/ 75 w 542"/>
                <a:gd name="T17" fmla="*/ 135 h 433"/>
                <a:gd name="T18" fmla="*/ 0 w 542"/>
                <a:gd name="T19" fmla="*/ 153 h 433"/>
                <a:gd name="T20" fmla="*/ 57 w 542"/>
                <a:gd name="T21" fmla="*/ 269 h 433"/>
                <a:gd name="T22" fmla="*/ 103 w 542"/>
                <a:gd name="T23" fmla="*/ 433 h 433"/>
                <a:gd name="T24" fmla="*/ 486 w 542"/>
                <a:gd name="T25" fmla="*/ 387 h 433"/>
                <a:gd name="T26" fmla="*/ 542 w 542"/>
                <a:gd name="T27" fmla="*/ 269 h 433"/>
                <a:gd name="T28" fmla="*/ 437 w 542"/>
                <a:gd name="T29" fmla="*/ 153 h 433"/>
                <a:gd name="T30" fmla="*/ 362 w 542"/>
                <a:gd name="T31" fmla="*/ 90 h 433"/>
                <a:gd name="T32" fmla="*/ 465 w 542"/>
                <a:gd name="T33" fmla="*/ 66 h 433"/>
                <a:gd name="T34" fmla="*/ 387 w 542"/>
                <a:gd name="T35" fmla="*/ 123 h 433"/>
                <a:gd name="T36" fmla="*/ 362 w 542"/>
                <a:gd name="T37" fmla="*/ 90 h 433"/>
                <a:gd name="T38" fmla="*/ 78 w 542"/>
                <a:gd name="T39" fmla="*/ 66 h 433"/>
                <a:gd name="T40" fmla="*/ 106 w 542"/>
                <a:gd name="T41" fmla="*/ 39 h 433"/>
                <a:gd name="T42" fmla="*/ 181 w 542"/>
                <a:gd name="T43" fmla="*/ 90 h 433"/>
                <a:gd name="T44" fmla="*/ 155 w 542"/>
                <a:gd name="T45" fmla="*/ 123 h 433"/>
                <a:gd name="T46" fmla="*/ 185 w 542"/>
                <a:gd name="T47" fmla="*/ 219 h 433"/>
                <a:gd name="T48" fmla="*/ 125 w 542"/>
                <a:gd name="T49" fmla="*/ 228 h 433"/>
                <a:gd name="T50" fmla="*/ 116 w 542"/>
                <a:gd name="T51" fmla="*/ 195 h 433"/>
                <a:gd name="T52" fmla="*/ 185 w 542"/>
                <a:gd name="T53" fmla="*/ 219 h 433"/>
                <a:gd name="T54" fmla="*/ 301 w 542"/>
                <a:gd name="T55" fmla="*/ 380 h 433"/>
                <a:gd name="T56" fmla="*/ 214 w 542"/>
                <a:gd name="T57" fmla="*/ 353 h 433"/>
                <a:gd name="T58" fmla="*/ 328 w 542"/>
                <a:gd name="T59" fmla="*/ 195 h 433"/>
                <a:gd name="T60" fmla="*/ 427 w 542"/>
                <a:gd name="T61" fmla="*/ 219 h 433"/>
                <a:gd name="T62" fmla="*/ 367 w 542"/>
                <a:gd name="T63" fmla="*/ 228 h 433"/>
                <a:gd name="T64" fmla="*/ 357 w 542"/>
                <a:gd name="T65" fmla="*/ 195 h 433"/>
                <a:gd name="T66" fmla="*/ 427 w 542"/>
                <a:gd name="T67" fmla="*/ 21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2" h="433">
                  <a:moveTo>
                    <a:pt x="437" y="153"/>
                  </a:moveTo>
                  <a:cubicBezTo>
                    <a:pt x="448" y="148"/>
                    <a:pt x="459" y="142"/>
                    <a:pt x="468" y="135"/>
                  </a:cubicBezTo>
                  <a:cubicBezTo>
                    <a:pt x="489" y="119"/>
                    <a:pt x="503" y="94"/>
                    <a:pt x="503" y="66"/>
                  </a:cubicBezTo>
                  <a:cubicBezTo>
                    <a:pt x="503" y="50"/>
                    <a:pt x="497" y="33"/>
                    <a:pt x="486" y="21"/>
                  </a:cubicBezTo>
                  <a:cubicBezTo>
                    <a:pt x="474" y="8"/>
                    <a:pt x="457" y="0"/>
                    <a:pt x="437" y="0"/>
                  </a:cubicBezTo>
                  <a:cubicBezTo>
                    <a:pt x="405" y="0"/>
                    <a:pt x="369" y="20"/>
                    <a:pt x="332" y="65"/>
                  </a:cubicBezTo>
                  <a:cubicBezTo>
                    <a:pt x="332" y="65"/>
                    <a:pt x="332" y="66"/>
                    <a:pt x="331" y="66"/>
                  </a:cubicBezTo>
                  <a:cubicBezTo>
                    <a:pt x="326" y="72"/>
                    <a:pt x="299" y="97"/>
                    <a:pt x="271" y="97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55" y="97"/>
                    <a:pt x="240" y="89"/>
                    <a:pt x="229" y="81"/>
                  </a:cubicBezTo>
                  <a:cubicBezTo>
                    <a:pt x="223" y="77"/>
                    <a:pt x="218" y="73"/>
                    <a:pt x="215" y="70"/>
                  </a:cubicBezTo>
                  <a:cubicBezTo>
                    <a:pt x="214" y="68"/>
                    <a:pt x="212" y="67"/>
                    <a:pt x="212" y="66"/>
                  </a:cubicBezTo>
                  <a:cubicBezTo>
                    <a:pt x="211" y="66"/>
                    <a:pt x="211" y="66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173" y="20"/>
                    <a:pt x="138" y="0"/>
                    <a:pt x="106" y="0"/>
                  </a:cubicBezTo>
                  <a:cubicBezTo>
                    <a:pt x="86" y="0"/>
                    <a:pt x="68" y="8"/>
                    <a:pt x="57" y="21"/>
                  </a:cubicBezTo>
                  <a:cubicBezTo>
                    <a:pt x="46" y="33"/>
                    <a:pt x="39" y="50"/>
                    <a:pt x="39" y="66"/>
                  </a:cubicBezTo>
                  <a:cubicBezTo>
                    <a:pt x="39" y="94"/>
                    <a:pt x="54" y="119"/>
                    <a:pt x="75" y="135"/>
                  </a:cubicBezTo>
                  <a:cubicBezTo>
                    <a:pt x="84" y="142"/>
                    <a:pt x="94" y="148"/>
                    <a:pt x="106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57" y="269"/>
                    <a:pt x="57" y="269"/>
                    <a:pt x="57" y="269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7" y="412"/>
                    <a:pt x="78" y="433"/>
                    <a:pt x="103" y="433"/>
                  </a:cubicBezTo>
                  <a:cubicBezTo>
                    <a:pt x="440" y="433"/>
                    <a:pt x="440" y="433"/>
                    <a:pt x="440" y="433"/>
                  </a:cubicBezTo>
                  <a:cubicBezTo>
                    <a:pt x="465" y="433"/>
                    <a:pt x="486" y="412"/>
                    <a:pt x="486" y="387"/>
                  </a:cubicBezTo>
                  <a:cubicBezTo>
                    <a:pt x="486" y="269"/>
                    <a:pt x="486" y="269"/>
                    <a:pt x="486" y="269"/>
                  </a:cubicBezTo>
                  <a:cubicBezTo>
                    <a:pt x="542" y="269"/>
                    <a:pt x="542" y="269"/>
                    <a:pt x="542" y="269"/>
                  </a:cubicBezTo>
                  <a:cubicBezTo>
                    <a:pt x="542" y="153"/>
                    <a:pt x="542" y="153"/>
                    <a:pt x="542" y="153"/>
                  </a:cubicBezTo>
                  <a:lnTo>
                    <a:pt x="437" y="153"/>
                  </a:lnTo>
                  <a:close/>
                  <a:moveTo>
                    <a:pt x="362" y="90"/>
                  </a:moveTo>
                  <a:cubicBezTo>
                    <a:pt x="362" y="90"/>
                    <a:pt x="362" y="90"/>
                    <a:pt x="362" y="90"/>
                  </a:cubicBezTo>
                  <a:cubicBezTo>
                    <a:pt x="396" y="49"/>
                    <a:pt x="422" y="38"/>
                    <a:pt x="437" y="39"/>
                  </a:cubicBezTo>
                  <a:cubicBezTo>
                    <a:pt x="455" y="39"/>
                    <a:pt x="464" y="52"/>
                    <a:pt x="465" y="66"/>
                  </a:cubicBezTo>
                  <a:cubicBezTo>
                    <a:pt x="465" y="80"/>
                    <a:pt x="457" y="94"/>
                    <a:pt x="444" y="105"/>
                  </a:cubicBezTo>
                  <a:cubicBezTo>
                    <a:pt x="430" y="116"/>
                    <a:pt x="410" y="123"/>
                    <a:pt x="387" y="123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46" y="110"/>
                    <a:pt x="361" y="91"/>
                    <a:pt x="362" y="90"/>
                  </a:cubicBezTo>
                  <a:close/>
                  <a:moveTo>
                    <a:pt x="99" y="105"/>
                  </a:moveTo>
                  <a:cubicBezTo>
                    <a:pt x="85" y="94"/>
                    <a:pt x="78" y="80"/>
                    <a:pt x="78" y="66"/>
                  </a:cubicBezTo>
                  <a:cubicBezTo>
                    <a:pt x="79" y="52"/>
                    <a:pt x="88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21" y="39"/>
                    <a:pt x="147" y="50"/>
                    <a:pt x="180" y="89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2" y="91"/>
                    <a:pt x="197" y="110"/>
                    <a:pt x="223" y="123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33" y="123"/>
                    <a:pt x="113" y="116"/>
                    <a:pt x="99" y="105"/>
                  </a:cubicBezTo>
                  <a:close/>
                  <a:moveTo>
                    <a:pt x="185" y="219"/>
                  </a:moveTo>
                  <a:cubicBezTo>
                    <a:pt x="185" y="224"/>
                    <a:pt x="181" y="228"/>
                    <a:pt x="176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0" y="228"/>
                    <a:pt x="116" y="224"/>
                    <a:pt x="116" y="219"/>
                  </a:cubicBezTo>
                  <a:cubicBezTo>
                    <a:pt x="116" y="195"/>
                    <a:pt x="116" y="195"/>
                    <a:pt x="116" y="195"/>
                  </a:cubicBezTo>
                  <a:cubicBezTo>
                    <a:pt x="185" y="195"/>
                    <a:pt x="185" y="195"/>
                    <a:pt x="185" y="195"/>
                  </a:cubicBezTo>
                  <a:lnTo>
                    <a:pt x="185" y="219"/>
                  </a:lnTo>
                  <a:close/>
                  <a:moveTo>
                    <a:pt x="328" y="353"/>
                  </a:moveTo>
                  <a:cubicBezTo>
                    <a:pt x="328" y="368"/>
                    <a:pt x="316" y="380"/>
                    <a:pt x="301" y="380"/>
                  </a:cubicBezTo>
                  <a:cubicBezTo>
                    <a:pt x="242" y="380"/>
                    <a:pt x="242" y="380"/>
                    <a:pt x="242" y="380"/>
                  </a:cubicBezTo>
                  <a:cubicBezTo>
                    <a:pt x="227" y="380"/>
                    <a:pt x="214" y="368"/>
                    <a:pt x="214" y="353"/>
                  </a:cubicBezTo>
                  <a:cubicBezTo>
                    <a:pt x="214" y="195"/>
                    <a:pt x="214" y="195"/>
                    <a:pt x="214" y="195"/>
                  </a:cubicBezTo>
                  <a:cubicBezTo>
                    <a:pt x="328" y="195"/>
                    <a:pt x="328" y="195"/>
                    <a:pt x="328" y="195"/>
                  </a:cubicBezTo>
                  <a:lnTo>
                    <a:pt x="328" y="353"/>
                  </a:lnTo>
                  <a:close/>
                  <a:moveTo>
                    <a:pt x="427" y="219"/>
                  </a:moveTo>
                  <a:cubicBezTo>
                    <a:pt x="427" y="224"/>
                    <a:pt x="423" y="228"/>
                    <a:pt x="418" y="228"/>
                  </a:cubicBezTo>
                  <a:cubicBezTo>
                    <a:pt x="367" y="228"/>
                    <a:pt x="367" y="228"/>
                    <a:pt x="367" y="228"/>
                  </a:cubicBezTo>
                  <a:cubicBezTo>
                    <a:pt x="362" y="228"/>
                    <a:pt x="357" y="224"/>
                    <a:pt x="357" y="219"/>
                  </a:cubicBezTo>
                  <a:cubicBezTo>
                    <a:pt x="357" y="195"/>
                    <a:pt x="357" y="195"/>
                    <a:pt x="357" y="195"/>
                  </a:cubicBezTo>
                  <a:cubicBezTo>
                    <a:pt x="427" y="195"/>
                    <a:pt x="427" y="195"/>
                    <a:pt x="427" y="195"/>
                  </a:cubicBezTo>
                  <a:lnTo>
                    <a:pt x="427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71" name="Group 8"/>
          <p:cNvGrpSpPr/>
          <p:nvPr/>
        </p:nvGrpSpPr>
        <p:grpSpPr>
          <a:xfrm>
            <a:off x="4862921" y="3684995"/>
            <a:ext cx="484909" cy="484909"/>
            <a:chOff x="5001064" y="4044143"/>
            <a:chExt cx="484909" cy="484909"/>
          </a:xfrm>
          <a:solidFill>
            <a:schemeClr val="bg1"/>
          </a:solidFill>
        </p:grpSpPr>
        <p:sp>
          <p:nvSpPr>
            <p:cNvPr id="172" name="Oval 27"/>
            <p:cNvSpPr/>
            <p:nvPr/>
          </p:nvSpPr>
          <p:spPr>
            <a:xfrm>
              <a:off x="5001064" y="4044143"/>
              <a:ext cx="484909" cy="48490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Freeform 7"/>
            <p:cNvSpPr>
              <a:spLocks noEditPoints="1"/>
            </p:cNvSpPr>
            <p:nvPr/>
          </p:nvSpPr>
          <p:spPr bwMode="auto">
            <a:xfrm>
              <a:off x="5071253" y="4112098"/>
              <a:ext cx="348997" cy="348997"/>
            </a:xfrm>
            <a:custGeom>
              <a:avLst/>
              <a:gdLst>
                <a:gd name="T0" fmla="*/ 287 w 483"/>
                <a:gd name="T1" fmla="*/ 425 h 483"/>
                <a:gd name="T2" fmla="*/ 95 w 483"/>
                <a:gd name="T3" fmla="*/ 112 h 483"/>
                <a:gd name="T4" fmla="*/ 121 w 483"/>
                <a:gd name="T5" fmla="*/ 134 h 483"/>
                <a:gd name="T6" fmla="*/ 158 w 483"/>
                <a:gd name="T7" fmla="*/ 215 h 483"/>
                <a:gd name="T8" fmla="*/ 176 w 483"/>
                <a:gd name="T9" fmla="*/ 230 h 483"/>
                <a:gd name="T10" fmla="*/ 252 w 483"/>
                <a:gd name="T11" fmla="*/ 266 h 483"/>
                <a:gd name="T12" fmla="*/ 269 w 483"/>
                <a:gd name="T13" fmla="*/ 299 h 483"/>
                <a:gd name="T14" fmla="*/ 304 w 483"/>
                <a:gd name="T15" fmla="*/ 433 h 483"/>
                <a:gd name="T16" fmla="*/ 336 w 483"/>
                <a:gd name="T17" fmla="*/ 405 h 483"/>
                <a:gd name="T18" fmla="*/ 399 w 483"/>
                <a:gd name="T19" fmla="*/ 342 h 483"/>
                <a:gd name="T20" fmla="*/ 369 w 483"/>
                <a:gd name="T21" fmla="*/ 303 h 483"/>
                <a:gd name="T22" fmla="*/ 316 w 483"/>
                <a:gd name="T23" fmla="*/ 265 h 483"/>
                <a:gd name="T24" fmla="*/ 279 w 483"/>
                <a:gd name="T25" fmla="*/ 274 h 483"/>
                <a:gd name="T26" fmla="*/ 239 w 483"/>
                <a:gd name="T27" fmla="*/ 223 h 483"/>
                <a:gd name="T28" fmla="*/ 225 w 483"/>
                <a:gd name="T29" fmla="*/ 190 h 483"/>
                <a:gd name="T30" fmla="*/ 282 w 483"/>
                <a:gd name="T31" fmla="*/ 171 h 483"/>
                <a:gd name="T32" fmla="*/ 297 w 483"/>
                <a:gd name="T33" fmla="*/ 151 h 483"/>
                <a:gd name="T34" fmla="*/ 326 w 483"/>
                <a:gd name="T35" fmla="*/ 141 h 483"/>
                <a:gd name="T36" fmla="*/ 334 w 483"/>
                <a:gd name="T37" fmla="*/ 106 h 483"/>
                <a:gd name="T38" fmla="*/ 280 w 483"/>
                <a:gd name="T39" fmla="*/ 102 h 483"/>
                <a:gd name="T40" fmla="*/ 242 w 483"/>
                <a:gd name="T41" fmla="*/ 76 h 483"/>
                <a:gd name="T42" fmla="*/ 282 w 483"/>
                <a:gd name="T43" fmla="*/ 68 h 483"/>
                <a:gd name="T44" fmla="*/ 317 w 483"/>
                <a:gd name="T45" fmla="*/ 82 h 483"/>
                <a:gd name="T46" fmla="*/ 307 w 483"/>
                <a:gd name="T47" fmla="*/ 71 h 483"/>
                <a:gd name="T48" fmla="*/ 245 w 483"/>
                <a:gd name="T49" fmla="*/ 59 h 483"/>
                <a:gd name="T50" fmla="*/ 237 w 483"/>
                <a:gd name="T51" fmla="*/ 66 h 483"/>
                <a:gd name="T52" fmla="*/ 216 w 483"/>
                <a:gd name="T53" fmla="*/ 61 h 483"/>
                <a:gd name="T54" fmla="*/ 157 w 483"/>
                <a:gd name="T55" fmla="*/ 76 h 483"/>
                <a:gd name="T56" fmla="*/ 141 w 483"/>
                <a:gd name="T57" fmla="*/ 65 h 483"/>
                <a:gd name="T58" fmla="*/ 230 w 483"/>
                <a:gd name="T59" fmla="*/ 40 h 483"/>
                <a:gd name="T60" fmla="*/ 258 w 483"/>
                <a:gd name="T61" fmla="*/ 44 h 483"/>
                <a:gd name="T62" fmla="*/ 247 w 483"/>
                <a:gd name="T63" fmla="*/ 50 h 483"/>
                <a:gd name="T64" fmla="*/ 308 w 483"/>
                <a:gd name="T65" fmla="*/ 50 h 483"/>
                <a:gd name="T66" fmla="*/ 315 w 483"/>
                <a:gd name="T67" fmla="*/ 57 h 483"/>
                <a:gd name="T68" fmla="*/ 356 w 483"/>
                <a:gd name="T69" fmla="*/ 88 h 483"/>
                <a:gd name="T70" fmla="*/ 168 w 483"/>
                <a:gd name="T71" fmla="*/ 54 h 483"/>
                <a:gd name="T72" fmla="*/ 204 w 483"/>
                <a:gd name="T73" fmla="*/ 49 h 483"/>
                <a:gd name="T74" fmla="*/ 211 w 483"/>
                <a:gd name="T75" fmla="*/ 58 h 483"/>
                <a:gd name="T76" fmla="*/ 205 w 483"/>
                <a:gd name="T77" fmla="*/ 43 h 483"/>
                <a:gd name="T78" fmla="*/ 147 w 483"/>
                <a:gd name="T79" fmla="*/ 70 h 483"/>
                <a:gd name="T80" fmla="*/ 146 w 483"/>
                <a:gd name="T81" fmla="*/ 62 h 483"/>
                <a:gd name="T82" fmla="*/ 173 w 483"/>
                <a:gd name="T83" fmla="*/ 56 h 483"/>
                <a:gd name="T84" fmla="*/ 216 w 483"/>
                <a:gd name="T85" fmla="*/ 43 h 483"/>
                <a:gd name="T86" fmla="*/ 248 w 483"/>
                <a:gd name="T87" fmla="*/ 44 h 483"/>
                <a:gd name="T88" fmla="*/ 218 w 483"/>
                <a:gd name="T89" fmla="*/ 42 h 483"/>
                <a:gd name="T90" fmla="*/ 108 w 483"/>
                <a:gd name="T91" fmla="*/ 129 h 483"/>
                <a:gd name="T92" fmla="*/ 285 w 483"/>
                <a:gd name="T93" fmla="*/ 431 h 483"/>
                <a:gd name="T94" fmla="*/ 211 w 483"/>
                <a:gd name="T95" fmla="*/ 47 h 483"/>
                <a:gd name="T96" fmla="*/ 200 w 483"/>
                <a:gd name="T97" fmla="*/ 51 h 483"/>
                <a:gd name="T98" fmla="*/ 215 w 483"/>
                <a:gd name="T99" fmla="*/ 48 h 483"/>
                <a:gd name="T100" fmla="*/ 260 w 483"/>
                <a:gd name="T101" fmla="*/ 220 h 483"/>
                <a:gd name="T102" fmla="*/ 253 w 483"/>
                <a:gd name="T103" fmla="*/ 220 h 483"/>
                <a:gd name="T104" fmla="*/ 279 w 483"/>
                <a:gd name="T105" fmla="*/ 232 h 483"/>
                <a:gd name="T106" fmla="*/ 347 w 483"/>
                <a:gd name="T107" fmla="*/ 122 h 483"/>
                <a:gd name="T108" fmla="*/ 339 w 483"/>
                <a:gd name="T109" fmla="*/ 265 h 483"/>
                <a:gd name="T110" fmla="*/ 300 w 483"/>
                <a:gd name="T111" fmla="*/ 228 h 483"/>
                <a:gd name="T112" fmla="*/ 320 w 483"/>
                <a:gd name="T113" fmla="*/ 232 h 483"/>
                <a:gd name="T114" fmla="*/ 251 w 483"/>
                <a:gd name="T115" fmla="*/ 75 h 483"/>
                <a:gd name="T116" fmla="*/ 271 w 483"/>
                <a:gd name="T117" fmla="*/ 57 h 483"/>
                <a:gd name="T118" fmla="*/ 348 w 483"/>
                <a:gd name="T119" fmla="*/ 77 h 483"/>
                <a:gd name="T120" fmla="*/ 216 w 483"/>
                <a:gd name="T121" fmla="*/ 4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483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75"/>
                    <a:pt x="108" y="483"/>
                    <a:pt x="241" y="483"/>
                  </a:cubicBezTo>
                  <a:cubicBezTo>
                    <a:pt x="375" y="483"/>
                    <a:pt x="483" y="375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03" y="372"/>
                  </a:moveTo>
                  <a:cubicBezTo>
                    <a:pt x="303" y="373"/>
                    <a:pt x="302" y="376"/>
                    <a:pt x="302" y="378"/>
                  </a:cubicBezTo>
                  <a:cubicBezTo>
                    <a:pt x="302" y="379"/>
                    <a:pt x="301" y="380"/>
                    <a:pt x="301" y="382"/>
                  </a:cubicBezTo>
                  <a:cubicBezTo>
                    <a:pt x="301" y="383"/>
                    <a:pt x="300" y="384"/>
                    <a:pt x="300" y="385"/>
                  </a:cubicBezTo>
                  <a:cubicBezTo>
                    <a:pt x="300" y="385"/>
                    <a:pt x="300" y="386"/>
                    <a:pt x="300" y="386"/>
                  </a:cubicBezTo>
                  <a:cubicBezTo>
                    <a:pt x="300" y="389"/>
                    <a:pt x="298" y="391"/>
                    <a:pt x="298" y="394"/>
                  </a:cubicBezTo>
                  <a:cubicBezTo>
                    <a:pt x="298" y="396"/>
                    <a:pt x="296" y="397"/>
                    <a:pt x="297" y="398"/>
                  </a:cubicBezTo>
                  <a:cubicBezTo>
                    <a:pt x="297" y="401"/>
                    <a:pt x="296" y="403"/>
                    <a:pt x="296" y="405"/>
                  </a:cubicBezTo>
                  <a:cubicBezTo>
                    <a:pt x="295" y="407"/>
                    <a:pt x="295" y="408"/>
                    <a:pt x="294" y="410"/>
                  </a:cubicBezTo>
                  <a:cubicBezTo>
                    <a:pt x="294" y="410"/>
                    <a:pt x="293" y="410"/>
                    <a:pt x="293" y="411"/>
                  </a:cubicBezTo>
                  <a:cubicBezTo>
                    <a:pt x="293" y="411"/>
                    <a:pt x="292" y="412"/>
                    <a:pt x="292" y="413"/>
                  </a:cubicBezTo>
                  <a:cubicBezTo>
                    <a:pt x="290" y="414"/>
                    <a:pt x="289" y="416"/>
                    <a:pt x="289" y="418"/>
                  </a:cubicBezTo>
                  <a:cubicBezTo>
                    <a:pt x="288" y="418"/>
                    <a:pt x="288" y="420"/>
                    <a:pt x="289" y="420"/>
                  </a:cubicBezTo>
                  <a:cubicBezTo>
                    <a:pt x="289" y="420"/>
                    <a:pt x="289" y="420"/>
                    <a:pt x="289" y="421"/>
                  </a:cubicBezTo>
                  <a:cubicBezTo>
                    <a:pt x="289" y="421"/>
                    <a:pt x="289" y="421"/>
                    <a:pt x="288" y="421"/>
                  </a:cubicBezTo>
                  <a:cubicBezTo>
                    <a:pt x="288" y="423"/>
                    <a:pt x="287" y="423"/>
                    <a:pt x="287" y="425"/>
                  </a:cubicBezTo>
                  <a:cubicBezTo>
                    <a:pt x="287" y="425"/>
                    <a:pt x="286" y="427"/>
                    <a:pt x="287" y="427"/>
                  </a:cubicBezTo>
                  <a:cubicBezTo>
                    <a:pt x="288" y="427"/>
                    <a:pt x="288" y="427"/>
                    <a:pt x="289" y="426"/>
                  </a:cubicBezTo>
                  <a:cubicBezTo>
                    <a:pt x="289" y="426"/>
                    <a:pt x="290" y="426"/>
                    <a:pt x="290" y="426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288" y="430"/>
                    <a:pt x="286" y="433"/>
                    <a:pt x="284" y="436"/>
                  </a:cubicBezTo>
                  <a:cubicBezTo>
                    <a:pt x="283" y="436"/>
                    <a:pt x="284" y="435"/>
                    <a:pt x="282" y="435"/>
                  </a:cubicBezTo>
                  <a:cubicBezTo>
                    <a:pt x="281" y="435"/>
                    <a:pt x="281" y="435"/>
                    <a:pt x="281" y="436"/>
                  </a:cubicBezTo>
                  <a:cubicBezTo>
                    <a:pt x="281" y="436"/>
                    <a:pt x="281" y="436"/>
                    <a:pt x="280" y="436"/>
                  </a:cubicBezTo>
                  <a:cubicBezTo>
                    <a:pt x="280" y="436"/>
                    <a:pt x="280" y="436"/>
                    <a:pt x="280" y="436"/>
                  </a:cubicBezTo>
                  <a:cubicBezTo>
                    <a:pt x="281" y="437"/>
                    <a:pt x="282" y="437"/>
                    <a:pt x="282" y="438"/>
                  </a:cubicBezTo>
                  <a:cubicBezTo>
                    <a:pt x="281" y="439"/>
                    <a:pt x="279" y="439"/>
                    <a:pt x="279" y="440"/>
                  </a:cubicBezTo>
                  <a:cubicBezTo>
                    <a:pt x="279" y="440"/>
                    <a:pt x="279" y="441"/>
                    <a:pt x="279" y="441"/>
                  </a:cubicBezTo>
                  <a:cubicBezTo>
                    <a:pt x="267" y="444"/>
                    <a:pt x="254" y="445"/>
                    <a:pt x="241" y="445"/>
                  </a:cubicBezTo>
                  <a:cubicBezTo>
                    <a:pt x="185" y="445"/>
                    <a:pt x="134" y="422"/>
                    <a:pt x="97" y="385"/>
                  </a:cubicBezTo>
                  <a:cubicBezTo>
                    <a:pt x="60" y="348"/>
                    <a:pt x="37" y="298"/>
                    <a:pt x="37" y="241"/>
                  </a:cubicBezTo>
                  <a:cubicBezTo>
                    <a:pt x="37" y="192"/>
                    <a:pt x="55" y="148"/>
                    <a:pt x="83" y="112"/>
                  </a:cubicBezTo>
                  <a:cubicBezTo>
                    <a:pt x="85" y="112"/>
                    <a:pt x="86" y="112"/>
                    <a:pt x="87" y="112"/>
                  </a:cubicBezTo>
                  <a:cubicBezTo>
                    <a:pt x="88" y="112"/>
                    <a:pt x="88" y="113"/>
                    <a:pt x="90" y="113"/>
                  </a:cubicBezTo>
                  <a:cubicBezTo>
                    <a:pt x="91" y="113"/>
                    <a:pt x="91" y="112"/>
                    <a:pt x="91" y="112"/>
                  </a:cubicBezTo>
                  <a:cubicBezTo>
                    <a:pt x="92" y="112"/>
                    <a:pt x="92" y="112"/>
                    <a:pt x="94" y="112"/>
                  </a:cubicBezTo>
                  <a:cubicBezTo>
                    <a:pt x="94" y="111"/>
                    <a:pt x="94" y="111"/>
                    <a:pt x="95" y="112"/>
                  </a:cubicBezTo>
                  <a:cubicBezTo>
                    <a:pt x="95" y="112"/>
                    <a:pt x="94" y="112"/>
                    <a:pt x="94" y="113"/>
                  </a:cubicBezTo>
                  <a:cubicBezTo>
                    <a:pt x="94" y="114"/>
                    <a:pt x="94" y="114"/>
                    <a:pt x="95" y="114"/>
                  </a:cubicBezTo>
                  <a:cubicBezTo>
                    <a:pt x="96" y="113"/>
                    <a:pt x="96" y="113"/>
                    <a:pt x="97" y="112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3"/>
                    <a:pt x="96" y="114"/>
                    <a:pt x="96" y="114"/>
                  </a:cubicBezTo>
                  <a:cubicBezTo>
                    <a:pt x="96" y="115"/>
                    <a:pt x="96" y="115"/>
                    <a:pt x="97" y="115"/>
                  </a:cubicBezTo>
                  <a:cubicBezTo>
                    <a:pt x="99" y="115"/>
                    <a:pt x="99" y="114"/>
                    <a:pt x="99" y="115"/>
                  </a:cubicBezTo>
                  <a:cubicBezTo>
                    <a:pt x="99" y="115"/>
                    <a:pt x="99" y="116"/>
                    <a:pt x="99" y="116"/>
                  </a:cubicBezTo>
                  <a:cubicBezTo>
                    <a:pt x="99" y="117"/>
                    <a:pt x="101" y="117"/>
                    <a:pt x="102" y="117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3" y="118"/>
                    <a:pt x="103" y="122"/>
                    <a:pt x="104" y="122"/>
                  </a:cubicBezTo>
                  <a:cubicBezTo>
                    <a:pt x="105" y="122"/>
                    <a:pt x="106" y="122"/>
                    <a:pt x="106" y="122"/>
                  </a:cubicBezTo>
                  <a:cubicBezTo>
                    <a:pt x="107" y="123"/>
                    <a:pt x="106" y="124"/>
                    <a:pt x="107" y="124"/>
                  </a:cubicBezTo>
                  <a:cubicBezTo>
                    <a:pt x="107" y="124"/>
                    <a:pt x="109" y="125"/>
                    <a:pt x="109" y="125"/>
                  </a:cubicBezTo>
                  <a:cubicBezTo>
                    <a:pt x="110" y="126"/>
                    <a:pt x="109" y="128"/>
                    <a:pt x="113" y="127"/>
                  </a:cubicBezTo>
                  <a:cubicBezTo>
                    <a:pt x="113" y="129"/>
                    <a:pt x="116" y="127"/>
                    <a:pt x="117" y="129"/>
                  </a:cubicBezTo>
                  <a:cubicBezTo>
                    <a:pt x="117" y="130"/>
                    <a:pt x="120" y="129"/>
                    <a:pt x="121" y="130"/>
                  </a:cubicBezTo>
                  <a:cubicBezTo>
                    <a:pt x="121" y="130"/>
                    <a:pt x="121" y="130"/>
                    <a:pt x="122" y="130"/>
                  </a:cubicBezTo>
                  <a:cubicBezTo>
                    <a:pt x="122" y="131"/>
                    <a:pt x="123" y="131"/>
                    <a:pt x="123" y="131"/>
                  </a:cubicBezTo>
                  <a:cubicBezTo>
                    <a:pt x="123" y="132"/>
                    <a:pt x="122" y="133"/>
                    <a:pt x="121" y="134"/>
                  </a:cubicBezTo>
                  <a:cubicBezTo>
                    <a:pt x="121" y="133"/>
                    <a:pt x="120" y="133"/>
                    <a:pt x="118" y="133"/>
                  </a:cubicBezTo>
                  <a:cubicBezTo>
                    <a:pt x="118" y="133"/>
                    <a:pt x="117" y="133"/>
                    <a:pt x="117" y="133"/>
                  </a:cubicBezTo>
                  <a:cubicBezTo>
                    <a:pt x="117" y="135"/>
                    <a:pt x="119" y="135"/>
                    <a:pt x="119" y="137"/>
                  </a:cubicBezTo>
                  <a:cubicBezTo>
                    <a:pt x="118" y="139"/>
                    <a:pt x="115" y="149"/>
                    <a:pt x="116" y="152"/>
                  </a:cubicBezTo>
                  <a:cubicBezTo>
                    <a:pt x="116" y="154"/>
                    <a:pt x="116" y="155"/>
                    <a:pt x="117" y="158"/>
                  </a:cubicBezTo>
                  <a:cubicBezTo>
                    <a:pt x="116" y="158"/>
                    <a:pt x="115" y="159"/>
                    <a:pt x="116" y="160"/>
                  </a:cubicBezTo>
                  <a:cubicBezTo>
                    <a:pt x="117" y="163"/>
                    <a:pt x="119" y="167"/>
                    <a:pt x="121" y="167"/>
                  </a:cubicBezTo>
                  <a:cubicBezTo>
                    <a:pt x="120" y="172"/>
                    <a:pt x="123" y="170"/>
                    <a:pt x="124" y="174"/>
                  </a:cubicBezTo>
                  <a:cubicBezTo>
                    <a:pt x="124" y="175"/>
                    <a:pt x="124" y="176"/>
                    <a:pt x="125" y="176"/>
                  </a:cubicBezTo>
                  <a:cubicBezTo>
                    <a:pt x="129" y="177"/>
                    <a:pt x="134" y="179"/>
                    <a:pt x="136" y="183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6" y="183"/>
                    <a:pt x="136" y="183"/>
                    <a:pt x="136" y="184"/>
                  </a:cubicBezTo>
                  <a:cubicBezTo>
                    <a:pt x="136" y="186"/>
                    <a:pt x="137" y="187"/>
                    <a:pt x="138" y="189"/>
                  </a:cubicBezTo>
                  <a:cubicBezTo>
                    <a:pt x="139" y="190"/>
                    <a:pt x="139" y="193"/>
                    <a:pt x="140" y="194"/>
                  </a:cubicBezTo>
                  <a:cubicBezTo>
                    <a:pt x="142" y="195"/>
                    <a:pt x="144" y="198"/>
                    <a:pt x="146" y="200"/>
                  </a:cubicBezTo>
                  <a:cubicBezTo>
                    <a:pt x="147" y="201"/>
                    <a:pt x="144" y="201"/>
                    <a:pt x="143" y="201"/>
                  </a:cubicBezTo>
                  <a:cubicBezTo>
                    <a:pt x="144" y="203"/>
                    <a:pt x="147" y="202"/>
                    <a:pt x="149" y="204"/>
                  </a:cubicBezTo>
                  <a:cubicBezTo>
                    <a:pt x="150" y="205"/>
                    <a:pt x="151" y="206"/>
                    <a:pt x="152" y="208"/>
                  </a:cubicBezTo>
                  <a:cubicBezTo>
                    <a:pt x="152" y="208"/>
                    <a:pt x="152" y="210"/>
                    <a:pt x="152" y="211"/>
                  </a:cubicBezTo>
                  <a:cubicBezTo>
                    <a:pt x="152" y="211"/>
                    <a:pt x="152" y="211"/>
                    <a:pt x="153" y="212"/>
                  </a:cubicBezTo>
                  <a:cubicBezTo>
                    <a:pt x="155" y="213"/>
                    <a:pt x="156" y="215"/>
                    <a:pt x="158" y="215"/>
                  </a:cubicBezTo>
                  <a:cubicBezTo>
                    <a:pt x="158" y="216"/>
                    <a:pt x="160" y="218"/>
                    <a:pt x="160" y="218"/>
                  </a:cubicBezTo>
                  <a:cubicBezTo>
                    <a:pt x="160" y="218"/>
                    <a:pt x="161" y="216"/>
                    <a:pt x="161" y="216"/>
                  </a:cubicBezTo>
                  <a:cubicBezTo>
                    <a:pt x="161" y="215"/>
                    <a:pt x="159" y="213"/>
                    <a:pt x="158" y="214"/>
                  </a:cubicBezTo>
                  <a:cubicBezTo>
                    <a:pt x="156" y="213"/>
                    <a:pt x="155" y="210"/>
                    <a:pt x="155" y="207"/>
                  </a:cubicBezTo>
                  <a:cubicBezTo>
                    <a:pt x="154" y="204"/>
                    <a:pt x="151" y="203"/>
                    <a:pt x="151" y="200"/>
                  </a:cubicBezTo>
                  <a:cubicBezTo>
                    <a:pt x="150" y="198"/>
                    <a:pt x="150" y="197"/>
                    <a:pt x="148" y="196"/>
                  </a:cubicBezTo>
                  <a:cubicBezTo>
                    <a:pt x="147" y="195"/>
                    <a:pt x="146" y="195"/>
                    <a:pt x="145" y="193"/>
                  </a:cubicBezTo>
                  <a:cubicBezTo>
                    <a:pt x="144" y="191"/>
                    <a:pt x="143" y="190"/>
                    <a:pt x="143" y="187"/>
                  </a:cubicBezTo>
                  <a:cubicBezTo>
                    <a:pt x="143" y="187"/>
                    <a:pt x="143" y="186"/>
                    <a:pt x="143" y="186"/>
                  </a:cubicBezTo>
                  <a:cubicBezTo>
                    <a:pt x="145" y="187"/>
                    <a:pt x="146" y="187"/>
                    <a:pt x="148" y="188"/>
                  </a:cubicBezTo>
                  <a:cubicBezTo>
                    <a:pt x="149" y="188"/>
                    <a:pt x="149" y="191"/>
                    <a:pt x="150" y="192"/>
                  </a:cubicBezTo>
                  <a:cubicBezTo>
                    <a:pt x="151" y="193"/>
                    <a:pt x="151" y="195"/>
                    <a:pt x="152" y="196"/>
                  </a:cubicBezTo>
                  <a:cubicBezTo>
                    <a:pt x="153" y="197"/>
                    <a:pt x="154" y="198"/>
                    <a:pt x="156" y="200"/>
                  </a:cubicBezTo>
                  <a:cubicBezTo>
                    <a:pt x="156" y="199"/>
                    <a:pt x="156" y="199"/>
                    <a:pt x="157" y="200"/>
                  </a:cubicBezTo>
                  <a:cubicBezTo>
                    <a:pt x="157" y="202"/>
                    <a:pt x="161" y="203"/>
                    <a:pt x="162" y="205"/>
                  </a:cubicBezTo>
                  <a:cubicBezTo>
                    <a:pt x="162" y="206"/>
                    <a:pt x="162" y="207"/>
                    <a:pt x="163" y="208"/>
                  </a:cubicBezTo>
                  <a:cubicBezTo>
                    <a:pt x="164" y="209"/>
                    <a:pt x="166" y="210"/>
                    <a:pt x="167" y="211"/>
                  </a:cubicBezTo>
                  <a:cubicBezTo>
                    <a:pt x="170" y="213"/>
                    <a:pt x="173" y="217"/>
                    <a:pt x="174" y="222"/>
                  </a:cubicBezTo>
                  <a:cubicBezTo>
                    <a:pt x="174" y="222"/>
                    <a:pt x="175" y="223"/>
                    <a:pt x="175" y="224"/>
                  </a:cubicBezTo>
                  <a:cubicBezTo>
                    <a:pt x="175" y="226"/>
                    <a:pt x="174" y="226"/>
                    <a:pt x="174" y="228"/>
                  </a:cubicBezTo>
                  <a:cubicBezTo>
                    <a:pt x="174" y="229"/>
                    <a:pt x="175" y="230"/>
                    <a:pt x="176" y="230"/>
                  </a:cubicBezTo>
                  <a:cubicBezTo>
                    <a:pt x="177" y="232"/>
                    <a:pt x="180" y="233"/>
                    <a:pt x="182" y="234"/>
                  </a:cubicBezTo>
                  <a:cubicBezTo>
                    <a:pt x="182" y="234"/>
                    <a:pt x="183" y="235"/>
                    <a:pt x="183" y="235"/>
                  </a:cubicBezTo>
                  <a:cubicBezTo>
                    <a:pt x="185" y="236"/>
                    <a:pt x="186" y="235"/>
                    <a:pt x="187" y="236"/>
                  </a:cubicBezTo>
                  <a:cubicBezTo>
                    <a:pt x="189" y="237"/>
                    <a:pt x="190" y="238"/>
                    <a:pt x="192" y="239"/>
                  </a:cubicBezTo>
                  <a:cubicBezTo>
                    <a:pt x="193" y="239"/>
                    <a:pt x="194" y="239"/>
                    <a:pt x="195" y="239"/>
                  </a:cubicBezTo>
                  <a:cubicBezTo>
                    <a:pt x="197" y="240"/>
                    <a:pt x="201" y="243"/>
                    <a:pt x="203" y="243"/>
                  </a:cubicBezTo>
                  <a:cubicBezTo>
                    <a:pt x="203" y="243"/>
                    <a:pt x="205" y="242"/>
                    <a:pt x="206" y="243"/>
                  </a:cubicBezTo>
                  <a:cubicBezTo>
                    <a:pt x="206" y="243"/>
                    <a:pt x="207" y="244"/>
                    <a:pt x="208" y="244"/>
                  </a:cubicBezTo>
                  <a:cubicBezTo>
                    <a:pt x="211" y="244"/>
                    <a:pt x="211" y="242"/>
                    <a:pt x="213" y="242"/>
                  </a:cubicBezTo>
                  <a:cubicBezTo>
                    <a:pt x="214" y="242"/>
                    <a:pt x="215" y="242"/>
                    <a:pt x="216" y="243"/>
                  </a:cubicBezTo>
                  <a:cubicBezTo>
                    <a:pt x="217" y="243"/>
                    <a:pt x="217" y="243"/>
                    <a:pt x="217" y="243"/>
                  </a:cubicBezTo>
                  <a:cubicBezTo>
                    <a:pt x="221" y="244"/>
                    <a:pt x="222" y="249"/>
                    <a:pt x="226" y="251"/>
                  </a:cubicBezTo>
                  <a:cubicBezTo>
                    <a:pt x="229" y="252"/>
                    <a:pt x="231" y="252"/>
                    <a:pt x="233" y="253"/>
                  </a:cubicBezTo>
                  <a:cubicBezTo>
                    <a:pt x="235" y="254"/>
                    <a:pt x="236" y="255"/>
                    <a:pt x="239" y="255"/>
                  </a:cubicBezTo>
                  <a:cubicBezTo>
                    <a:pt x="240" y="255"/>
                    <a:pt x="240" y="254"/>
                    <a:pt x="241" y="254"/>
                  </a:cubicBezTo>
                  <a:cubicBezTo>
                    <a:pt x="242" y="254"/>
                    <a:pt x="242" y="254"/>
                    <a:pt x="242" y="254"/>
                  </a:cubicBezTo>
                  <a:cubicBezTo>
                    <a:pt x="243" y="257"/>
                    <a:pt x="245" y="258"/>
                    <a:pt x="247" y="260"/>
                  </a:cubicBezTo>
                  <a:cubicBezTo>
                    <a:pt x="248" y="261"/>
                    <a:pt x="249" y="261"/>
                    <a:pt x="249" y="262"/>
                  </a:cubicBezTo>
                  <a:cubicBezTo>
                    <a:pt x="250" y="264"/>
                    <a:pt x="249" y="266"/>
                    <a:pt x="251" y="267"/>
                  </a:cubicBezTo>
                  <a:cubicBezTo>
                    <a:pt x="251" y="267"/>
                    <a:pt x="252" y="267"/>
                    <a:pt x="252" y="267"/>
                  </a:cubicBezTo>
                  <a:cubicBezTo>
                    <a:pt x="252" y="267"/>
                    <a:pt x="252" y="266"/>
                    <a:pt x="252" y="266"/>
                  </a:cubicBezTo>
                  <a:cubicBezTo>
                    <a:pt x="252" y="266"/>
                    <a:pt x="256" y="269"/>
                    <a:pt x="257" y="269"/>
                  </a:cubicBezTo>
                  <a:cubicBezTo>
                    <a:pt x="257" y="270"/>
                    <a:pt x="257" y="272"/>
                    <a:pt x="259" y="272"/>
                  </a:cubicBezTo>
                  <a:cubicBezTo>
                    <a:pt x="259" y="272"/>
                    <a:pt x="260" y="273"/>
                    <a:pt x="260" y="273"/>
                  </a:cubicBezTo>
                  <a:cubicBezTo>
                    <a:pt x="261" y="273"/>
                    <a:pt x="263" y="272"/>
                    <a:pt x="264" y="273"/>
                  </a:cubicBezTo>
                  <a:cubicBezTo>
                    <a:pt x="265" y="274"/>
                    <a:pt x="266" y="276"/>
                    <a:pt x="269" y="276"/>
                  </a:cubicBezTo>
                  <a:cubicBezTo>
                    <a:pt x="269" y="276"/>
                    <a:pt x="270" y="275"/>
                    <a:pt x="271" y="274"/>
                  </a:cubicBezTo>
                  <a:cubicBezTo>
                    <a:pt x="270" y="274"/>
                    <a:pt x="270" y="274"/>
                    <a:pt x="270" y="273"/>
                  </a:cubicBezTo>
                  <a:cubicBezTo>
                    <a:pt x="270" y="273"/>
                    <a:pt x="273" y="270"/>
                    <a:pt x="274" y="270"/>
                  </a:cubicBezTo>
                  <a:cubicBezTo>
                    <a:pt x="276" y="270"/>
                    <a:pt x="275" y="273"/>
                    <a:pt x="276" y="273"/>
                  </a:cubicBezTo>
                  <a:cubicBezTo>
                    <a:pt x="276" y="274"/>
                    <a:pt x="276" y="274"/>
                    <a:pt x="275" y="275"/>
                  </a:cubicBezTo>
                  <a:cubicBezTo>
                    <a:pt x="275" y="275"/>
                    <a:pt x="277" y="275"/>
                    <a:pt x="277" y="276"/>
                  </a:cubicBezTo>
                  <a:cubicBezTo>
                    <a:pt x="277" y="276"/>
                    <a:pt x="277" y="275"/>
                    <a:pt x="277" y="275"/>
                  </a:cubicBezTo>
                  <a:cubicBezTo>
                    <a:pt x="277" y="276"/>
                    <a:pt x="277" y="276"/>
                    <a:pt x="277" y="276"/>
                  </a:cubicBezTo>
                  <a:cubicBezTo>
                    <a:pt x="277" y="278"/>
                    <a:pt x="279" y="278"/>
                    <a:pt x="279" y="281"/>
                  </a:cubicBezTo>
                  <a:cubicBezTo>
                    <a:pt x="279" y="282"/>
                    <a:pt x="279" y="282"/>
                    <a:pt x="279" y="284"/>
                  </a:cubicBezTo>
                  <a:cubicBezTo>
                    <a:pt x="279" y="284"/>
                    <a:pt x="279" y="285"/>
                    <a:pt x="280" y="286"/>
                  </a:cubicBezTo>
                  <a:cubicBezTo>
                    <a:pt x="279" y="286"/>
                    <a:pt x="279" y="287"/>
                    <a:pt x="279" y="287"/>
                  </a:cubicBezTo>
                  <a:cubicBezTo>
                    <a:pt x="279" y="287"/>
                    <a:pt x="279" y="288"/>
                    <a:pt x="279" y="288"/>
                  </a:cubicBezTo>
                  <a:cubicBezTo>
                    <a:pt x="279" y="288"/>
                    <a:pt x="280" y="289"/>
                    <a:pt x="280" y="289"/>
                  </a:cubicBezTo>
                  <a:cubicBezTo>
                    <a:pt x="279" y="292"/>
                    <a:pt x="276" y="291"/>
                    <a:pt x="275" y="294"/>
                  </a:cubicBezTo>
                  <a:cubicBezTo>
                    <a:pt x="273" y="296"/>
                    <a:pt x="273" y="299"/>
                    <a:pt x="269" y="299"/>
                  </a:cubicBezTo>
                  <a:cubicBezTo>
                    <a:pt x="269" y="305"/>
                    <a:pt x="268" y="307"/>
                    <a:pt x="267" y="310"/>
                  </a:cubicBezTo>
                  <a:cubicBezTo>
                    <a:pt x="267" y="311"/>
                    <a:pt x="268" y="313"/>
                    <a:pt x="270" y="313"/>
                  </a:cubicBezTo>
                  <a:cubicBezTo>
                    <a:pt x="270" y="313"/>
                    <a:pt x="270" y="313"/>
                    <a:pt x="271" y="314"/>
                  </a:cubicBezTo>
                  <a:cubicBezTo>
                    <a:pt x="271" y="315"/>
                    <a:pt x="269" y="316"/>
                    <a:pt x="267" y="318"/>
                  </a:cubicBezTo>
                  <a:cubicBezTo>
                    <a:pt x="267" y="318"/>
                    <a:pt x="266" y="320"/>
                    <a:pt x="266" y="321"/>
                  </a:cubicBezTo>
                  <a:cubicBezTo>
                    <a:pt x="266" y="323"/>
                    <a:pt x="268" y="325"/>
                    <a:pt x="269" y="327"/>
                  </a:cubicBezTo>
                  <a:cubicBezTo>
                    <a:pt x="269" y="327"/>
                    <a:pt x="271" y="327"/>
                    <a:pt x="271" y="328"/>
                  </a:cubicBezTo>
                  <a:cubicBezTo>
                    <a:pt x="271" y="328"/>
                    <a:pt x="272" y="330"/>
                    <a:pt x="272" y="331"/>
                  </a:cubicBezTo>
                  <a:cubicBezTo>
                    <a:pt x="273" y="331"/>
                    <a:pt x="274" y="331"/>
                    <a:pt x="274" y="331"/>
                  </a:cubicBezTo>
                  <a:cubicBezTo>
                    <a:pt x="275" y="333"/>
                    <a:pt x="276" y="335"/>
                    <a:pt x="277" y="337"/>
                  </a:cubicBezTo>
                  <a:cubicBezTo>
                    <a:pt x="278" y="340"/>
                    <a:pt x="278" y="342"/>
                    <a:pt x="279" y="345"/>
                  </a:cubicBezTo>
                  <a:cubicBezTo>
                    <a:pt x="280" y="346"/>
                    <a:pt x="282" y="347"/>
                    <a:pt x="282" y="349"/>
                  </a:cubicBezTo>
                  <a:cubicBezTo>
                    <a:pt x="282" y="350"/>
                    <a:pt x="281" y="351"/>
                    <a:pt x="282" y="352"/>
                  </a:cubicBezTo>
                  <a:cubicBezTo>
                    <a:pt x="284" y="354"/>
                    <a:pt x="286" y="355"/>
                    <a:pt x="289" y="356"/>
                  </a:cubicBezTo>
                  <a:cubicBezTo>
                    <a:pt x="291" y="357"/>
                    <a:pt x="292" y="357"/>
                    <a:pt x="293" y="358"/>
                  </a:cubicBezTo>
                  <a:cubicBezTo>
                    <a:pt x="295" y="359"/>
                    <a:pt x="296" y="359"/>
                    <a:pt x="298" y="359"/>
                  </a:cubicBezTo>
                  <a:cubicBezTo>
                    <a:pt x="300" y="360"/>
                    <a:pt x="302" y="362"/>
                    <a:pt x="303" y="364"/>
                  </a:cubicBezTo>
                  <a:cubicBezTo>
                    <a:pt x="303" y="365"/>
                    <a:pt x="303" y="371"/>
                    <a:pt x="303" y="372"/>
                  </a:cubicBezTo>
                  <a:close/>
                  <a:moveTo>
                    <a:pt x="385" y="385"/>
                  </a:moveTo>
                  <a:cubicBezTo>
                    <a:pt x="363" y="407"/>
                    <a:pt x="337" y="424"/>
                    <a:pt x="306" y="434"/>
                  </a:cubicBezTo>
                  <a:cubicBezTo>
                    <a:pt x="305" y="434"/>
                    <a:pt x="304" y="434"/>
                    <a:pt x="304" y="433"/>
                  </a:cubicBezTo>
                  <a:cubicBezTo>
                    <a:pt x="304" y="432"/>
                    <a:pt x="305" y="431"/>
                    <a:pt x="307" y="431"/>
                  </a:cubicBezTo>
                  <a:cubicBezTo>
                    <a:pt x="308" y="431"/>
                    <a:pt x="311" y="431"/>
                    <a:pt x="311" y="431"/>
                  </a:cubicBezTo>
                  <a:cubicBezTo>
                    <a:pt x="312" y="429"/>
                    <a:pt x="313" y="428"/>
                    <a:pt x="315" y="427"/>
                  </a:cubicBezTo>
                  <a:cubicBezTo>
                    <a:pt x="314" y="427"/>
                    <a:pt x="314" y="427"/>
                    <a:pt x="314" y="426"/>
                  </a:cubicBezTo>
                  <a:cubicBezTo>
                    <a:pt x="315" y="426"/>
                    <a:pt x="315" y="426"/>
                    <a:pt x="316" y="426"/>
                  </a:cubicBezTo>
                  <a:cubicBezTo>
                    <a:pt x="317" y="426"/>
                    <a:pt x="318" y="426"/>
                    <a:pt x="318" y="425"/>
                  </a:cubicBezTo>
                  <a:cubicBezTo>
                    <a:pt x="318" y="425"/>
                    <a:pt x="317" y="425"/>
                    <a:pt x="317" y="425"/>
                  </a:cubicBezTo>
                  <a:cubicBezTo>
                    <a:pt x="316" y="425"/>
                    <a:pt x="316" y="425"/>
                    <a:pt x="315" y="425"/>
                  </a:cubicBezTo>
                  <a:cubicBezTo>
                    <a:pt x="314" y="425"/>
                    <a:pt x="313" y="424"/>
                    <a:pt x="314" y="423"/>
                  </a:cubicBezTo>
                  <a:cubicBezTo>
                    <a:pt x="314" y="422"/>
                    <a:pt x="314" y="422"/>
                    <a:pt x="315" y="422"/>
                  </a:cubicBezTo>
                  <a:cubicBezTo>
                    <a:pt x="317" y="422"/>
                    <a:pt x="317" y="422"/>
                    <a:pt x="319" y="422"/>
                  </a:cubicBezTo>
                  <a:cubicBezTo>
                    <a:pt x="320" y="422"/>
                    <a:pt x="322" y="421"/>
                    <a:pt x="322" y="421"/>
                  </a:cubicBezTo>
                  <a:cubicBezTo>
                    <a:pt x="322" y="421"/>
                    <a:pt x="322" y="421"/>
                    <a:pt x="322" y="420"/>
                  </a:cubicBezTo>
                  <a:cubicBezTo>
                    <a:pt x="323" y="419"/>
                    <a:pt x="322" y="418"/>
                    <a:pt x="323" y="417"/>
                  </a:cubicBezTo>
                  <a:cubicBezTo>
                    <a:pt x="324" y="417"/>
                    <a:pt x="328" y="417"/>
                    <a:pt x="329" y="416"/>
                  </a:cubicBezTo>
                  <a:cubicBezTo>
                    <a:pt x="332" y="415"/>
                    <a:pt x="334" y="415"/>
                    <a:pt x="336" y="414"/>
                  </a:cubicBezTo>
                  <a:cubicBezTo>
                    <a:pt x="337" y="413"/>
                    <a:pt x="338" y="412"/>
                    <a:pt x="339" y="411"/>
                  </a:cubicBezTo>
                  <a:cubicBezTo>
                    <a:pt x="340" y="410"/>
                    <a:pt x="340" y="410"/>
                    <a:pt x="340" y="409"/>
                  </a:cubicBezTo>
                  <a:cubicBezTo>
                    <a:pt x="340" y="408"/>
                    <a:pt x="339" y="409"/>
                    <a:pt x="338" y="408"/>
                  </a:cubicBezTo>
                  <a:cubicBezTo>
                    <a:pt x="338" y="407"/>
                    <a:pt x="338" y="406"/>
                    <a:pt x="338" y="406"/>
                  </a:cubicBezTo>
                  <a:cubicBezTo>
                    <a:pt x="337" y="406"/>
                    <a:pt x="336" y="406"/>
                    <a:pt x="336" y="405"/>
                  </a:cubicBezTo>
                  <a:cubicBezTo>
                    <a:pt x="336" y="405"/>
                    <a:pt x="337" y="404"/>
                    <a:pt x="337" y="404"/>
                  </a:cubicBezTo>
                  <a:cubicBezTo>
                    <a:pt x="339" y="404"/>
                    <a:pt x="340" y="405"/>
                    <a:pt x="341" y="404"/>
                  </a:cubicBezTo>
                  <a:cubicBezTo>
                    <a:pt x="342" y="404"/>
                    <a:pt x="344" y="405"/>
                    <a:pt x="346" y="404"/>
                  </a:cubicBezTo>
                  <a:cubicBezTo>
                    <a:pt x="350" y="403"/>
                    <a:pt x="352" y="400"/>
                    <a:pt x="354" y="397"/>
                  </a:cubicBezTo>
                  <a:cubicBezTo>
                    <a:pt x="356" y="394"/>
                    <a:pt x="359" y="392"/>
                    <a:pt x="361" y="390"/>
                  </a:cubicBezTo>
                  <a:cubicBezTo>
                    <a:pt x="362" y="389"/>
                    <a:pt x="361" y="391"/>
                    <a:pt x="362" y="389"/>
                  </a:cubicBezTo>
                  <a:cubicBezTo>
                    <a:pt x="362" y="389"/>
                    <a:pt x="362" y="389"/>
                    <a:pt x="362" y="389"/>
                  </a:cubicBezTo>
                  <a:cubicBezTo>
                    <a:pt x="364" y="387"/>
                    <a:pt x="365" y="386"/>
                    <a:pt x="367" y="385"/>
                  </a:cubicBezTo>
                  <a:cubicBezTo>
                    <a:pt x="367" y="383"/>
                    <a:pt x="368" y="380"/>
                    <a:pt x="368" y="378"/>
                  </a:cubicBezTo>
                  <a:cubicBezTo>
                    <a:pt x="368" y="376"/>
                    <a:pt x="368" y="378"/>
                    <a:pt x="369" y="377"/>
                  </a:cubicBezTo>
                  <a:cubicBezTo>
                    <a:pt x="370" y="376"/>
                    <a:pt x="371" y="376"/>
                    <a:pt x="372" y="374"/>
                  </a:cubicBezTo>
                  <a:cubicBezTo>
                    <a:pt x="375" y="372"/>
                    <a:pt x="377" y="372"/>
                    <a:pt x="379" y="370"/>
                  </a:cubicBezTo>
                  <a:cubicBezTo>
                    <a:pt x="380" y="369"/>
                    <a:pt x="380" y="369"/>
                    <a:pt x="381" y="369"/>
                  </a:cubicBezTo>
                  <a:cubicBezTo>
                    <a:pt x="382" y="368"/>
                    <a:pt x="383" y="368"/>
                    <a:pt x="385" y="367"/>
                  </a:cubicBezTo>
                  <a:cubicBezTo>
                    <a:pt x="387" y="367"/>
                    <a:pt x="389" y="365"/>
                    <a:pt x="389" y="364"/>
                  </a:cubicBezTo>
                  <a:cubicBezTo>
                    <a:pt x="390" y="364"/>
                    <a:pt x="390" y="363"/>
                    <a:pt x="390" y="362"/>
                  </a:cubicBezTo>
                  <a:cubicBezTo>
                    <a:pt x="392" y="360"/>
                    <a:pt x="392" y="359"/>
                    <a:pt x="394" y="356"/>
                  </a:cubicBezTo>
                  <a:cubicBezTo>
                    <a:pt x="394" y="356"/>
                    <a:pt x="395" y="354"/>
                    <a:pt x="395" y="353"/>
                  </a:cubicBezTo>
                  <a:cubicBezTo>
                    <a:pt x="395" y="353"/>
                    <a:pt x="396" y="352"/>
                    <a:pt x="397" y="351"/>
                  </a:cubicBezTo>
                  <a:cubicBezTo>
                    <a:pt x="397" y="351"/>
                    <a:pt x="397" y="350"/>
                    <a:pt x="397" y="350"/>
                  </a:cubicBezTo>
                  <a:cubicBezTo>
                    <a:pt x="398" y="349"/>
                    <a:pt x="399" y="344"/>
                    <a:pt x="399" y="342"/>
                  </a:cubicBezTo>
                  <a:cubicBezTo>
                    <a:pt x="400" y="340"/>
                    <a:pt x="398" y="339"/>
                    <a:pt x="400" y="337"/>
                  </a:cubicBezTo>
                  <a:cubicBezTo>
                    <a:pt x="401" y="336"/>
                    <a:pt x="402" y="336"/>
                    <a:pt x="403" y="334"/>
                  </a:cubicBezTo>
                  <a:cubicBezTo>
                    <a:pt x="404" y="333"/>
                    <a:pt x="404" y="333"/>
                    <a:pt x="405" y="332"/>
                  </a:cubicBezTo>
                  <a:cubicBezTo>
                    <a:pt x="408" y="328"/>
                    <a:pt x="412" y="323"/>
                    <a:pt x="413" y="316"/>
                  </a:cubicBezTo>
                  <a:cubicBezTo>
                    <a:pt x="413" y="314"/>
                    <a:pt x="413" y="312"/>
                    <a:pt x="411" y="311"/>
                  </a:cubicBezTo>
                  <a:cubicBezTo>
                    <a:pt x="410" y="311"/>
                    <a:pt x="409" y="312"/>
                    <a:pt x="408" y="312"/>
                  </a:cubicBezTo>
                  <a:cubicBezTo>
                    <a:pt x="407" y="311"/>
                    <a:pt x="405" y="309"/>
                    <a:pt x="404" y="308"/>
                  </a:cubicBezTo>
                  <a:cubicBezTo>
                    <a:pt x="403" y="307"/>
                    <a:pt x="401" y="307"/>
                    <a:pt x="400" y="306"/>
                  </a:cubicBezTo>
                  <a:cubicBezTo>
                    <a:pt x="399" y="307"/>
                    <a:pt x="397" y="307"/>
                    <a:pt x="396" y="307"/>
                  </a:cubicBezTo>
                  <a:cubicBezTo>
                    <a:pt x="394" y="308"/>
                    <a:pt x="394" y="306"/>
                    <a:pt x="392" y="306"/>
                  </a:cubicBezTo>
                  <a:cubicBezTo>
                    <a:pt x="391" y="306"/>
                    <a:pt x="391" y="307"/>
                    <a:pt x="390" y="308"/>
                  </a:cubicBezTo>
                  <a:cubicBezTo>
                    <a:pt x="390" y="308"/>
                    <a:pt x="389" y="308"/>
                    <a:pt x="389" y="308"/>
                  </a:cubicBezTo>
                  <a:cubicBezTo>
                    <a:pt x="389" y="307"/>
                    <a:pt x="389" y="306"/>
                    <a:pt x="389" y="305"/>
                  </a:cubicBezTo>
                  <a:cubicBezTo>
                    <a:pt x="389" y="304"/>
                    <a:pt x="388" y="305"/>
                    <a:pt x="387" y="304"/>
                  </a:cubicBezTo>
                  <a:cubicBezTo>
                    <a:pt x="386" y="303"/>
                    <a:pt x="383" y="302"/>
                    <a:pt x="381" y="302"/>
                  </a:cubicBezTo>
                  <a:cubicBezTo>
                    <a:pt x="379" y="302"/>
                    <a:pt x="378" y="304"/>
                    <a:pt x="377" y="306"/>
                  </a:cubicBezTo>
                  <a:cubicBezTo>
                    <a:pt x="376" y="307"/>
                    <a:pt x="376" y="308"/>
                    <a:pt x="375" y="308"/>
                  </a:cubicBezTo>
                  <a:cubicBezTo>
                    <a:pt x="375" y="308"/>
                    <a:pt x="375" y="307"/>
                    <a:pt x="375" y="306"/>
                  </a:cubicBezTo>
                  <a:cubicBezTo>
                    <a:pt x="374" y="306"/>
                    <a:pt x="373" y="307"/>
                    <a:pt x="372" y="307"/>
                  </a:cubicBezTo>
                  <a:cubicBezTo>
                    <a:pt x="372" y="305"/>
                    <a:pt x="372" y="305"/>
                    <a:pt x="371" y="304"/>
                  </a:cubicBezTo>
                  <a:cubicBezTo>
                    <a:pt x="370" y="304"/>
                    <a:pt x="369" y="304"/>
                    <a:pt x="369" y="303"/>
                  </a:cubicBezTo>
                  <a:cubicBezTo>
                    <a:pt x="370" y="300"/>
                    <a:pt x="373" y="295"/>
                    <a:pt x="375" y="293"/>
                  </a:cubicBezTo>
                  <a:cubicBezTo>
                    <a:pt x="375" y="292"/>
                    <a:pt x="374" y="292"/>
                    <a:pt x="373" y="291"/>
                  </a:cubicBezTo>
                  <a:cubicBezTo>
                    <a:pt x="373" y="290"/>
                    <a:pt x="372" y="286"/>
                    <a:pt x="372" y="285"/>
                  </a:cubicBezTo>
                  <a:cubicBezTo>
                    <a:pt x="370" y="285"/>
                    <a:pt x="368" y="281"/>
                    <a:pt x="366" y="281"/>
                  </a:cubicBezTo>
                  <a:cubicBezTo>
                    <a:pt x="366" y="281"/>
                    <a:pt x="365" y="281"/>
                    <a:pt x="365" y="281"/>
                  </a:cubicBezTo>
                  <a:cubicBezTo>
                    <a:pt x="365" y="281"/>
                    <a:pt x="365" y="281"/>
                    <a:pt x="365" y="281"/>
                  </a:cubicBezTo>
                  <a:cubicBezTo>
                    <a:pt x="364" y="281"/>
                    <a:pt x="362" y="280"/>
                    <a:pt x="362" y="280"/>
                  </a:cubicBezTo>
                  <a:cubicBezTo>
                    <a:pt x="361" y="280"/>
                    <a:pt x="360" y="280"/>
                    <a:pt x="359" y="280"/>
                  </a:cubicBezTo>
                  <a:cubicBezTo>
                    <a:pt x="356" y="279"/>
                    <a:pt x="351" y="280"/>
                    <a:pt x="350" y="277"/>
                  </a:cubicBezTo>
                  <a:cubicBezTo>
                    <a:pt x="349" y="277"/>
                    <a:pt x="348" y="276"/>
                    <a:pt x="348" y="276"/>
                  </a:cubicBezTo>
                  <a:cubicBezTo>
                    <a:pt x="347" y="273"/>
                    <a:pt x="346" y="274"/>
                    <a:pt x="344" y="271"/>
                  </a:cubicBezTo>
                  <a:cubicBezTo>
                    <a:pt x="343" y="272"/>
                    <a:pt x="341" y="271"/>
                    <a:pt x="340" y="271"/>
                  </a:cubicBezTo>
                  <a:cubicBezTo>
                    <a:pt x="340" y="270"/>
                    <a:pt x="340" y="268"/>
                    <a:pt x="339" y="268"/>
                  </a:cubicBezTo>
                  <a:cubicBezTo>
                    <a:pt x="337" y="267"/>
                    <a:pt x="334" y="267"/>
                    <a:pt x="333" y="265"/>
                  </a:cubicBezTo>
                  <a:cubicBezTo>
                    <a:pt x="333" y="265"/>
                    <a:pt x="333" y="265"/>
                    <a:pt x="333" y="264"/>
                  </a:cubicBezTo>
                  <a:cubicBezTo>
                    <a:pt x="334" y="264"/>
                    <a:pt x="335" y="264"/>
                    <a:pt x="335" y="264"/>
                  </a:cubicBezTo>
                  <a:cubicBezTo>
                    <a:pt x="335" y="264"/>
                    <a:pt x="333" y="264"/>
                    <a:pt x="332" y="264"/>
                  </a:cubicBezTo>
                  <a:cubicBezTo>
                    <a:pt x="332" y="264"/>
                    <a:pt x="329" y="264"/>
                    <a:pt x="329" y="264"/>
                  </a:cubicBezTo>
                  <a:cubicBezTo>
                    <a:pt x="328" y="266"/>
                    <a:pt x="327" y="266"/>
                    <a:pt x="325" y="266"/>
                  </a:cubicBezTo>
                  <a:cubicBezTo>
                    <a:pt x="324" y="266"/>
                    <a:pt x="322" y="266"/>
                    <a:pt x="322" y="265"/>
                  </a:cubicBezTo>
                  <a:cubicBezTo>
                    <a:pt x="320" y="265"/>
                    <a:pt x="318" y="265"/>
                    <a:pt x="316" y="265"/>
                  </a:cubicBezTo>
                  <a:cubicBezTo>
                    <a:pt x="315" y="265"/>
                    <a:pt x="314" y="264"/>
                    <a:pt x="314" y="263"/>
                  </a:cubicBezTo>
                  <a:cubicBezTo>
                    <a:pt x="312" y="262"/>
                    <a:pt x="309" y="262"/>
                    <a:pt x="309" y="260"/>
                  </a:cubicBezTo>
                  <a:cubicBezTo>
                    <a:pt x="308" y="260"/>
                    <a:pt x="307" y="260"/>
                    <a:pt x="306" y="260"/>
                  </a:cubicBezTo>
                  <a:cubicBezTo>
                    <a:pt x="306" y="261"/>
                    <a:pt x="308" y="261"/>
                    <a:pt x="309" y="262"/>
                  </a:cubicBezTo>
                  <a:cubicBezTo>
                    <a:pt x="308" y="262"/>
                    <a:pt x="307" y="262"/>
                    <a:pt x="306" y="262"/>
                  </a:cubicBezTo>
                  <a:cubicBezTo>
                    <a:pt x="305" y="263"/>
                    <a:pt x="303" y="263"/>
                    <a:pt x="303" y="264"/>
                  </a:cubicBezTo>
                  <a:cubicBezTo>
                    <a:pt x="302" y="266"/>
                    <a:pt x="304" y="267"/>
                    <a:pt x="304" y="268"/>
                  </a:cubicBezTo>
                  <a:cubicBezTo>
                    <a:pt x="304" y="269"/>
                    <a:pt x="303" y="270"/>
                    <a:pt x="303" y="270"/>
                  </a:cubicBezTo>
                  <a:cubicBezTo>
                    <a:pt x="301" y="270"/>
                    <a:pt x="301" y="268"/>
                    <a:pt x="301" y="267"/>
                  </a:cubicBezTo>
                  <a:cubicBezTo>
                    <a:pt x="301" y="266"/>
                    <a:pt x="302" y="263"/>
                    <a:pt x="302" y="262"/>
                  </a:cubicBezTo>
                  <a:cubicBezTo>
                    <a:pt x="302" y="262"/>
                    <a:pt x="303" y="261"/>
                    <a:pt x="303" y="260"/>
                  </a:cubicBezTo>
                  <a:cubicBezTo>
                    <a:pt x="303" y="260"/>
                    <a:pt x="303" y="259"/>
                    <a:pt x="302" y="259"/>
                  </a:cubicBezTo>
                  <a:cubicBezTo>
                    <a:pt x="301" y="259"/>
                    <a:pt x="300" y="260"/>
                    <a:pt x="298" y="261"/>
                  </a:cubicBezTo>
                  <a:cubicBezTo>
                    <a:pt x="295" y="262"/>
                    <a:pt x="293" y="262"/>
                    <a:pt x="290" y="263"/>
                  </a:cubicBezTo>
                  <a:cubicBezTo>
                    <a:pt x="288" y="264"/>
                    <a:pt x="287" y="264"/>
                    <a:pt x="286" y="266"/>
                  </a:cubicBezTo>
                  <a:cubicBezTo>
                    <a:pt x="286" y="267"/>
                    <a:pt x="286" y="269"/>
                    <a:pt x="285" y="269"/>
                  </a:cubicBezTo>
                  <a:cubicBezTo>
                    <a:pt x="284" y="270"/>
                    <a:pt x="283" y="270"/>
                    <a:pt x="283" y="271"/>
                  </a:cubicBezTo>
                  <a:cubicBezTo>
                    <a:pt x="283" y="271"/>
                    <a:pt x="282" y="272"/>
                    <a:pt x="282" y="272"/>
                  </a:cubicBezTo>
                  <a:cubicBezTo>
                    <a:pt x="282" y="272"/>
                    <a:pt x="282" y="273"/>
                    <a:pt x="282" y="273"/>
                  </a:cubicBezTo>
                  <a:cubicBezTo>
                    <a:pt x="281" y="273"/>
                    <a:pt x="281" y="273"/>
                    <a:pt x="280" y="273"/>
                  </a:cubicBezTo>
                  <a:cubicBezTo>
                    <a:pt x="280" y="273"/>
                    <a:pt x="280" y="273"/>
                    <a:pt x="279" y="274"/>
                  </a:cubicBezTo>
                  <a:cubicBezTo>
                    <a:pt x="280" y="273"/>
                    <a:pt x="280" y="273"/>
                    <a:pt x="280" y="273"/>
                  </a:cubicBezTo>
                  <a:cubicBezTo>
                    <a:pt x="278" y="271"/>
                    <a:pt x="278" y="268"/>
                    <a:pt x="274" y="268"/>
                  </a:cubicBezTo>
                  <a:cubicBezTo>
                    <a:pt x="271" y="268"/>
                    <a:pt x="269" y="270"/>
                    <a:pt x="266" y="270"/>
                  </a:cubicBezTo>
                  <a:cubicBezTo>
                    <a:pt x="263" y="270"/>
                    <a:pt x="263" y="268"/>
                    <a:pt x="262" y="267"/>
                  </a:cubicBezTo>
                  <a:cubicBezTo>
                    <a:pt x="260" y="266"/>
                    <a:pt x="257" y="265"/>
                    <a:pt x="257" y="262"/>
                  </a:cubicBezTo>
                  <a:cubicBezTo>
                    <a:pt x="257" y="260"/>
                    <a:pt x="257" y="257"/>
                    <a:pt x="257" y="255"/>
                  </a:cubicBezTo>
                  <a:cubicBezTo>
                    <a:pt x="258" y="254"/>
                    <a:pt x="258" y="249"/>
                    <a:pt x="258" y="248"/>
                  </a:cubicBezTo>
                  <a:cubicBezTo>
                    <a:pt x="258" y="247"/>
                    <a:pt x="258" y="246"/>
                    <a:pt x="258" y="246"/>
                  </a:cubicBezTo>
                  <a:cubicBezTo>
                    <a:pt x="256" y="245"/>
                    <a:pt x="255" y="243"/>
                    <a:pt x="252" y="243"/>
                  </a:cubicBezTo>
                  <a:cubicBezTo>
                    <a:pt x="247" y="243"/>
                    <a:pt x="243" y="244"/>
                    <a:pt x="239" y="244"/>
                  </a:cubicBezTo>
                  <a:cubicBezTo>
                    <a:pt x="238" y="244"/>
                    <a:pt x="237" y="244"/>
                    <a:pt x="237" y="243"/>
                  </a:cubicBezTo>
                  <a:cubicBezTo>
                    <a:pt x="237" y="243"/>
                    <a:pt x="237" y="242"/>
                    <a:pt x="237" y="242"/>
                  </a:cubicBezTo>
                  <a:cubicBezTo>
                    <a:pt x="238" y="242"/>
                    <a:pt x="239" y="241"/>
                    <a:pt x="240" y="240"/>
                  </a:cubicBezTo>
                  <a:cubicBezTo>
                    <a:pt x="239" y="238"/>
                    <a:pt x="239" y="236"/>
                    <a:pt x="240" y="234"/>
                  </a:cubicBezTo>
                  <a:cubicBezTo>
                    <a:pt x="240" y="234"/>
                    <a:pt x="240" y="234"/>
                    <a:pt x="241" y="234"/>
                  </a:cubicBezTo>
                  <a:cubicBezTo>
                    <a:pt x="241" y="234"/>
                    <a:pt x="241" y="234"/>
                    <a:pt x="241" y="235"/>
                  </a:cubicBezTo>
                  <a:cubicBezTo>
                    <a:pt x="241" y="233"/>
                    <a:pt x="242" y="233"/>
                    <a:pt x="242" y="230"/>
                  </a:cubicBezTo>
                  <a:cubicBezTo>
                    <a:pt x="242" y="228"/>
                    <a:pt x="244" y="226"/>
                    <a:pt x="245" y="224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4" y="223"/>
                    <a:pt x="242" y="223"/>
                    <a:pt x="241" y="223"/>
                  </a:cubicBezTo>
                  <a:cubicBezTo>
                    <a:pt x="241" y="223"/>
                    <a:pt x="240" y="222"/>
                    <a:pt x="239" y="223"/>
                  </a:cubicBezTo>
                  <a:cubicBezTo>
                    <a:pt x="235" y="223"/>
                    <a:pt x="230" y="222"/>
                    <a:pt x="230" y="226"/>
                  </a:cubicBezTo>
                  <a:cubicBezTo>
                    <a:pt x="230" y="228"/>
                    <a:pt x="228" y="229"/>
                    <a:pt x="227" y="231"/>
                  </a:cubicBezTo>
                  <a:cubicBezTo>
                    <a:pt x="227" y="231"/>
                    <a:pt x="227" y="233"/>
                    <a:pt x="226" y="233"/>
                  </a:cubicBezTo>
                  <a:cubicBezTo>
                    <a:pt x="225" y="233"/>
                    <a:pt x="224" y="232"/>
                    <a:pt x="223" y="232"/>
                  </a:cubicBezTo>
                  <a:cubicBezTo>
                    <a:pt x="220" y="232"/>
                    <a:pt x="218" y="234"/>
                    <a:pt x="216" y="234"/>
                  </a:cubicBezTo>
                  <a:cubicBezTo>
                    <a:pt x="215" y="234"/>
                    <a:pt x="215" y="233"/>
                    <a:pt x="213" y="232"/>
                  </a:cubicBezTo>
                  <a:cubicBezTo>
                    <a:pt x="210" y="231"/>
                    <a:pt x="210" y="229"/>
                    <a:pt x="207" y="227"/>
                  </a:cubicBezTo>
                  <a:cubicBezTo>
                    <a:pt x="207" y="226"/>
                    <a:pt x="205" y="225"/>
                    <a:pt x="204" y="224"/>
                  </a:cubicBezTo>
                  <a:cubicBezTo>
                    <a:pt x="204" y="223"/>
                    <a:pt x="204" y="222"/>
                    <a:pt x="204" y="221"/>
                  </a:cubicBezTo>
                  <a:cubicBezTo>
                    <a:pt x="204" y="220"/>
                    <a:pt x="203" y="219"/>
                    <a:pt x="203" y="218"/>
                  </a:cubicBezTo>
                  <a:cubicBezTo>
                    <a:pt x="203" y="216"/>
                    <a:pt x="203" y="214"/>
                    <a:pt x="203" y="212"/>
                  </a:cubicBezTo>
                  <a:cubicBezTo>
                    <a:pt x="203" y="210"/>
                    <a:pt x="204" y="209"/>
                    <a:pt x="204" y="207"/>
                  </a:cubicBezTo>
                  <a:cubicBezTo>
                    <a:pt x="204" y="206"/>
                    <a:pt x="204" y="205"/>
                    <a:pt x="204" y="205"/>
                  </a:cubicBezTo>
                  <a:cubicBezTo>
                    <a:pt x="204" y="205"/>
                    <a:pt x="204" y="205"/>
                    <a:pt x="204" y="204"/>
                  </a:cubicBezTo>
                  <a:cubicBezTo>
                    <a:pt x="204" y="204"/>
                    <a:pt x="204" y="205"/>
                    <a:pt x="204" y="204"/>
                  </a:cubicBezTo>
                  <a:cubicBezTo>
                    <a:pt x="204" y="204"/>
                    <a:pt x="203" y="204"/>
                    <a:pt x="203" y="203"/>
                  </a:cubicBezTo>
                  <a:cubicBezTo>
                    <a:pt x="204" y="200"/>
                    <a:pt x="205" y="196"/>
                    <a:pt x="208" y="195"/>
                  </a:cubicBezTo>
                  <a:cubicBezTo>
                    <a:pt x="209" y="195"/>
                    <a:pt x="211" y="196"/>
                    <a:pt x="212" y="195"/>
                  </a:cubicBezTo>
                  <a:cubicBezTo>
                    <a:pt x="213" y="193"/>
                    <a:pt x="215" y="190"/>
                    <a:pt x="219" y="190"/>
                  </a:cubicBezTo>
                  <a:cubicBezTo>
                    <a:pt x="221" y="190"/>
                    <a:pt x="221" y="191"/>
                    <a:pt x="223" y="191"/>
                  </a:cubicBezTo>
                  <a:cubicBezTo>
                    <a:pt x="223" y="191"/>
                    <a:pt x="224" y="190"/>
                    <a:pt x="225" y="190"/>
                  </a:cubicBezTo>
                  <a:cubicBezTo>
                    <a:pt x="227" y="190"/>
                    <a:pt x="230" y="194"/>
                    <a:pt x="234" y="193"/>
                  </a:cubicBezTo>
                  <a:cubicBezTo>
                    <a:pt x="233" y="192"/>
                    <a:pt x="234" y="191"/>
                    <a:pt x="234" y="189"/>
                  </a:cubicBezTo>
                  <a:cubicBezTo>
                    <a:pt x="233" y="189"/>
                    <a:pt x="234" y="189"/>
                    <a:pt x="232" y="189"/>
                  </a:cubicBezTo>
                  <a:cubicBezTo>
                    <a:pt x="234" y="188"/>
                    <a:pt x="237" y="189"/>
                    <a:pt x="239" y="188"/>
                  </a:cubicBezTo>
                  <a:cubicBezTo>
                    <a:pt x="239" y="188"/>
                    <a:pt x="240" y="189"/>
                    <a:pt x="240" y="189"/>
                  </a:cubicBezTo>
                  <a:cubicBezTo>
                    <a:pt x="241" y="189"/>
                    <a:pt x="242" y="188"/>
                    <a:pt x="244" y="188"/>
                  </a:cubicBezTo>
                  <a:cubicBezTo>
                    <a:pt x="247" y="188"/>
                    <a:pt x="248" y="191"/>
                    <a:pt x="251" y="191"/>
                  </a:cubicBezTo>
                  <a:cubicBezTo>
                    <a:pt x="252" y="191"/>
                    <a:pt x="252" y="189"/>
                    <a:pt x="254" y="189"/>
                  </a:cubicBezTo>
                  <a:cubicBezTo>
                    <a:pt x="260" y="189"/>
                    <a:pt x="258" y="196"/>
                    <a:pt x="260" y="200"/>
                  </a:cubicBezTo>
                  <a:cubicBezTo>
                    <a:pt x="261" y="202"/>
                    <a:pt x="262" y="203"/>
                    <a:pt x="264" y="205"/>
                  </a:cubicBezTo>
                  <a:cubicBezTo>
                    <a:pt x="265" y="206"/>
                    <a:pt x="265" y="208"/>
                    <a:pt x="267" y="208"/>
                  </a:cubicBezTo>
                  <a:cubicBezTo>
                    <a:pt x="269" y="208"/>
                    <a:pt x="270" y="206"/>
                    <a:pt x="270" y="203"/>
                  </a:cubicBezTo>
                  <a:cubicBezTo>
                    <a:pt x="270" y="201"/>
                    <a:pt x="269" y="200"/>
                    <a:pt x="268" y="198"/>
                  </a:cubicBezTo>
                  <a:cubicBezTo>
                    <a:pt x="268" y="198"/>
                    <a:pt x="268" y="198"/>
                    <a:pt x="268" y="198"/>
                  </a:cubicBezTo>
                  <a:cubicBezTo>
                    <a:pt x="268" y="194"/>
                    <a:pt x="264" y="193"/>
                    <a:pt x="264" y="189"/>
                  </a:cubicBezTo>
                  <a:cubicBezTo>
                    <a:pt x="264" y="180"/>
                    <a:pt x="271" y="179"/>
                    <a:pt x="277" y="177"/>
                  </a:cubicBezTo>
                  <a:cubicBezTo>
                    <a:pt x="277" y="176"/>
                    <a:pt x="277" y="176"/>
                    <a:pt x="277" y="176"/>
                  </a:cubicBezTo>
                  <a:cubicBezTo>
                    <a:pt x="277" y="176"/>
                    <a:pt x="277" y="175"/>
                    <a:pt x="279" y="175"/>
                  </a:cubicBezTo>
                  <a:cubicBezTo>
                    <a:pt x="280" y="175"/>
                    <a:pt x="281" y="174"/>
                    <a:pt x="282" y="173"/>
                  </a:cubicBezTo>
                  <a:cubicBezTo>
                    <a:pt x="283" y="173"/>
                    <a:pt x="283" y="173"/>
                    <a:pt x="284" y="172"/>
                  </a:cubicBezTo>
                  <a:cubicBezTo>
                    <a:pt x="283" y="172"/>
                    <a:pt x="283" y="172"/>
                    <a:pt x="282" y="171"/>
                  </a:cubicBezTo>
                  <a:cubicBezTo>
                    <a:pt x="282" y="171"/>
                    <a:pt x="282" y="171"/>
                    <a:pt x="282" y="170"/>
                  </a:cubicBezTo>
                  <a:cubicBezTo>
                    <a:pt x="283" y="170"/>
                    <a:pt x="284" y="171"/>
                    <a:pt x="284" y="169"/>
                  </a:cubicBezTo>
                  <a:cubicBezTo>
                    <a:pt x="284" y="169"/>
                    <a:pt x="283" y="169"/>
                    <a:pt x="282" y="168"/>
                  </a:cubicBezTo>
                  <a:cubicBezTo>
                    <a:pt x="283" y="168"/>
                    <a:pt x="284" y="168"/>
                    <a:pt x="284" y="167"/>
                  </a:cubicBezTo>
                  <a:cubicBezTo>
                    <a:pt x="284" y="167"/>
                    <a:pt x="284" y="166"/>
                    <a:pt x="284" y="166"/>
                  </a:cubicBezTo>
                  <a:cubicBezTo>
                    <a:pt x="284" y="166"/>
                    <a:pt x="283" y="166"/>
                    <a:pt x="283" y="166"/>
                  </a:cubicBezTo>
                  <a:cubicBezTo>
                    <a:pt x="282" y="165"/>
                    <a:pt x="283" y="165"/>
                    <a:pt x="283" y="164"/>
                  </a:cubicBezTo>
                  <a:cubicBezTo>
                    <a:pt x="283" y="163"/>
                    <a:pt x="282" y="161"/>
                    <a:pt x="282" y="160"/>
                  </a:cubicBezTo>
                  <a:cubicBezTo>
                    <a:pt x="282" y="160"/>
                    <a:pt x="282" y="159"/>
                    <a:pt x="282" y="159"/>
                  </a:cubicBezTo>
                  <a:cubicBezTo>
                    <a:pt x="283" y="160"/>
                    <a:pt x="284" y="161"/>
                    <a:pt x="284" y="162"/>
                  </a:cubicBezTo>
                  <a:cubicBezTo>
                    <a:pt x="284" y="163"/>
                    <a:pt x="284" y="163"/>
                    <a:pt x="284" y="164"/>
                  </a:cubicBezTo>
                  <a:cubicBezTo>
                    <a:pt x="284" y="164"/>
                    <a:pt x="284" y="164"/>
                    <a:pt x="284" y="164"/>
                  </a:cubicBezTo>
                  <a:cubicBezTo>
                    <a:pt x="285" y="164"/>
                    <a:pt x="287" y="160"/>
                    <a:pt x="287" y="160"/>
                  </a:cubicBezTo>
                  <a:cubicBezTo>
                    <a:pt x="287" y="159"/>
                    <a:pt x="286" y="159"/>
                    <a:pt x="286" y="157"/>
                  </a:cubicBezTo>
                  <a:cubicBezTo>
                    <a:pt x="286" y="157"/>
                    <a:pt x="287" y="157"/>
                    <a:pt x="287" y="157"/>
                  </a:cubicBezTo>
                  <a:cubicBezTo>
                    <a:pt x="287" y="157"/>
                    <a:pt x="287" y="158"/>
                    <a:pt x="288" y="158"/>
                  </a:cubicBezTo>
                  <a:cubicBezTo>
                    <a:pt x="288" y="158"/>
                    <a:pt x="291" y="154"/>
                    <a:pt x="291" y="153"/>
                  </a:cubicBezTo>
                  <a:cubicBezTo>
                    <a:pt x="291" y="153"/>
                    <a:pt x="290" y="152"/>
                    <a:pt x="290" y="152"/>
                  </a:cubicBezTo>
                  <a:cubicBezTo>
                    <a:pt x="290" y="152"/>
                    <a:pt x="290" y="151"/>
                    <a:pt x="291" y="151"/>
                  </a:cubicBezTo>
                  <a:cubicBezTo>
                    <a:pt x="291" y="151"/>
                    <a:pt x="292" y="151"/>
                    <a:pt x="292" y="151"/>
                  </a:cubicBezTo>
                  <a:cubicBezTo>
                    <a:pt x="294" y="151"/>
                    <a:pt x="295" y="151"/>
                    <a:pt x="297" y="151"/>
                  </a:cubicBezTo>
                  <a:cubicBezTo>
                    <a:pt x="296" y="150"/>
                    <a:pt x="295" y="151"/>
                    <a:pt x="293" y="151"/>
                  </a:cubicBezTo>
                  <a:cubicBezTo>
                    <a:pt x="293" y="151"/>
                    <a:pt x="292" y="151"/>
                    <a:pt x="292" y="151"/>
                  </a:cubicBezTo>
                  <a:cubicBezTo>
                    <a:pt x="295" y="149"/>
                    <a:pt x="299" y="150"/>
                    <a:pt x="301" y="149"/>
                  </a:cubicBezTo>
                  <a:cubicBezTo>
                    <a:pt x="302" y="149"/>
                    <a:pt x="304" y="149"/>
                    <a:pt x="306" y="148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6" y="148"/>
                    <a:pt x="304" y="148"/>
                    <a:pt x="304" y="148"/>
                  </a:cubicBezTo>
                  <a:cubicBezTo>
                    <a:pt x="304" y="148"/>
                    <a:pt x="303" y="147"/>
                    <a:pt x="303" y="146"/>
                  </a:cubicBezTo>
                  <a:cubicBezTo>
                    <a:pt x="303" y="146"/>
                    <a:pt x="302" y="146"/>
                    <a:pt x="302" y="145"/>
                  </a:cubicBezTo>
                  <a:cubicBezTo>
                    <a:pt x="302" y="141"/>
                    <a:pt x="307" y="142"/>
                    <a:pt x="309" y="141"/>
                  </a:cubicBezTo>
                  <a:cubicBezTo>
                    <a:pt x="310" y="140"/>
                    <a:pt x="310" y="140"/>
                    <a:pt x="311" y="140"/>
                  </a:cubicBezTo>
                  <a:cubicBezTo>
                    <a:pt x="313" y="140"/>
                    <a:pt x="314" y="140"/>
                    <a:pt x="315" y="139"/>
                  </a:cubicBezTo>
                  <a:cubicBezTo>
                    <a:pt x="315" y="139"/>
                    <a:pt x="315" y="138"/>
                    <a:pt x="315" y="138"/>
                  </a:cubicBezTo>
                  <a:cubicBezTo>
                    <a:pt x="315" y="138"/>
                    <a:pt x="315" y="138"/>
                    <a:pt x="315" y="138"/>
                  </a:cubicBezTo>
                  <a:cubicBezTo>
                    <a:pt x="315" y="137"/>
                    <a:pt x="315" y="137"/>
                    <a:pt x="315" y="137"/>
                  </a:cubicBezTo>
                  <a:cubicBezTo>
                    <a:pt x="315" y="137"/>
                    <a:pt x="315" y="137"/>
                    <a:pt x="316" y="137"/>
                  </a:cubicBezTo>
                  <a:cubicBezTo>
                    <a:pt x="316" y="137"/>
                    <a:pt x="320" y="138"/>
                    <a:pt x="321" y="137"/>
                  </a:cubicBezTo>
                  <a:cubicBezTo>
                    <a:pt x="322" y="137"/>
                    <a:pt x="322" y="136"/>
                    <a:pt x="323" y="136"/>
                  </a:cubicBezTo>
                  <a:cubicBezTo>
                    <a:pt x="323" y="137"/>
                    <a:pt x="323" y="137"/>
                    <a:pt x="325" y="137"/>
                  </a:cubicBezTo>
                  <a:cubicBezTo>
                    <a:pt x="322" y="137"/>
                    <a:pt x="318" y="139"/>
                    <a:pt x="318" y="141"/>
                  </a:cubicBezTo>
                  <a:cubicBezTo>
                    <a:pt x="319" y="142"/>
                    <a:pt x="320" y="144"/>
                    <a:pt x="321" y="144"/>
                  </a:cubicBezTo>
                  <a:cubicBezTo>
                    <a:pt x="322" y="144"/>
                    <a:pt x="324" y="141"/>
                    <a:pt x="326" y="141"/>
                  </a:cubicBezTo>
                  <a:cubicBezTo>
                    <a:pt x="327" y="141"/>
                    <a:pt x="335" y="138"/>
                    <a:pt x="335" y="138"/>
                  </a:cubicBezTo>
                  <a:cubicBezTo>
                    <a:pt x="335" y="137"/>
                    <a:pt x="332" y="136"/>
                    <a:pt x="331" y="136"/>
                  </a:cubicBezTo>
                  <a:cubicBezTo>
                    <a:pt x="327" y="136"/>
                    <a:pt x="322" y="133"/>
                    <a:pt x="322" y="130"/>
                  </a:cubicBezTo>
                  <a:cubicBezTo>
                    <a:pt x="321" y="130"/>
                    <a:pt x="320" y="130"/>
                    <a:pt x="319" y="129"/>
                  </a:cubicBezTo>
                  <a:cubicBezTo>
                    <a:pt x="320" y="129"/>
                    <a:pt x="324" y="129"/>
                    <a:pt x="324" y="127"/>
                  </a:cubicBezTo>
                  <a:cubicBezTo>
                    <a:pt x="324" y="125"/>
                    <a:pt x="320" y="125"/>
                    <a:pt x="317" y="124"/>
                  </a:cubicBezTo>
                  <a:cubicBezTo>
                    <a:pt x="312" y="124"/>
                    <a:pt x="310" y="127"/>
                    <a:pt x="306" y="127"/>
                  </a:cubicBezTo>
                  <a:cubicBezTo>
                    <a:pt x="308" y="125"/>
                    <a:pt x="310" y="126"/>
                    <a:pt x="313" y="124"/>
                  </a:cubicBezTo>
                  <a:cubicBezTo>
                    <a:pt x="315" y="122"/>
                    <a:pt x="313" y="121"/>
                    <a:pt x="316" y="121"/>
                  </a:cubicBezTo>
                  <a:cubicBezTo>
                    <a:pt x="320" y="120"/>
                    <a:pt x="323" y="121"/>
                    <a:pt x="327" y="121"/>
                  </a:cubicBezTo>
                  <a:cubicBezTo>
                    <a:pt x="333" y="122"/>
                    <a:pt x="338" y="124"/>
                    <a:pt x="341" y="121"/>
                  </a:cubicBezTo>
                  <a:cubicBezTo>
                    <a:pt x="342" y="119"/>
                    <a:pt x="350" y="120"/>
                    <a:pt x="350" y="118"/>
                  </a:cubicBezTo>
                  <a:cubicBezTo>
                    <a:pt x="350" y="116"/>
                    <a:pt x="349" y="116"/>
                    <a:pt x="348" y="114"/>
                  </a:cubicBezTo>
                  <a:cubicBezTo>
                    <a:pt x="347" y="114"/>
                    <a:pt x="348" y="114"/>
                    <a:pt x="347" y="113"/>
                  </a:cubicBezTo>
                  <a:cubicBezTo>
                    <a:pt x="347" y="113"/>
                    <a:pt x="347" y="113"/>
                    <a:pt x="347" y="112"/>
                  </a:cubicBezTo>
                  <a:cubicBezTo>
                    <a:pt x="344" y="113"/>
                    <a:pt x="339" y="113"/>
                    <a:pt x="337" y="113"/>
                  </a:cubicBezTo>
                  <a:cubicBezTo>
                    <a:pt x="336" y="113"/>
                    <a:pt x="336" y="113"/>
                    <a:pt x="336" y="113"/>
                  </a:cubicBezTo>
                  <a:cubicBezTo>
                    <a:pt x="338" y="112"/>
                    <a:pt x="344" y="113"/>
                    <a:pt x="344" y="111"/>
                  </a:cubicBezTo>
                  <a:cubicBezTo>
                    <a:pt x="344" y="111"/>
                    <a:pt x="343" y="111"/>
                    <a:pt x="343" y="110"/>
                  </a:cubicBezTo>
                  <a:cubicBezTo>
                    <a:pt x="340" y="110"/>
                    <a:pt x="335" y="109"/>
                    <a:pt x="335" y="106"/>
                  </a:cubicBezTo>
                  <a:cubicBezTo>
                    <a:pt x="334" y="106"/>
                    <a:pt x="334" y="106"/>
                    <a:pt x="334" y="106"/>
                  </a:cubicBezTo>
                  <a:cubicBezTo>
                    <a:pt x="332" y="106"/>
                    <a:pt x="330" y="105"/>
                    <a:pt x="329" y="104"/>
                  </a:cubicBezTo>
                  <a:cubicBezTo>
                    <a:pt x="329" y="104"/>
                    <a:pt x="330" y="103"/>
                    <a:pt x="330" y="103"/>
                  </a:cubicBezTo>
                  <a:cubicBezTo>
                    <a:pt x="330" y="102"/>
                    <a:pt x="329" y="101"/>
                    <a:pt x="329" y="101"/>
                  </a:cubicBezTo>
                  <a:cubicBezTo>
                    <a:pt x="328" y="100"/>
                    <a:pt x="324" y="99"/>
                    <a:pt x="325" y="97"/>
                  </a:cubicBezTo>
                  <a:cubicBezTo>
                    <a:pt x="326" y="96"/>
                    <a:pt x="322" y="95"/>
                    <a:pt x="321" y="93"/>
                  </a:cubicBezTo>
                  <a:cubicBezTo>
                    <a:pt x="321" y="93"/>
                    <a:pt x="319" y="92"/>
                    <a:pt x="319" y="92"/>
                  </a:cubicBezTo>
                  <a:cubicBezTo>
                    <a:pt x="318" y="92"/>
                    <a:pt x="316" y="93"/>
                    <a:pt x="316" y="94"/>
                  </a:cubicBezTo>
                  <a:cubicBezTo>
                    <a:pt x="317" y="95"/>
                    <a:pt x="315" y="95"/>
                    <a:pt x="313" y="96"/>
                  </a:cubicBezTo>
                  <a:cubicBezTo>
                    <a:pt x="312" y="96"/>
                    <a:pt x="311" y="97"/>
                    <a:pt x="310" y="97"/>
                  </a:cubicBezTo>
                  <a:cubicBezTo>
                    <a:pt x="307" y="97"/>
                    <a:pt x="306" y="95"/>
                    <a:pt x="304" y="95"/>
                  </a:cubicBezTo>
                  <a:cubicBezTo>
                    <a:pt x="302" y="94"/>
                    <a:pt x="303" y="91"/>
                    <a:pt x="303" y="90"/>
                  </a:cubicBezTo>
                  <a:cubicBezTo>
                    <a:pt x="302" y="88"/>
                    <a:pt x="296" y="89"/>
                    <a:pt x="296" y="86"/>
                  </a:cubicBezTo>
                  <a:cubicBezTo>
                    <a:pt x="292" y="86"/>
                    <a:pt x="293" y="84"/>
                    <a:pt x="289" y="84"/>
                  </a:cubicBezTo>
                  <a:cubicBezTo>
                    <a:pt x="289" y="84"/>
                    <a:pt x="288" y="84"/>
                    <a:pt x="287" y="84"/>
                  </a:cubicBezTo>
                  <a:cubicBezTo>
                    <a:pt x="283" y="84"/>
                    <a:pt x="281" y="83"/>
                    <a:pt x="278" y="82"/>
                  </a:cubicBezTo>
                  <a:cubicBezTo>
                    <a:pt x="276" y="82"/>
                    <a:pt x="274" y="83"/>
                    <a:pt x="274" y="84"/>
                  </a:cubicBezTo>
                  <a:cubicBezTo>
                    <a:pt x="274" y="85"/>
                    <a:pt x="279" y="86"/>
                    <a:pt x="275" y="87"/>
                  </a:cubicBezTo>
                  <a:cubicBezTo>
                    <a:pt x="273" y="87"/>
                    <a:pt x="277" y="89"/>
                    <a:pt x="277" y="90"/>
                  </a:cubicBezTo>
                  <a:cubicBezTo>
                    <a:pt x="278" y="92"/>
                    <a:pt x="275" y="93"/>
                    <a:pt x="273" y="93"/>
                  </a:cubicBezTo>
                  <a:cubicBezTo>
                    <a:pt x="275" y="94"/>
                    <a:pt x="278" y="95"/>
                    <a:pt x="279" y="96"/>
                  </a:cubicBezTo>
                  <a:cubicBezTo>
                    <a:pt x="280" y="97"/>
                    <a:pt x="280" y="99"/>
                    <a:pt x="280" y="102"/>
                  </a:cubicBezTo>
                  <a:cubicBezTo>
                    <a:pt x="280" y="103"/>
                    <a:pt x="273" y="106"/>
                    <a:pt x="270" y="106"/>
                  </a:cubicBezTo>
                  <a:cubicBezTo>
                    <a:pt x="275" y="108"/>
                    <a:pt x="273" y="112"/>
                    <a:pt x="275" y="113"/>
                  </a:cubicBezTo>
                  <a:cubicBezTo>
                    <a:pt x="274" y="113"/>
                    <a:pt x="273" y="115"/>
                    <a:pt x="273" y="116"/>
                  </a:cubicBezTo>
                  <a:cubicBezTo>
                    <a:pt x="271" y="116"/>
                    <a:pt x="270" y="116"/>
                    <a:pt x="269" y="116"/>
                  </a:cubicBezTo>
                  <a:cubicBezTo>
                    <a:pt x="266" y="114"/>
                    <a:pt x="261" y="111"/>
                    <a:pt x="261" y="109"/>
                  </a:cubicBezTo>
                  <a:cubicBezTo>
                    <a:pt x="261" y="107"/>
                    <a:pt x="261" y="105"/>
                    <a:pt x="257" y="104"/>
                  </a:cubicBezTo>
                  <a:cubicBezTo>
                    <a:pt x="255" y="103"/>
                    <a:pt x="252" y="103"/>
                    <a:pt x="249" y="102"/>
                  </a:cubicBezTo>
                  <a:cubicBezTo>
                    <a:pt x="245" y="101"/>
                    <a:pt x="240" y="99"/>
                    <a:pt x="234" y="98"/>
                  </a:cubicBezTo>
                  <a:cubicBezTo>
                    <a:pt x="233" y="98"/>
                    <a:pt x="230" y="97"/>
                    <a:pt x="229" y="97"/>
                  </a:cubicBezTo>
                  <a:cubicBezTo>
                    <a:pt x="227" y="97"/>
                    <a:pt x="226" y="98"/>
                    <a:pt x="224" y="98"/>
                  </a:cubicBezTo>
                  <a:cubicBezTo>
                    <a:pt x="224" y="97"/>
                    <a:pt x="222" y="93"/>
                    <a:pt x="220" y="93"/>
                  </a:cubicBezTo>
                  <a:cubicBezTo>
                    <a:pt x="218" y="93"/>
                    <a:pt x="218" y="94"/>
                    <a:pt x="216" y="94"/>
                  </a:cubicBezTo>
                  <a:cubicBezTo>
                    <a:pt x="217" y="93"/>
                    <a:pt x="216" y="93"/>
                    <a:pt x="217" y="91"/>
                  </a:cubicBezTo>
                  <a:cubicBezTo>
                    <a:pt x="217" y="88"/>
                    <a:pt x="218" y="86"/>
                    <a:pt x="221" y="84"/>
                  </a:cubicBezTo>
                  <a:cubicBezTo>
                    <a:pt x="222" y="84"/>
                    <a:pt x="224" y="81"/>
                    <a:pt x="225" y="81"/>
                  </a:cubicBezTo>
                  <a:cubicBezTo>
                    <a:pt x="227" y="81"/>
                    <a:pt x="229" y="82"/>
                    <a:pt x="229" y="80"/>
                  </a:cubicBezTo>
                  <a:cubicBezTo>
                    <a:pt x="229" y="79"/>
                    <a:pt x="225" y="80"/>
                    <a:pt x="223" y="79"/>
                  </a:cubicBezTo>
                  <a:cubicBezTo>
                    <a:pt x="224" y="79"/>
                    <a:pt x="221" y="78"/>
                    <a:pt x="230" y="79"/>
                  </a:cubicBezTo>
                  <a:cubicBezTo>
                    <a:pt x="233" y="80"/>
                    <a:pt x="231" y="78"/>
                    <a:pt x="233" y="78"/>
                  </a:cubicBezTo>
                  <a:cubicBezTo>
                    <a:pt x="234" y="78"/>
                    <a:pt x="235" y="78"/>
                    <a:pt x="236" y="78"/>
                  </a:cubicBezTo>
                  <a:cubicBezTo>
                    <a:pt x="238" y="78"/>
                    <a:pt x="240" y="77"/>
                    <a:pt x="242" y="76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38" y="74"/>
                    <a:pt x="234" y="75"/>
                    <a:pt x="232" y="73"/>
                  </a:cubicBezTo>
                  <a:cubicBezTo>
                    <a:pt x="233" y="73"/>
                    <a:pt x="234" y="73"/>
                    <a:pt x="234" y="73"/>
                  </a:cubicBezTo>
                  <a:cubicBezTo>
                    <a:pt x="236" y="73"/>
                    <a:pt x="237" y="74"/>
                    <a:pt x="240" y="74"/>
                  </a:cubicBezTo>
                  <a:cubicBezTo>
                    <a:pt x="241" y="74"/>
                    <a:pt x="246" y="74"/>
                    <a:pt x="246" y="73"/>
                  </a:cubicBezTo>
                  <a:cubicBezTo>
                    <a:pt x="246" y="72"/>
                    <a:pt x="246" y="72"/>
                    <a:pt x="245" y="72"/>
                  </a:cubicBezTo>
                  <a:cubicBezTo>
                    <a:pt x="248" y="72"/>
                    <a:pt x="249" y="73"/>
                    <a:pt x="250" y="73"/>
                  </a:cubicBezTo>
                  <a:cubicBezTo>
                    <a:pt x="251" y="73"/>
                    <a:pt x="253" y="73"/>
                    <a:pt x="254" y="73"/>
                  </a:cubicBezTo>
                  <a:cubicBezTo>
                    <a:pt x="254" y="72"/>
                    <a:pt x="254" y="71"/>
                    <a:pt x="256" y="73"/>
                  </a:cubicBezTo>
                  <a:cubicBezTo>
                    <a:pt x="256" y="73"/>
                    <a:pt x="262" y="71"/>
                    <a:pt x="262" y="70"/>
                  </a:cubicBezTo>
                  <a:cubicBezTo>
                    <a:pt x="262" y="69"/>
                    <a:pt x="260" y="69"/>
                    <a:pt x="260" y="68"/>
                  </a:cubicBezTo>
                  <a:cubicBezTo>
                    <a:pt x="260" y="68"/>
                    <a:pt x="258" y="67"/>
                    <a:pt x="262" y="66"/>
                  </a:cubicBezTo>
                  <a:cubicBezTo>
                    <a:pt x="262" y="66"/>
                    <a:pt x="262" y="66"/>
                    <a:pt x="262" y="65"/>
                  </a:cubicBezTo>
                  <a:cubicBezTo>
                    <a:pt x="260" y="65"/>
                    <a:pt x="259" y="65"/>
                    <a:pt x="258" y="64"/>
                  </a:cubicBezTo>
                  <a:cubicBezTo>
                    <a:pt x="261" y="65"/>
                    <a:pt x="264" y="65"/>
                    <a:pt x="265" y="65"/>
                  </a:cubicBezTo>
                  <a:cubicBezTo>
                    <a:pt x="265" y="65"/>
                    <a:pt x="265" y="66"/>
                    <a:pt x="266" y="66"/>
                  </a:cubicBezTo>
                  <a:cubicBezTo>
                    <a:pt x="268" y="66"/>
                    <a:pt x="270" y="64"/>
                    <a:pt x="271" y="64"/>
                  </a:cubicBezTo>
                  <a:cubicBezTo>
                    <a:pt x="273" y="65"/>
                    <a:pt x="279" y="67"/>
                    <a:pt x="280" y="67"/>
                  </a:cubicBezTo>
                  <a:cubicBezTo>
                    <a:pt x="280" y="67"/>
                    <a:pt x="277" y="67"/>
                    <a:pt x="277" y="68"/>
                  </a:cubicBezTo>
                  <a:cubicBezTo>
                    <a:pt x="278" y="68"/>
                    <a:pt x="278" y="68"/>
                    <a:pt x="278" y="68"/>
                  </a:cubicBezTo>
                  <a:cubicBezTo>
                    <a:pt x="280" y="68"/>
                    <a:pt x="281" y="68"/>
                    <a:pt x="282" y="68"/>
                  </a:cubicBezTo>
                  <a:cubicBezTo>
                    <a:pt x="284" y="68"/>
                    <a:pt x="292" y="71"/>
                    <a:pt x="292" y="72"/>
                  </a:cubicBezTo>
                  <a:cubicBezTo>
                    <a:pt x="292" y="73"/>
                    <a:pt x="290" y="74"/>
                    <a:pt x="289" y="74"/>
                  </a:cubicBezTo>
                  <a:cubicBezTo>
                    <a:pt x="288" y="74"/>
                    <a:pt x="286" y="74"/>
                    <a:pt x="286" y="75"/>
                  </a:cubicBezTo>
                  <a:cubicBezTo>
                    <a:pt x="286" y="75"/>
                    <a:pt x="288" y="76"/>
                    <a:pt x="288" y="76"/>
                  </a:cubicBezTo>
                  <a:cubicBezTo>
                    <a:pt x="287" y="76"/>
                    <a:pt x="284" y="76"/>
                    <a:pt x="283" y="76"/>
                  </a:cubicBezTo>
                  <a:cubicBezTo>
                    <a:pt x="281" y="76"/>
                    <a:pt x="280" y="76"/>
                    <a:pt x="278" y="76"/>
                  </a:cubicBezTo>
                  <a:cubicBezTo>
                    <a:pt x="276" y="76"/>
                    <a:pt x="273" y="76"/>
                    <a:pt x="273" y="77"/>
                  </a:cubicBezTo>
                  <a:cubicBezTo>
                    <a:pt x="273" y="78"/>
                    <a:pt x="277" y="78"/>
                    <a:pt x="279" y="79"/>
                  </a:cubicBezTo>
                  <a:cubicBezTo>
                    <a:pt x="280" y="79"/>
                    <a:pt x="281" y="78"/>
                    <a:pt x="282" y="78"/>
                  </a:cubicBezTo>
                  <a:cubicBezTo>
                    <a:pt x="283" y="78"/>
                    <a:pt x="283" y="78"/>
                    <a:pt x="284" y="79"/>
                  </a:cubicBezTo>
                  <a:cubicBezTo>
                    <a:pt x="285" y="79"/>
                    <a:pt x="286" y="78"/>
                    <a:pt x="286" y="78"/>
                  </a:cubicBezTo>
                  <a:cubicBezTo>
                    <a:pt x="290" y="79"/>
                    <a:pt x="292" y="80"/>
                    <a:pt x="295" y="81"/>
                  </a:cubicBezTo>
                  <a:cubicBezTo>
                    <a:pt x="294" y="83"/>
                    <a:pt x="301" y="83"/>
                    <a:pt x="303" y="84"/>
                  </a:cubicBezTo>
                  <a:cubicBezTo>
                    <a:pt x="306" y="85"/>
                    <a:pt x="308" y="85"/>
                    <a:pt x="312" y="86"/>
                  </a:cubicBezTo>
                  <a:cubicBezTo>
                    <a:pt x="312" y="86"/>
                    <a:pt x="313" y="87"/>
                    <a:pt x="313" y="87"/>
                  </a:cubicBezTo>
                  <a:cubicBezTo>
                    <a:pt x="313" y="87"/>
                    <a:pt x="314" y="87"/>
                    <a:pt x="314" y="86"/>
                  </a:cubicBezTo>
                  <a:cubicBezTo>
                    <a:pt x="314" y="85"/>
                    <a:pt x="307" y="83"/>
                    <a:pt x="305" y="82"/>
                  </a:cubicBezTo>
                  <a:cubicBezTo>
                    <a:pt x="306" y="82"/>
                    <a:pt x="307" y="82"/>
                    <a:pt x="307" y="82"/>
                  </a:cubicBezTo>
                  <a:cubicBezTo>
                    <a:pt x="308" y="83"/>
                    <a:pt x="316" y="85"/>
                    <a:pt x="318" y="85"/>
                  </a:cubicBezTo>
                  <a:cubicBezTo>
                    <a:pt x="318" y="85"/>
                    <a:pt x="319" y="84"/>
                    <a:pt x="319" y="84"/>
                  </a:cubicBezTo>
                  <a:cubicBezTo>
                    <a:pt x="319" y="83"/>
                    <a:pt x="317" y="83"/>
                    <a:pt x="317" y="82"/>
                  </a:cubicBezTo>
                  <a:cubicBezTo>
                    <a:pt x="317" y="82"/>
                    <a:pt x="317" y="82"/>
                    <a:pt x="317" y="81"/>
                  </a:cubicBezTo>
                  <a:cubicBezTo>
                    <a:pt x="316" y="81"/>
                    <a:pt x="316" y="81"/>
                    <a:pt x="315" y="81"/>
                  </a:cubicBezTo>
                  <a:cubicBezTo>
                    <a:pt x="315" y="80"/>
                    <a:pt x="314" y="81"/>
                    <a:pt x="312" y="80"/>
                  </a:cubicBezTo>
                  <a:cubicBezTo>
                    <a:pt x="311" y="80"/>
                    <a:pt x="309" y="79"/>
                    <a:pt x="309" y="78"/>
                  </a:cubicBezTo>
                  <a:cubicBezTo>
                    <a:pt x="309" y="78"/>
                    <a:pt x="308" y="78"/>
                    <a:pt x="308" y="78"/>
                  </a:cubicBezTo>
                  <a:cubicBezTo>
                    <a:pt x="308" y="78"/>
                    <a:pt x="308" y="77"/>
                    <a:pt x="308" y="77"/>
                  </a:cubicBezTo>
                  <a:cubicBezTo>
                    <a:pt x="308" y="77"/>
                    <a:pt x="309" y="77"/>
                    <a:pt x="309" y="77"/>
                  </a:cubicBezTo>
                  <a:cubicBezTo>
                    <a:pt x="309" y="77"/>
                    <a:pt x="309" y="77"/>
                    <a:pt x="309" y="77"/>
                  </a:cubicBezTo>
                  <a:cubicBezTo>
                    <a:pt x="308" y="77"/>
                    <a:pt x="308" y="77"/>
                    <a:pt x="307" y="76"/>
                  </a:cubicBezTo>
                  <a:cubicBezTo>
                    <a:pt x="307" y="76"/>
                    <a:pt x="308" y="76"/>
                    <a:pt x="309" y="76"/>
                  </a:cubicBezTo>
                  <a:cubicBezTo>
                    <a:pt x="315" y="77"/>
                    <a:pt x="315" y="80"/>
                    <a:pt x="321" y="81"/>
                  </a:cubicBezTo>
                  <a:cubicBezTo>
                    <a:pt x="322" y="81"/>
                    <a:pt x="322" y="80"/>
                    <a:pt x="322" y="80"/>
                  </a:cubicBezTo>
                  <a:cubicBezTo>
                    <a:pt x="324" y="80"/>
                    <a:pt x="324" y="79"/>
                    <a:pt x="324" y="79"/>
                  </a:cubicBezTo>
                  <a:cubicBezTo>
                    <a:pt x="324" y="79"/>
                    <a:pt x="324" y="79"/>
                    <a:pt x="324" y="79"/>
                  </a:cubicBezTo>
                  <a:cubicBezTo>
                    <a:pt x="325" y="79"/>
                    <a:pt x="327" y="79"/>
                    <a:pt x="327" y="78"/>
                  </a:cubicBezTo>
                  <a:cubicBezTo>
                    <a:pt x="327" y="78"/>
                    <a:pt x="326" y="77"/>
                    <a:pt x="324" y="77"/>
                  </a:cubicBezTo>
                  <a:cubicBezTo>
                    <a:pt x="323" y="77"/>
                    <a:pt x="323" y="77"/>
                    <a:pt x="322" y="76"/>
                  </a:cubicBezTo>
                  <a:cubicBezTo>
                    <a:pt x="321" y="75"/>
                    <a:pt x="321" y="76"/>
                    <a:pt x="318" y="76"/>
                  </a:cubicBezTo>
                  <a:cubicBezTo>
                    <a:pt x="317" y="75"/>
                    <a:pt x="316" y="75"/>
                    <a:pt x="316" y="74"/>
                  </a:cubicBezTo>
                  <a:cubicBezTo>
                    <a:pt x="313" y="73"/>
                    <a:pt x="310" y="72"/>
                    <a:pt x="310" y="71"/>
                  </a:cubicBezTo>
                  <a:cubicBezTo>
                    <a:pt x="308" y="71"/>
                    <a:pt x="308" y="71"/>
                    <a:pt x="307" y="71"/>
                  </a:cubicBezTo>
                  <a:cubicBezTo>
                    <a:pt x="308" y="70"/>
                    <a:pt x="309" y="70"/>
                    <a:pt x="310" y="70"/>
                  </a:cubicBezTo>
                  <a:cubicBezTo>
                    <a:pt x="310" y="70"/>
                    <a:pt x="309" y="70"/>
                    <a:pt x="308" y="69"/>
                  </a:cubicBezTo>
                  <a:cubicBezTo>
                    <a:pt x="307" y="69"/>
                    <a:pt x="306" y="69"/>
                    <a:pt x="305" y="69"/>
                  </a:cubicBezTo>
                  <a:cubicBezTo>
                    <a:pt x="306" y="68"/>
                    <a:pt x="307" y="69"/>
                    <a:pt x="309" y="69"/>
                  </a:cubicBezTo>
                  <a:cubicBezTo>
                    <a:pt x="308" y="68"/>
                    <a:pt x="307" y="67"/>
                    <a:pt x="306" y="67"/>
                  </a:cubicBezTo>
                  <a:cubicBezTo>
                    <a:pt x="305" y="67"/>
                    <a:pt x="304" y="67"/>
                    <a:pt x="304" y="67"/>
                  </a:cubicBezTo>
                  <a:cubicBezTo>
                    <a:pt x="304" y="67"/>
                    <a:pt x="304" y="67"/>
                    <a:pt x="304" y="66"/>
                  </a:cubicBezTo>
                  <a:cubicBezTo>
                    <a:pt x="301" y="66"/>
                    <a:pt x="299" y="65"/>
                    <a:pt x="296" y="64"/>
                  </a:cubicBezTo>
                  <a:cubicBezTo>
                    <a:pt x="296" y="63"/>
                    <a:pt x="293" y="63"/>
                    <a:pt x="292" y="63"/>
                  </a:cubicBezTo>
                  <a:cubicBezTo>
                    <a:pt x="291" y="63"/>
                    <a:pt x="290" y="63"/>
                    <a:pt x="289" y="63"/>
                  </a:cubicBezTo>
                  <a:cubicBezTo>
                    <a:pt x="286" y="62"/>
                    <a:pt x="285" y="61"/>
                    <a:pt x="282" y="60"/>
                  </a:cubicBezTo>
                  <a:cubicBezTo>
                    <a:pt x="281" y="59"/>
                    <a:pt x="276" y="59"/>
                    <a:pt x="274" y="59"/>
                  </a:cubicBezTo>
                  <a:cubicBezTo>
                    <a:pt x="272" y="59"/>
                    <a:pt x="271" y="60"/>
                    <a:pt x="269" y="60"/>
                  </a:cubicBezTo>
                  <a:cubicBezTo>
                    <a:pt x="268" y="60"/>
                    <a:pt x="268" y="59"/>
                    <a:pt x="267" y="59"/>
                  </a:cubicBezTo>
                  <a:cubicBezTo>
                    <a:pt x="266" y="59"/>
                    <a:pt x="265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8"/>
                    <a:pt x="263" y="56"/>
                    <a:pt x="260" y="56"/>
                  </a:cubicBezTo>
                  <a:cubicBezTo>
                    <a:pt x="255" y="56"/>
                    <a:pt x="248" y="56"/>
                    <a:pt x="248" y="58"/>
                  </a:cubicBezTo>
                  <a:cubicBezTo>
                    <a:pt x="248" y="58"/>
                    <a:pt x="249" y="58"/>
                    <a:pt x="249" y="59"/>
                  </a:cubicBezTo>
                  <a:cubicBezTo>
                    <a:pt x="249" y="59"/>
                    <a:pt x="247" y="60"/>
                    <a:pt x="246" y="60"/>
                  </a:cubicBezTo>
                  <a:cubicBezTo>
                    <a:pt x="245" y="60"/>
                    <a:pt x="245" y="60"/>
                    <a:pt x="245" y="59"/>
                  </a:cubicBezTo>
                  <a:cubicBezTo>
                    <a:pt x="245" y="59"/>
                    <a:pt x="245" y="59"/>
                    <a:pt x="245" y="58"/>
                  </a:cubicBezTo>
                  <a:cubicBezTo>
                    <a:pt x="245" y="58"/>
                    <a:pt x="244" y="58"/>
                    <a:pt x="244" y="58"/>
                  </a:cubicBezTo>
                  <a:cubicBezTo>
                    <a:pt x="244" y="57"/>
                    <a:pt x="248" y="57"/>
                    <a:pt x="249" y="56"/>
                  </a:cubicBezTo>
                  <a:cubicBezTo>
                    <a:pt x="249" y="56"/>
                    <a:pt x="246" y="55"/>
                    <a:pt x="246" y="55"/>
                  </a:cubicBezTo>
                  <a:cubicBezTo>
                    <a:pt x="242" y="55"/>
                    <a:pt x="239" y="56"/>
                    <a:pt x="236" y="57"/>
                  </a:cubicBezTo>
                  <a:cubicBezTo>
                    <a:pt x="236" y="57"/>
                    <a:pt x="237" y="58"/>
                    <a:pt x="236" y="58"/>
                  </a:cubicBezTo>
                  <a:cubicBezTo>
                    <a:pt x="234" y="58"/>
                    <a:pt x="233" y="59"/>
                    <a:pt x="233" y="60"/>
                  </a:cubicBezTo>
                  <a:cubicBezTo>
                    <a:pt x="233" y="60"/>
                    <a:pt x="235" y="61"/>
                    <a:pt x="235" y="61"/>
                  </a:cubicBezTo>
                  <a:cubicBezTo>
                    <a:pt x="235" y="61"/>
                    <a:pt x="240" y="61"/>
                    <a:pt x="241" y="62"/>
                  </a:cubicBezTo>
                  <a:cubicBezTo>
                    <a:pt x="241" y="62"/>
                    <a:pt x="241" y="62"/>
                    <a:pt x="241" y="62"/>
                  </a:cubicBezTo>
                  <a:cubicBezTo>
                    <a:pt x="239" y="62"/>
                    <a:pt x="238" y="62"/>
                    <a:pt x="236" y="62"/>
                  </a:cubicBezTo>
                  <a:cubicBezTo>
                    <a:pt x="236" y="63"/>
                    <a:pt x="238" y="63"/>
                    <a:pt x="239" y="63"/>
                  </a:cubicBezTo>
                  <a:cubicBezTo>
                    <a:pt x="240" y="63"/>
                    <a:pt x="242" y="63"/>
                    <a:pt x="244" y="63"/>
                  </a:cubicBezTo>
                  <a:cubicBezTo>
                    <a:pt x="245" y="64"/>
                    <a:pt x="247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5"/>
                    <a:pt x="250" y="65"/>
                    <a:pt x="250" y="66"/>
                  </a:cubicBezTo>
                  <a:cubicBezTo>
                    <a:pt x="250" y="66"/>
                    <a:pt x="247" y="66"/>
                    <a:pt x="247" y="67"/>
                  </a:cubicBezTo>
                  <a:cubicBezTo>
                    <a:pt x="246" y="68"/>
                    <a:pt x="246" y="68"/>
                    <a:pt x="244" y="70"/>
                  </a:cubicBezTo>
                  <a:cubicBezTo>
                    <a:pt x="242" y="71"/>
                    <a:pt x="239" y="70"/>
                    <a:pt x="239" y="69"/>
                  </a:cubicBezTo>
                  <a:cubicBezTo>
                    <a:pt x="239" y="68"/>
                    <a:pt x="241" y="69"/>
                    <a:pt x="241" y="68"/>
                  </a:cubicBezTo>
                  <a:cubicBezTo>
                    <a:pt x="241" y="67"/>
                    <a:pt x="238" y="66"/>
                    <a:pt x="237" y="66"/>
                  </a:cubicBezTo>
                  <a:cubicBezTo>
                    <a:pt x="234" y="66"/>
                    <a:pt x="236" y="68"/>
                    <a:pt x="232" y="68"/>
                  </a:cubicBezTo>
                  <a:cubicBezTo>
                    <a:pt x="232" y="67"/>
                    <a:pt x="232" y="67"/>
                    <a:pt x="230" y="66"/>
                  </a:cubicBezTo>
                  <a:cubicBezTo>
                    <a:pt x="230" y="66"/>
                    <a:pt x="230" y="66"/>
                    <a:pt x="231" y="65"/>
                  </a:cubicBezTo>
                  <a:cubicBezTo>
                    <a:pt x="229" y="65"/>
                    <a:pt x="226" y="66"/>
                    <a:pt x="225" y="65"/>
                  </a:cubicBezTo>
                  <a:cubicBezTo>
                    <a:pt x="226" y="65"/>
                    <a:pt x="228" y="64"/>
                    <a:pt x="228" y="63"/>
                  </a:cubicBezTo>
                  <a:cubicBezTo>
                    <a:pt x="228" y="62"/>
                    <a:pt x="225" y="63"/>
                    <a:pt x="225" y="62"/>
                  </a:cubicBezTo>
                  <a:cubicBezTo>
                    <a:pt x="225" y="61"/>
                    <a:pt x="223" y="60"/>
                    <a:pt x="220" y="60"/>
                  </a:cubicBezTo>
                  <a:cubicBezTo>
                    <a:pt x="221" y="59"/>
                    <a:pt x="222" y="59"/>
                    <a:pt x="222" y="58"/>
                  </a:cubicBezTo>
                  <a:cubicBezTo>
                    <a:pt x="222" y="58"/>
                    <a:pt x="221" y="58"/>
                    <a:pt x="221" y="58"/>
                  </a:cubicBezTo>
                  <a:cubicBezTo>
                    <a:pt x="221" y="57"/>
                    <a:pt x="221" y="58"/>
                    <a:pt x="224" y="58"/>
                  </a:cubicBezTo>
                  <a:cubicBezTo>
                    <a:pt x="227" y="58"/>
                    <a:pt x="229" y="57"/>
                    <a:pt x="230" y="56"/>
                  </a:cubicBezTo>
                  <a:cubicBezTo>
                    <a:pt x="230" y="56"/>
                    <a:pt x="232" y="56"/>
                    <a:pt x="232" y="56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28" y="55"/>
                    <a:pt x="225" y="55"/>
                    <a:pt x="221" y="55"/>
                  </a:cubicBezTo>
                  <a:cubicBezTo>
                    <a:pt x="219" y="55"/>
                    <a:pt x="218" y="56"/>
                    <a:pt x="218" y="56"/>
                  </a:cubicBezTo>
                  <a:cubicBezTo>
                    <a:pt x="218" y="56"/>
                    <a:pt x="218" y="56"/>
                    <a:pt x="218" y="56"/>
                  </a:cubicBezTo>
                  <a:cubicBezTo>
                    <a:pt x="218" y="56"/>
                    <a:pt x="217" y="56"/>
                    <a:pt x="216" y="56"/>
                  </a:cubicBezTo>
                  <a:cubicBezTo>
                    <a:pt x="216" y="56"/>
                    <a:pt x="216" y="56"/>
                    <a:pt x="216" y="57"/>
                  </a:cubicBezTo>
                  <a:cubicBezTo>
                    <a:pt x="216" y="58"/>
                    <a:pt x="215" y="58"/>
                    <a:pt x="217" y="59"/>
                  </a:cubicBezTo>
                  <a:cubicBezTo>
                    <a:pt x="217" y="59"/>
                    <a:pt x="217" y="59"/>
                    <a:pt x="217" y="60"/>
                  </a:cubicBezTo>
                  <a:cubicBezTo>
                    <a:pt x="216" y="60"/>
                    <a:pt x="216" y="60"/>
                    <a:pt x="216" y="61"/>
                  </a:cubicBezTo>
                  <a:cubicBezTo>
                    <a:pt x="215" y="61"/>
                    <a:pt x="213" y="61"/>
                    <a:pt x="213" y="62"/>
                  </a:cubicBezTo>
                  <a:cubicBezTo>
                    <a:pt x="213" y="62"/>
                    <a:pt x="214" y="62"/>
                    <a:pt x="214" y="63"/>
                  </a:cubicBezTo>
                  <a:cubicBezTo>
                    <a:pt x="214" y="63"/>
                    <a:pt x="212" y="63"/>
                    <a:pt x="212" y="64"/>
                  </a:cubicBezTo>
                  <a:cubicBezTo>
                    <a:pt x="212" y="66"/>
                    <a:pt x="220" y="64"/>
                    <a:pt x="220" y="66"/>
                  </a:cubicBezTo>
                  <a:cubicBezTo>
                    <a:pt x="220" y="67"/>
                    <a:pt x="219" y="68"/>
                    <a:pt x="219" y="68"/>
                  </a:cubicBezTo>
                  <a:cubicBezTo>
                    <a:pt x="220" y="68"/>
                    <a:pt x="221" y="68"/>
                    <a:pt x="222" y="67"/>
                  </a:cubicBezTo>
                  <a:cubicBezTo>
                    <a:pt x="223" y="70"/>
                    <a:pt x="215" y="69"/>
                    <a:pt x="215" y="71"/>
                  </a:cubicBezTo>
                  <a:cubicBezTo>
                    <a:pt x="211" y="72"/>
                    <a:pt x="214" y="70"/>
                    <a:pt x="213" y="70"/>
                  </a:cubicBezTo>
                  <a:cubicBezTo>
                    <a:pt x="213" y="69"/>
                    <a:pt x="210" y="69"/>
                    <a:pt x="208" y="69"/>
                  </a:cubicBezTo>
                  <a:cubicBezTo>
                    <a:pt x="206" y="69"/>
                    <a:pt x="205" y="70"/>
                    <a:pt x="205" y="71"/>
                  </a:cubicBezTo>
                  <a:cubicBezTo>
                    <a:pt x="203" y="71"/>
                    <a:pt x="200" y="70"/>
                    <a:pt x="193" y="71"/>
                  </a:cubicBezTo>
                  <a:cubicBezTo>
                    <a:pt x="187" y="71"/>
                    <a:pt x="183" y="71"/>
                    <a:pt x="181" y="69"/>
                  </a:cubicBezTo>
                  <a:cubicBezTo>
                    <a:pt x="179" y="69"/>
                    <a:pt x="173" y="70"/>
                    <a:pt x="173" y="72"/>
                  </a:cubicBezTo>
                  <a:cubicBezTo>
                    <a:pt x="173" y="72"/>
                    <a:pt x="173" y="72"/>
                    <a:pt x="174" y="72"/>
                  </a:cubicBezTo>
                  <a:cubicBezTo>
                    <a:pt x="176" y="72"/>
                    <a:pt x="179" y="71"/>
                    <a:pt x="180" y="70"/>
                  </a:cubicBezTo>
                  <a:cubicBezTo>
                    <a:pt x="180" y="72"/>
                    <a:pt x="175" y="71"/>
                    <a:pt x="175" y="73"/>
                  </a:cubicBezTo>
                  <a:cubicBezTo>
                    <a:pt x="174" y="74"/>
                    <a:pt x="175" y="75"/>
                    <a:pt x="175" y="75"/>
                  </a:cubicBezTo>
                  <a:cubicBezTo>
                    <a:pt x="173" y="75"/>
                    <a:pt x="173" y="74"/>
                    <a:pt x="171" y="74"/>
                  </a:cubicBezTo>
                  <a:cubicBezTo>
                    <a:pt x="170" y="74"/>
                    <a:pt x="170" y="73"/>
                    <a:pt x="169" y="73"/>
                  </a:cubicBezTo>
                  <a:cubicBezTo>
                    <a:pt x="167" y="74"/>
                    <a:pt x="165" y="74"/>
                    <a:pt x="162" y="74"/>
                  </a:cubicBezTo>
                  <a:cubicBezTo>
                    <a:pt x="160" y="75"/>
                    <a:pt x="159" y="75"/>
                    <a:pt x="157" y="76"/>
                  </a:cubicBezTo>
                  <a:cubicBezTo>
                    <a:pt x="152" y="77"/>
                    <a:pt x="153" y="76"/>
                    <a:pt x="153" y="76"/>
                  </a:cubicBezTo>
                  <a:cubicBezTo>
                    <a:pt x="153" y="75"/>
                    <a:pt x="156" y="75"/>
                    <a:pt x="157" y="74"/>
                  </a:cubicBezTo>
                  <a:cubicBezTo>
                    <a:pt x="154" y="73"/>
                    <a:pt x="155" y="73"/>
                    <a:pt x="149" y="74"/>
                  </a:cubicBezTo>
                  <a:cubicBezTo>
                    <a:pt x="142" y="76"/>
                    <a:pt x="139" y="74"/>
                    <a:pt x="133" y="76"/>
                  </a:cubicBezTo>
                  <a:cubicBezTo>
                    <a:pt x="131" y="76"/>
                    <a:pt x="132" y="77"/>
                    <a:pt x="130" y="77"/>
                  </a:cubicBezTo>
                  <a:cubicBezTo>
                    <a:pt x="129" y="77"/>
                    <a:pt x="129" y="77"/>
                    <a:pt x="128" y="77"/>
                  </a:cubicBezTo>
                  <a:cubicBezTo>
                    <a:pt x="127" y="77"/>
                    <a:pt x="126" y="78"/>
                    <a:pt x="125" y="79"/>
                  </a:cubicBezTo>
                  <a:cubicBezTo>
                    <a:pt x="123" y="79"/>
                    <a:pt x="121" y="78"/>
                    <a:pt x="121" y="78"/>
                  </a:cubicBezTo>
                  <a:cubicBezTo>
                    <a:pt x="119" y="78"/>
                    <a:pt x="119" y="80"/>
                    <a:pt x="117" y="80"/>
                  </a:cubicBezTo>
                  <a:cubicBezTo>
                    <a:pt x="117" y="80"/>
                    <a:pt x="116" y="80"/>
                    <a:pt x="116" y="80"/>
                  </a:cubicBezTo>
                  <a:cubicBezTo>
                    <a:pt x="121" y="76"/>
                    <a:pt x="126" y="73"/>
                    <a:pt x="131" y="69"/>
                  </a:cubicBezTo>
                  <a:cubicBezTo>
                    <a:pt x="130" y="71"/>
                    <a:pt x="127" y="72"/>
                    <a:pt x="127" y="73"/>
                  </a:cubicBezTo>
                  <a:cubicBezTo>
                    <a:pt x="127" y="74"/>
                    <a:pt x="130" y="73"/>
                    <a:pt x="131" y="73"/>
                  </a:cubicBezTo>
                  <a:cubicBezTo>
                    <a:pt x="131" y="73"/>
                    <a:pt x="131" y="73"/>
                    <a:pt x="132" y="73"/>
                  </a:cubicBezTo>
                  <a:cubicBezTo>
                    <a:pt x="132" y="73"/>
                    <a:pt x="132" y="73"/>
                    <a:pt x="133" y="73"/>
                  </a:cubicBezTo>
                  <a:cubicBezTo>
                    <a:pt x="134" y="73"/>
                    <a:pt x="140" y="71"/>
                    <a:pt x="141" y="70"/>
                  </a:cubicBezTo>
                  <a:cubicBezTo>
                    <a:pt x="141" y="69"/>
                    <a:pt x="146" y="67"/>
                    <a:pt x="149" y="66"/>
                  </a:cubicBezTo>
                  <a:cubicBezTo>
                    <a:pt x="150" y="65"/>
                    <a:pt x="155" y="64"/>
                    <a:pt x="155" y="64"/>
                  </a:cubicBezTo>
                  <a:cubicBezTo>
                    <a:pt x="155" y="63"/>
                    <a:pt x="151" y="63"/>
                    <a:pt x="149" y="63"/>
                  </a:cubicBezTo>
                  <a:cubicBezTo>
                    <a:pt x="147" y="64"/>
                    <a:pt x="146" y="64"/>
                    <a:pt x="145" y="64"/>
                  </a:cubicBezTo>
                  <a:cubicBezTo>
                    <a:pt x="143" y="65"/>
                    <a:pt x="143" y="64"/>
                    <a:pt x="141" y="65"/>
                  </a:cubicBezTo>
                  <a:cubicBezTo>
                    <a:pt x="139" y="65"/>
                    <a:pt x="139" y="65"/>
                    <a:pt x="138" y="66"/>
                  </a:cubicBezTo>
                  <a:cubicBezTo>
                    <a:pt x="142" y="63"/>
                    <a:pt x="146" y="61"/>
                    <a:pt x="150" y="59"/>
                  </a:cubicBezTo>
                  <a:cubicBezTo>
                    <a:pt x="150" y="59"/>
                    <a:pt x="150" y="60"/>
                    <a:pt x="151" y="59"/>
                  </a:cubicBezTo>
                  <a:cubicBezTo>
                    <a:pt x="153" y="59"/>
                    <a:pt x="154" y="58"/>
                    <a:pt x="156" y="57"/>
                  </a:cubicBezTo>
                  <a:cubicBezTo>
                    <a:pt x="156" y="57"/>
                    <a:pt x="155" y="57"/>
                    <a:pt x="155" y="57"/>
                  </a:cubicBezTo>
                  <a:cubicBezTo>
                    <a:pt x="156" y="57"/>
                    <a:pt x="157" y="56"/>
                    <a:pt x="157" y="56"/>
                  </a:cubicBezTo>
                  <a:cubicBezTo>
                    <a:pt x="157" y="56"/>
                    <a:pt x="157" y="56"/>
                    <a:pt x="156" y="56"/>
                  </a:cubicBezTo>
                  <a:cubicBezTo>
                    <a:pt x="157" y="55"/>
                    <a:pt x="159" y="55"/>
                    <a:pt x="160" y="54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55"/>
                    <a:pt x="160" y="55"/>
                    <a:pt x="161" y="55"/>
                  </a:cubicBezTo>
                  <a:cubicBezTo>
                    <a:pt x="162" y="55"/>
                    <a:pt x="162" y="55"/>
                    <a:pt x="162" y="54"/>
                  </a:cubicBezTo>
                  <a:cubicBezTo>
                    <a:pt x="162" y="54"/>
                    <a:pt x="161" y="54"/>
                    <a:pt x="160" y="54"/>
                  </a:cubicBezTo>
                  <a:cubicBezTo>
                    <a:pt x="185" y="43"/>
                    <a:pt x="212" y="37"/>
                    <a:pt x="241" y="37"/>
                  </a:cubicBezTo>
                  <a:cubicBezTo>
                    <a:pt x="246" y="37"/>
                    <a:pt x="251" y="38"/>
                    <a:pt x="256" y="38"/>
                  </a:cubicBezTo>
                  <a:cubicBezTo>
                    <a:pt x="255" y="38"/>
                    <a:pt x="254" y="38"/>
                    <a:pt x="253" y="39"/>
                  </a:cubicBezTo>
                  <a:cubicBezTo>
                    <a:pt x="252" y="39"/>
                    <a:pt x="248" y="38"/>
                    <a:pt x="246" y="38"/>
                  </a:cubicBezTo>
                  <a:cubicBezTo>
                    <a:pt x="244" y="38"/>
                    <a:pt x="245" y="39"/>
                    <a:pt x="242" y="39"/>
                  </a:cubicBezTo>
                  <a:cubicBezTo>
                    <a:pt x="242" y="39"/>
                    <a:pt x="241" y="39"/>
                    <a:pt x="241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5" y="39"/>
                    <a:pt x="228" y="40"/>
                    <a:pt x="228" y="40"/>
                  </a:cubicBezTo>
                  <a:cubicBezTo>
                    <a:pt x="228" y="40"/>
                    <a:pt x="229" y="40"/>
                    <a:pt x="230" y="40"/>
                  </a:cubicBezTo>
                  <a:cubicBezTo>
                    <a:pt x="230" y="40"/>
                    <a:pt x="231" y="40"/>
                    <a:pt x="232" y="40"/>
                  </a:cubicBezTo>
                  <a:cubicBezTo>
                    <a:pt x="233" y="40"/>
                    <a:pt x="234" y="40"/>
                    <a:pt x="235" y="40"/>
                  </a:cubicBezTo>
                  <a:cubicBezTo>
                    <a:pt x="234" y="40"/>
                    <a:pt x="233" y="40"/>
                    <a:pt x="232" y="40"/>
                  </a:cubicBezTo>
                  <a:cubicBezTo>
                    <a:pt x="232" y="40"/>
                    <a:pt x="233" y="40"/>
                    <a:pt x="234" y="40"/>
                  </a:cubicBezTo>
                  <a:cubicBezTo>
                    <a:pt x="236" y="40"/>
                    <a:pt x="236" y="40"/>
                    <a:pt x="238" y="40"/>
                  </a:cubicBezTo>
                  <a:cubicBezTo>
                    <a:pt x="239" y="40"/>
                    <a:pt x="240" y="40"/>
                    <a:pt x="240" y="40"/>
                  </a:cubicBezTo>
                  <a:cubicBezTo>
                    <a:pt x="237" y="40"/>
                    <a:pt x="235" y="40"/>
                    <a:pt x="233" y="41"/>
                  </a:cubicBezTo>
                  <a:cubicBezTo>
                    <a:pt x="234" y="41"/>
                    <a:pt x="236" y="41"/>
                    <a:pt x="239" y="41"/>
                  </a:cubicBezTo>
                  <a:cubicBezTo>
                    <a:pt x="237" y="41"/>
                    <a:pt x="236" y="41"/>
                    <a:pt x="236" y="41"/>
                  </a:cubicBezTo>
                  <a:cubicBezTo>
                    <a:pt x="236" y="41"/>
                    <a:pt x="239" y="42"/>
                    <a:pt x="242" y="42"/>
                  </a:cubicBezTo>
                  <a:cubicBezTo>
                    <a:pt x="242" y="42"/>
                    <a:pt x="243" y="42"/>
                    <a:pt x="244" y="4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45" y="42"/>
                    <a:pt x="248" y="42"/>
                    <a:pt x="250" y="42"/>
                  </a:cubicBezTo>
                  <a:cubicBezTo>
                    <a:pt x="251" y="42"/>
                    <a:pt x="251" y="42"/>
                    <a:pt x="252" y="42"/>
                  </a:cubicBezTo>
                  <a:cubicBezTo>
                    <a:pt x="253" y="42"/>
                    <a:pt x="254" y="42"/>
                    <a:pt x="256" y="42"/>
                  </a:cubicBezTo>
                  <a:cubicBezTo>
                    <a:pt x="259" y="42"/>
                    <a:pt x="262" y="42"/>
                    <a:pt x="264" y="42"/>
                  </a:cubicBezTo>
                  <a:cubicBezTo>
                    <a:pt x="264" y="42"/>
                    <a:pt x="265" y="42"/>
                    <a:pt x="266" y="42"/>
                  </a:cubicBezTo>
                  <a:cubicBezTo>
                    <a:pt x="264" y="42"/>
                    <a:pt x="263" y="42"/>
                    <a:pt x="260" y="42"/>
                  </a:cubicBezTo>
                  <a:cubicBezTo>
                    <a:pt x="259" y="42"/>
                    <a:pt x="257" y="42"/>
                    <a:pt x="255" y="42"/>
                  </a:cubicBezTo>
                  <a:cubicBezTo>
                    <a:pt x="255" y="42"/>
                    <a:pt x="254" y="42"/>
                    <a:pt x="254" y="42"/>
                  </a:cubicBezTo>
                  <a:cubicBezTo>
                    <a:pt x="254" y="43"/>
                    <a:pt x="258" y="43"/>
                    <a:pt x="258" y="44"/>
                  </a:cubicBezTo>
                  <a:cubicBezTo>
                    <a:pt x="255" y="43"/>
                    <a:pt x="254" y="43"/>
                    <a:pt x="251" y="42"/>
                  </a:cubicBezTo>
                  <a:cubicBezTo>
                    <a:pt x="249" y="42"/>
                    <a:pt x="247" y="42"/>
                    <a:pt x="246" y="42"/>
                  </a:cubicBezTo>
                  <a:cubicBezTo>
                    <a:pt x="245" y="42"/>
                    <a:pt x="245" y="42"/>
                    <a:pt x="244" y="42"/>
                  </a:cubicBezTo>
                  <a:cubicBezTo>
                    <a:pt x="244" y="42"/>
                    <a:pt x="244" y="42"/>
                    <a:pt x="245" y="43"/>
                  </a:cubicBezTo>
                  <a:cubicBezTo>
                    <a:pt x="244" y="42"/>
                    <a:pt x="243" y="42"/>
                    <a:pt x="243" y="43"/>
                  </a:cubicBezTo>
                  <a:cubicBezTo>
                    <a:pt x="243" y="44"/>
                    <a:pt x="250" y="43"/>
                    <a:pt x="250" y="44"/>
                  </a:cubicBezTo>
                  <a:cubicBezTo>
                    <a:pt x="250" y="46"/>
                    <a:pt x="247" y="45"/>
                    <a:pt x="244" y="45"/>
                  </a:cubicBezTo>
                  <a:cubicBezTo>
                    <a:pt x="243" y="45"/>
                    <a:pt x="242" y="46"/>
                    <a:pt x="241" y="46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42" y="46"/>
                    <a:pt x="242" y="46"/>
                    <a:pt x="243" y="46"/>
                  </a:cubicBezTo>
                  <a:cubicBezTo>
                    <a:pt x="243" y="46"/>
                    <a:pt x="243" y="46"/>
                    <a:pt x="244" y="46"/>
                  </a:cubicBezTo>
                  <a:cubicBezTo>
                    <a:pt x="244" y="46"/>
                    <a:pt x="245" y="46"/>
                    <a:pt x="245" y="46"/>
                  </a:cubicBezTo>
                  <a:cubicBezTo>
                    <a:pt x="245" y="47"/>
                    <a:pt x="249" y="47"/>
                    <a:pt x="251" y="48"/>
                  </a:cubicBezTo>
                  <a:cubicBezTo>
                    <a:pt x="250" y="48"/>
                    <a:pt x="249" y="48"/>
                    <a:pt x="248" y="48"/>
                  </a:cubicBezTo>
                  <a:cubicBezTo>
                    <a:pt x="246" y="47"/>
                    <a:pt x="245" y="47"/>
                    <a:pt x="242" y="47"/>
                  </a:cubicBezTo>
                  <a:cubicBezTo>
                    <a:pt x="240" y="47"/>
                    <a:pt x="239" y="47"/>
                    <a:pt x="239" y="47"/>
                  </a:cubicBezTo>
                  <a:cubicBezTo>
                    <a:pt x="239" y="48"/>
                    <a:pt x="241" y="48"/>
                    <a:pt x="242" y="48"/>
                  </a:cubicBezTo>
                  <a:cubicBezTo>
                    <a:pt x="240" y="49"/>
                    <a:pt x="234" y="48"/>
                    <a:pt x="234" y="49"/>
                  </a:cubicBezTo>
                  <a:cubicBezTo>
                    <a:pt x="234" y="50"/>
                    <a:pt x="235" y="50"/>
                    <a:pt x="235" y="50"/>
                  </a:cubicBezTo>
                  <a:cubicBezTo>
                    <a:pt x="236" y="50"/>
                    <a:pt x="236" y="49"/>
                    <a:pt x="237" y="49"/>
                  </a:cubicBezTo>
                  <a:cubicBezTo>
                    <a:pt x="241" y="50"/>
                    <a:pt x="244" y="50"/>
                    <a:pt x="247" y="50"/>
                  </a:cubicBezTo>
                  <a:cubicBezTo>
                    <a:pt x="249" y="50"/>
                    <a:pt x="250" y="50"/>
                    <a:pt x="251" y="50"/>
                  </a:cubicBezTo>
                  <a:cubicBezTo>
                    <a:pt x="254" y="50"/>
                    <a:pt x="256" y="50"/>
                    <a:pt x="259" y="50"/>
                  </a:cubicBezTo>
                  <a:cubicBezTo>
                    <a:pt x="261" y="50"/>
                    <a:pt x="260" y="50"/>
                    <a:pt x="263" y="51"/>
                  </a:cubicBezTo>
                  <a:cubicBezTo>
                    <a:pt x="265" y="51"/>
                    <a:pt x="272" y="51"/>
                    <a:pt x="272" y="50"/>
                  </a:cubicBezTo>
                  <a:cubicBezTo>
                    <a:pt x="272" y="49"/>
                    <a:pt x="270" y="50"/>
                    <a:pt x="270" y="50"/>
                  </a:cubicBezTo>
                  <a:cubicBezTo>
                    <a:pt x="269" y="49"/>
                    <a:pt x="268" y="49"/>
                    <a:pt x="267" y="49"/>
                  </a:cubicBezTo>
                  <a:cubicBezTo>
                    <a:pt x="267" y="48"/>
                    <a:pt x="272" y="49"/>
                    <a:pt x="272" y="48"/>
                  </a:cubicBezTo>
                  <a:cubicBezTo>
                    <a:pt x="272" y="48"/>
                    <a:pt x="271" y="48"/>
                    <a:pt x="271" y="48"/>
                  </a:cubicBezTo>
                  <a:cubicBezTo>
                    <a:pt x="273" y="48"/>
                    <a:pt x="275" y="48"/>
                    <a:pt x="277" y="48"/>
                  </a:cubicBezTo>
                  <a:cubicBezTo>
                    <a:pt x="278" y="48"/>
                    <a:pt x="279" y="47"/>
                    <a:pt x="281" y="47"/>
                  </a:cubicBezTo>
                  <a:cubicBezTo>
                    <a:pt x="281" y="47"/>
                    <a:pt x="279" y="46"/>
                    <a:pt x="278" y="46"/>
                  </a:cubicBezTo>
                  <a:cubicBezTo>
                    <a:pt x="280" y="46"/>
                    <a:pt x="281" y="47"/>
                    <a:pt x="281" y="46"/>
                  </a:cubicBezTo>
                  <a:cubicBezTo>
                    <a:pt x="280" y="46"/>
                    <a:pt x="279" y="46"/>
                    <a:pt x="278" y="46"/>
                  </a:cubicBezTo>
                  <a:cubicBezTo>
                    <a:pt x="280" y="45"/>
                    <a:pt x="282" y="45"/>
                    <a:pt x="285" y="46"/>
                  </a:cubicBezTo>
                  <a:cubicBezTo>
                    <a:pt x="287" y="46"/>
                    <a:pt x="289" y="46"/>
                    <a:pt x="290" y="46"/>
                  </a:cubicBezTo>
                  <a:cubicBezTo>
                    <a:pt x="293" y="46"/>
                    <a:pt x="295" y="45"/>
                    <a:pt x="297" y="45"/>
                  </a:cubicBezTo>
                  <a:cubicBezTo>
                    <a:pt x="299" y="46"/>
                    <a:pt x="301" y="46"/>
                    <a:pt x="303" y="47"/>
                  </a:cubicBezTo>
                  <a:cubicBezTo>
                    <a:pt x="303" y="47"/>
                    <a:pt x="303" y="47"/>
                    <a:pt x="303" y="47"/>
                  </a:cubicBezTo>
                  <a:cubicBezTo>
                    <a:pt x="303" y="48"/>
                    <a:pt x="305" y="48"/>
                    <a:pt x="307" y="48"/>
                  </a:cubicBezTo>
                  <a:cubicBezTo>
                    <a:pt x="308" y="49"/>
                    <a:pt x="309" y="49"/>
                    <a:pt x="310" y="49"/>
                  </a:cubicBezTo>
                  <a:cubicBezTo>
                    <a:pt x="310" y="50"/>
                    <a:pt x="309" y="50"/>
                    <a:pt x="308" y="50"/>
                  </a:cubicBezTo>
                  <a:cubicBezTo>
                    <a:pt x="306" y="50"/>
                    <a:pt x="302" y="49"/>
                    <a:pt x="299" y="49"/>
                  </a:cubicBezTo>
                  <a:cubicBezTo>
                    <a:pt x="297" y="49"/>
                    <a:pt x="296" y="49"/>
                    <a:pt x="294" y="49"/>
                  </a:cubicBezTo>
                  <a:cubicBezTo>
                    <a:pt x="292" y="49"/>
                    <a:pt x="288" y="48"/>
                    <a:pt x="288" y="49"/>
                  </a:cubicBezTo>
                  <a:cubicBezTo>
                    <a:pt x="288" y="50"/>
                    <a:pt x="299" y="52"/>
                    <a:pt x="299" y="52"/>
                  </a:cubicBezTo>
                  <a:cubicBezTo>
                    <a:pt x="300" y="52"/>
                    <a:pt x="302" y="52"/>
                    <a:pt x="303" y="52"/>
                  </a:cubicBezTo>
                  <a:cubicBezTo>
                    <a:pt x="303" y="52"/>
                    <a:pt x="304" y="52"/>
                    <a:pt x="304" y="52"/>
                  </a:cubicBezTo>
                  <a:cubicBezTo>
                    <a:pt x="305" y="52"/>
                    <a:pt x="307" y="53"/>
                    <a:pt x="308" y="53"/>
                  </a:cubicBezTo>
                  <a:cubicBezTo>
                    <a:pt x="308" y="53"/>
                    <a:pt x="308" y="53"/>
                    <a:pt x="307" y="53"/>
                  </a:cubicBezTo>
                  <a:cubicBezTo>
                    <a:pt x="305" y="53"/>
                    <a:pt x="303" y="53"/>
                    <a:pt x="301" y="52"/>
                  </a:cubicBezTo>
                  <a:cubicBezTo>
                    <a:pt x="300" y="53"/>
                    <a:pt x="300" y="53"/>
                    <a:pt x="299" y="53"/>
                  </a:cubicBezTo>
                  <a:cubicBezTo>
                    <a:pt x="298" y="52"/>
                    <a:pt x="297" y="52"/>
                    <a:pt x="296" y="52"/>
                  </a:cubicBezTo>
                  <a:cubicBezTo>
                    <a:pt x="295" y="52"/>
                    <a:pt x="293" y="52"/>
                    <a:pt x="293" y="53"/>
                  </a:cubicBezTo>
                  <a:cubicBezTo>
                    <a:pt x="295" y="53"/>
                    <a:pt x="295" y="53"/>
                    <a:pt x="297" y="53"/>
                  </a:cubicBezTo>
                  <a:cubicBezTo>
                    <a:pt x="298" y="53"/>
                    <a:pt x="300" y="54"/>
                    <a:pt x="301" y="54"/>
                  </a:cubicBezTo>
                  <a:cubicBezTo>
                    <a:pt x="301" y="55"/>
                    <a:pt x="300" y="54"/>
                    <a:pt x="299" y="54"/>
                  </a:cubicBezTo>
                  <a:cubicBezTo>
                    <a:pt x="301" y="55"/>
                    <a:pt x="304" y="56"/>
                    <a:pt x="306" y="56"/>
                  </a:cubicBezTo>
                  <a:cubicBezTo>
                    <a:pt x="307" y="56"/>
                    <a:pt x="307" y="56"/>
                    <a:pt x="308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6"/>
                    <a:pt x="308" y="56"/>
                    <a:pt x="309" y="56"/>
                  </a:cubicBezTo>
                  <a:cubicBezTo>
                    <a:pt x="310" y="56"/>
                    <a:pt x="311" y="57"/>
                    <a:pt x="312" y="57"/>
                  </a:cubicBezTo>
                  <a:cubicBezTo>
                    <a:pt x="313" y="57"/>
                    <a:pt x="314" y="57"/>
                    <a:pt x="315" y="57"/>
                  </a:cubicBezTo>
                  <a:cubicBezTo>
                    <a:pt x="316" y="57"/>
                    <a:pt x="317" y="57"/>
                    <a:pt x="318" y="57"/>
                  </a:cubicBezTo>
                  <a:cubicBezTo>
                    <a:pt x="330" y="59"/>
                    <a:pt x="337" y="63"/>
                    <a:pt x="341" y="67"/>
                  </a:cubicBezTo>
                  <a:cubicBezTo>
                    <a:pt x="341" y="67"/>
                    <a:pt x="341" y="67"/>
                    <a:pt x="341" y="68"/>
                  </a:cubicBezTo>
                  <a:cubicBezTo>
                    <a:pt x="342" y="68"/>
                    <a:pt x="344" y="68"/>
                    <a:pt x="344" y="69"/>
                  </a:cubicBezTo>
                  <a:cubicBezTo>
                    <a:pt x="344" y="70"/>
                    <a:pt x="342" y="69"/>
                    <a:pt x="342" y="70"/>
                  </a:cubicBezTo>
                  <a:cubicBezTo>
                    <a:pt x="342" y="71"/>
                    <a:pt x="343" y="71"/>
                    <a:pt x="345" y="71"/>
                  </a:cubicBezTo>
                  <a:cubicBezTo>
                    <a:pt x="346" y="72"/>
                    <a:pt x="346" y="71"/>
                    <a:pt x="347" y="71"/>
                  </a:cubicBezTo>
                  <a:cubicBezTo>
                    <a:pt x="351" y="72"/>
                    <a:pt x="352" y="74"/>
                    <a:pt x="355" y="75"/>
                  </a:cubicBezTo>
                  <a:cubicBezTo>
                    <a:pt x="355" y="76"/>
                    <a:pt x="355" y="76"/>
                    <a:pt x="354" y="76"/>
                  </a:cubicBezTo>
                  <a:cubicBezTo>
                    <a:pt x="352" y="75"/>
                    <a:pt x="350" y="74"/>
                    <a:pt x="348" y="74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7" y="75"/>
                    <a:pt x="354" y="76"/>
                    <a:pt x="357" y="78"/>
                  </a:cubicBezTo>
                  <a:cubicBezTo>
                    <a:pt x="357" y="79"/>
                    <a:pt x="356" y="79"/>
                    <a:pt x="355" y="80"/>
                  </a:cubicBezTo>
                  <a:cubicBezTo>
                    <a:pt x="354" y="79"/>
                    <a:pt x="354" y="79"/>
                    <a:pt x="353" y="79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1" y="80"/>
                    <a:pt x="351" y="80"/>
                    <a:pt x="349" y="81"/>
                  </a:cubicBezTo>
                  <a:cubicBezTo>
                    <a:pt x="349" y="81"/>
                    <a:pt x="349" y="82"/>
                    <a:pt x="350" y="82"/>
                  </a:cubicBezTo>
                  <a:cubicBezTo>
                    <a:pt x="350" y="82"/>
                    <a:pt x="351" y="82"/>
                    <a:pt x="352" y="82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5"/>
                    <a:pt x="354" y="86"/>
                    <a:pt x="355" y="87"/>
                  </a:cubicBezTo>
                  <a:cubicBezTo>
                    <a:pt x="355" y="87"/>
                    <a:pt x="356" y="88"/>
                    <a:pt x="356" y="88"/>
                  </a:cubicBezTo>
                  <a:cubicBezTo>
                    <a:pt x="358" y="89"/>
                    <a:pt x="358" y="88"/>
                    <a:pt x="360" y="89"/>
                  </a:cubicBezTo>
                  <a:cubicBezTo>
                    <a:pt x="359" y="89"/>
                    <a:pt x="358" y="89"/>
                    <a:pt x="358" y="90"/>
                  </a:cubicBezTo>
                  <a:cubicBezTo>
                    <a:pt x="359" y="91"/>
                    <a:pt x="363" y="95"/>
                    <a:pt x="365" y="96"/>
                  </a:cubicBezTo>
                  <a:cubicBezTo>
                    <a:pt x="365" y="96"/>
                    <a:pt x="365" y="97"/>
                    <a:pt x="366" y="97"/>
                  </a:cubicBezTo>
                  <a:cubicBezTo>
                    <a:pt x="368" y="98"/>
                    <a:pt x="368" y="98"/>
                    <a:pt x="369" y="99"/>
                  </a:cubicBezTo>
                  <a:cubicBezTo>
                    <a:pt x="370" y="100"/>
                    <a:pt x="372" y="99"/>
                    <a:pt x="373" y="100"/>
                  </a:cubicBezTo>
                  <a:cubicBezTo>
                    <a:pt x="375" y="100"/>
                    <a:pt x="376" y="102"/>
                    <a:pt x="378" y="103"/>
                  </a:cubicBezTo>
                  <a:cubicBezTo>
                    <a:pt x="379" y="103"/>
                    <a:pt x="379" y="103"/>
                    <a:pt x="380" y="103"/>
                  </a:cubicBezTo>
                  <a:cubicBezTo>
                    <a:pt x="380" y="103"/>
                    <a:pt x="380" y="104"/>
                    <a:pt x="381" y="104"/>
                  </a:cubicBezTo>
                  <a:cubicBezTo>
                    <a:pt x="383" y="104"/>
                    <a:pt x="382" y="102"/>
                    <a:pt x="383" y="102"/>
                  </a:cubicBezTo>
                  <a:cubicBezTo>
                    <a:pt x="383" y="101"/>
                    <a:pt x="383" y="100"/>
                    <a:pt x="383" y="99"/>
                  </a:cubicBezTo>
                  <a:cubicBezTo>
                    <a:pt x="382" y="98"/>
                    <a:pt x="385" y="98"/>
                    <a:pt x="386" y="98"/>
                  </a:cubicBezTo>
                  <a:cubicBezTo>
                    <a:pt x="423" y="134"/>
                    <a:pt x="445" y="185"/>
                    <a:pt x="445" y="241"/>
                  </a:cubicBezTo>
                  <a:cubicBezTo>
                    <a:pt x="445" y="298"/>
                    <a:pt x="422" y="348"/>
                    <a:pt x="385" y="385"/>
                  </a:cubicBezTo>
                  <a:close/>
                  <a:moveTo>
                    <a:pt x="168" y="54"/>
                  </a:moveTo>
                  <a:cubicBezTo>
                    <a:pt x="170" y="54"/>
                    <a:pt x="173" y="53"/>
                    <a:pt x="173" y="52"/>
                  </a:cubicBezTo>
                  <a:cubicBezTo>
                    <a:pt x="173" y="52"/>
                    <a:pt x="172" y="52"/>
                    <a:pt x="172" y="53"/>
                  </a:cubicBezTo>
                  <a:cubicBezTo>
                    <a:pt x="173" y="52"/>
                    <a:pt x="174" y="52"/>
                    <a:pt x="175" y="52"/>
                  </a:cubicBezTo>
                  <a:cubicBezTo>
                    <a:pt x="174" y="52"/>
                    <a:pt x="174" y="51"/>
                    <a:pt x="173" y="52"/>
                  </a:cubicBezTo>
                  <a:cubicBezTo>
                    <a:pt x="171" y="52"/>
                    <a:pt x="165" y="53"/>
                    <a:pt x="165" y="54"/>
                  </a:cubicBezTo>
                  <a:cubicBezTo>
                    <a:pt x="165" y="54"/>
                    <a:pt x="166" y="54"/>
                    <a:pt x="168" y="54"/>
                  </a:cubicBezTo>
                  <a:close/>
                  <a:moveTo>
                    <a:pt x="161" y="56"/>
                  </a:moveTo>
                  <a:cubicBezTo>
                    <a:pt x="161" y="56"/>
                    <a:pt x="162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2" y="56"/>
                    <a:pt x="161" y="56"/>
                    <a:pt x="160" y="56"/>
                  </a:cubicBezTo>
                  <a:cubicBezTo>
                    <a:pt x="159" y="57"/>
                    <a:pt x="160" y="57"/>
                    <a:pt x="161" y="56"/>
                  </a:cubicBezTo>
                  <a:close/>
                  <a:moveTo>
                    <a:pt x="169" y="52"/>
                  </a:moveTo>
                  <a:cubicBezTo>
                    <a:pt x="171" y="52"/>
                    <a:pt x="172" y="52"/>
                    <a:pt x="173" y="51"/>
                  </a:cubicBezTo>
                  <a:cubicBezTo>
                    <a:pt x="174" y="51"/>
                    <a:pt x="175" y="51"/>
                    <a:pt x="176" y="51"/>
                  </a:cubicBezTo>
                  <a:cubicBezTo>
                    <a:pt x="176" y="50"/>
                    <a:pt x="174" y="50"/>
                    <a:pt x="172" y="50"/>
                  </a:cubicBezTo>
                  <a:cubicBezTo>
                    <a:pt x="171" y="51"/>
                    <a:pt x="165" y="52"/>
                    <a:pt x="165" y="53"/>
                  </a:cubicBezTo>
                  <a:cubicBezTo>
                    <a:pt x="165" y="53"/>
                    <a:pt x="166" y="52"/>
                    <a:pt x="167" y="52"/>
                  </a:cubicBezTo>
                  <a:cubicBezTo>
                    <a:pt x="168" y="52"/>
                    <a:pt x="168" y="52"/>
                    <a:pt x="169" y="52"/>
                  </a:cubicBezTo>
                  <a:close/>
                  <a:moveTo>
                    <a:pt x="189" y="48"/>
                  </a:moveTo>
                  <a:cubicBezTo>
                    <a:pt x="188" y="48"/>
                    <a:pt x="188" y="48"/>
                    <a:pt x="188" y="48"/>
                  </a:cubicBezTo>
                  <a:cubicBezTo>
                    <a:pt x="189" y="48"/>
                    <a:pt x="189" y="48"/>
                    <a:pt x="191" y="48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0" y="48"/>
                    <a:pt x="189" y="48"/>
                    <a:pt x="188" y="49"/>
                  </a:cubicBezTo>
                  <a:cubicBezTo>
                    <a:pt x="189" y="49"/>
                    <a:pt x="189" y="49"/>
                    <a:pt x="191" y="49"/>
                  </a:cubicBezTo>
                  <a:cubicBezTo>
                    <a:pt x="192" y="48"/>
                    <a:pt x="194" y="48"/>
                    <a:pt x="194" y="49"/>
                  </a:cubicBezTo>
                  <a:cubicBezTo>
                    <a:pt x="196" y="48"/>
                    <a:pt x="197" y="48"/>
                    <a:pt x="199" y="48"/>
                  </a:cubicBezTo>
                  <a:cubicBezTo>
                    <a:pt x="202" y="48"/>
                    <a:pt x="201" y="49"/>
                    <a:pt x="204" y="49"/>
                  </a:cubicBezTo>
                  <a:cubicBezTo>
                    <a:pt x="205" y="48"/>
                    <a:pt x="206" y="49"/>
                    <a:pt x="206" y="48"/>
                  </a:cubicBezTo>
                  <a:cubicBezTo>
                    <a:pt x="206" y="47"/>
                    <a:pt x="204" y="48"/>
                    <a:pt x="203" y="47"/>
                  </a:cubicBezTo>
                  <a:cubicBezTo>
                    <a:pt x="203" y="47"/>
                    <a:pt x="204" y="47"/>
                    <a:pt x="204" y="47"/>
                  </a:cubicBezTo>
                  <a:cubicBezTo>
                    <a:pt x="203" y="47"/>
                    <a:pt x="202" y="46"/>
                    <a:pt x="201" y="46"/>
                  </a:cubicBezTo>
                  <a:cubicBezTo>
                    <a:pt x="200" y="46"/>
                    <a:pt x="200" y="47"/>
                    <a:pt x="199" y="47"/>
                  </a:cubicBezTo>
                  <a:cubicBezTo>
                    <a:pt x="198" y="47"/>
                    <a:pt x="198" y="46"/>
                    <a:pt x="196" y="46"/>
                  </a:cubicBezTo>
                  <a:cubicBezTo>
                    <a:pt x="196" y="47"/>
                    <a:pt x="195" y="47"/>
                    <a:pt x="194" y="47"/>
                  </a:cubicBezTo>
                  <a:cubicBezTo>
                    <a:pt x="193" y="47"/>
                    <a:pt x="192" y="47"/>
                    <a:pt x="190" y="47"/>
                  </a:cubicBezTo>
                  <a:cubicBezTo>
                    <a:pt x="189" y="47"/>
                    <a:pt x="188" y="47"/>
                    <a:pt x="187" y="47"/>
                  </a:cubicBezTo>
                  <a:cubicBezTo>
                    <a:pt x="187" y="48"/>
                    <a:pt x="187" y="48"/>
                    <a:pt x="189" y="48"/>
                  </a:cubicBezTo>
                  <a:close/>
                  <a:moveTo>
                    <a:pt x="188" y="51"/>
                  </a:moveTo>
                  <a:cubicBezTo>
                    <a:pt x="189" y="51"/>
                    <a:pt x="189" y="51"/>
                    <a:pt x="190" y="50"/>
                  </a:cubicBezTo>
                  <a:cubicBezTo>
                    <a:pt x="187" y="50"/>
                    <a:pt x="187" y="49"/>
                    <a:pt x="185" y="50"/>
                  </a:cubicBezTo>
                  <a:cubicBezTo>
                    <a:pt x="185" y="51"/>
                    <a:pt x="187" y="51"/>
                    <a:pt x="188" y="51"/>
                  </a:cubicBezTo>
                  <a:close/>
                  <a:moveTo>
                    <a:pt x="205" y="67"/>
                  </a:moveTo>
                  <a:cubicBezTo>
                    <a:pt x="205" y="67"/>
                    <a:pt x="203" y="67"/>
                    <a:pt x="203" y="67"/>
                  </a:cubicBezTo>
                  <a:cubicBezTo>
                    <a:pt x="203" y="67"/>
                    <a:pt x="211" y="68"/>
                    <a:pt x="212" y="68"/>
                  </a:cubicBezTo>
                  <a:cubicBezTo>
                    <a:pt x="214" y="68"/>
                    <a:pt x="214" y="68"/>
                    <a:pt x="215" y="67"/>
                  </a:cubicBezTo>
                  <a:cubicBezTo>
                    <a:pt x="215" y="67"/>
                    <a:pt x="210" y="65"/>
                    <a:pt x="209" y="65"/>
                  </a:cubicBezTo>
                  <a:cubicBezTo>
                    <a:pt x="206" y="65"/>
                    <a:pt x="207" y="67"/>
                    <a:pt x="205" y="67"/>
                  </a:cubicBezTo>
                  <a:close/>
                  <a:moveTo>
                    <a:pt x="211" y="58"/>
                  </a:moveTo>
                  <a:cubicBezTo>
                    <a:pt x="211" y="58"/>
                    <a:pt x="208" y="58"/>
                    <a:pt x="207" y="58"/>
                  </a:cubicBezTo>
                  <a:cubicBezTo>
                    <a:pt x="208" y="58"/>
                    <a:pt x="210" y="57"/>
                    <a:pt x="211" y="57"/>
                  </a:cubicBezTo>
                  <a:cubicBezTo>
                    <a:pt x="211" y="56"/>
                    <a:pt x="210" y="56"/>
                    <a:pt x="210" y="56"/>
                  </a:cubicBezTo>
                  <a:cubicBezTo>
                    <a:pt x="208" y="56"/>
                    <a:pt x="207" y="56"/>
                    <a:pt x="205" y="57"/>
                  </a:cubicBezTo>
                  <a:cubicBezTo>
                    <a:pt x="203" y="57"/>
                    <a:pt x="200" y="57"/>
                    <a:pt x="199" y="58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9"/>
                    <a:pt x="200" y="58"/>
                    <a:pt x="201" y="58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0" y="59"/>
                    <a:pt x="199" y="59"/>
                  </a:cubicBezTo>
                  <a:cubicBezTo>
                    <a:pt x="198" y="60"/>
                    <a:pt x="196" y="59"/>
                    <a:pt x="195" y="59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7" y="61"/>
                    <a:pt x="201" y="61"/>
                    <a:pt x="204" y="62"/>
                  </a:cubicBezTo>
                  <a:cubicBezTo>
                    <a:pt x="204" y="62"/>
                    <a:pt x="205" y="62"/>
                    <a:pt x="206" y="62"/>
                  </a:cubicBezTo>
                  <a:cubicBezTo>
                    <a:pt x="207" y="62"/>
                    <a:pt x="208" y="62"/>
                    <a:pt x="209" y="61"/>
                  </a:cubicBezTo>
                  <a:cubicBezTo>
                    <a:pt x="212" y="61"/>
                    <a:pt x="212" y="61"/>
                    <a:pt x="213" y="59"/>
                  </a:cubicBezTo>
                  <a:cubicBezTo>
                    <a:pt x="213" y="59"/>
                    <a:pt x="211" y="59"/>
                    <a:pt x="211" y="59"/>
                  </a:cubicBezTo>
                  <a:cubicBezTo>
                    <a:pt x="211" y="58"/>
                    <a:pt x="211" y="59"/>
                    <a:pt x="211" y="58"/>
                  </a:cubicBezTo>
                  <a:close/>
                  <a:moveTo>
                    <a:pt x="207" y="43"/>
                  </a:moveTo>
                  <a:cubicBezTo>
                    <a:pt x="208" y="43"/>
                    <a:pt x="208" y="43"/>
                    <a:pt x="209" y="43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8" y="43"/>
                    <a:pt x="207" y="43"/>
                    <a:pt x="205" y="43"/>
                  </a:cubicBezTo>
                  <a:cubicBezTo>
                    <a:pt x="205" y="43"/>
                    <a:pt x="207" y="43"/>
                    <a:pt x="207" y="43"/>
                  </a:cubicBezTo>
                  <a:close/>
                  <a:moveTo>
                    <a:pt x="187" y="64"/>
                  </a:moveTo>
                  <a:cubicBezTo>
                    <a:pt x="188" y="63"/>
                    <a:pt x="185" y="62"/>
                    <a:pt x="185" y="61"/>
                  </a:cubicBezTo>
                  <a:cubicBezTo>
                    <a:pt x="185" y="60"/>
                    <a:pt x="187" y="60"/>
                    <a:pt x="188" y="59"/>
                  </a:cubicBezTo>
                  <a:cubicBezTo>
                    <a:pt x="188" y="58"/>
                    <a:pt x="186" y="58"/>
                    <a:pt x="184" y="59"/>
                  </a:cubicBezTo>
                  <a:cubicBezTo>
                    <a:pt x="182" y="58"/>
                    <a:pt x="181" y="59"/>
                    <a:pt x="181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79" y="60"/>
                    <a:pt x="180" y="60"/>
                    <a:pt x="178" y="60"/>
                  </a:cubicBezTo>
                  <a:cubicBezTo>
                    <a:pt x="177" y="60"/>
                    <a:pt x="176" y="61"/>
                    <a:pt x="176" y="61"/>
                  </a:cubicBezTo>
                  <a:cubicBezTo>
                    <a:pt x="176" y="62"/>
                    <a:pt x="177" y="63"/>
                    <a:pt x="178" y="64"/>
                  </a:cubicBezTo>
                  <a:cubicBezTo>
                    <a:pt x="177" y="64"/>
                    <a:pt x="177" y="64"/>
                    <a:pt x="176" y="64"/>
                  </a:cubicBezTo>
                  <a:cubicBezTo>
                    <a:pt x="174" y="64"/>
                    <a:pt x="175" y="63"/>
                    <a:pt x="175" y="63"/>
                  </a:cubicBezTo>
                  <a:cubicBezTo>
                    <a:pt x="174" y="62"/>
                    <a:pt x="173" y="62"/>
                    <a:pt x="172" y="62"/>
                  </a:cubicBezTo>
                  <a:cubicBezTo>
                    <a:pt x="171" y="62"/>
                    <a:pt x="170" y="62"/>
                    <a:pt x="169" y="63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69" y="63"/>
                    <a:pt x="168" y="64"/>
                    <a:pt x="166" y="64"/>
                  </a:cubicBezTo>
                  <a:cubicBezTo>
                    <a:pt x="166" y="63"/>
                    <a:pt x="165" y="63"/>
                    <a:pt x="162" y="63"/>
                  </a:cubicBezTo>
                  <a:cubicBezTo>
                    <a:pt x="161" y="64"/>
                    <a:pt x="160" y="64"/>
                    <a:pt x="159" y="65"/>
                  </a:cubicBezTo>
                  <a:cubicBezTo>
                    <a:pt x="159" y="64"/>
                    <a:pt x="159" y="63"/>
                    <a:pt x="158" y="64"/>
                  </a:cubicBezTo>
                  <a:cubicBezTo>
                    <a:pt x="154" y="64"/>
                    <a:pt x="145" y="67"/>
                    <a:pt x="144" y="69"/>
                  </a:cubicBezTo>
                  <a:cubicBezTo>
                    <a:pt x="144" y="70"/>
                    <a:pt x="146" y="70"/>
                    <a:pt x="147" y="70"/>
                  </a:cubicBezTo>
                  <a:cubicBezTo>
                    <a:pt x="148" y="69"/>
                    <a:pt x="149" y="69"/>
                    <a:pt x="150" y="69"/>
                  </a:cubicBezTo>
                  <a:cubicBezTo>
                    <a:pt x="149" y="70"/>
                    <a:pt x="147" y="70"/>
                    <a:pt x="146" y="71"/>
                  </a:cubicBezTo>
                  <a:cubicBezTo>
                    <a:pt x="146" y="72"/>
                    <a:pt x="151" y="70"/>
                    <a:pt x="154" y="70"/>
                  </a:cubicBezTo>
                  <a:cubicBezTo>
                    <a:pt x="155" y="70"/>
                    <a:pt x="157" y="69"/>
                    <a:pt x="159" y="69"/>
                  </a:cubicBezTo>
                  <a:cubicBezTo>
                    <a:pt x="160" y="69"/>
                    <a:pt x="161" y="69"/>
                    <a:pt x="161" y="69"/>
                  </a:cubicBezTo>
                  <a:cubicBezTo>
                    <a:pt x="160" y="69"/>
                    <a:pt x="160" y="69"/>
                    <a:pt x="158" y="70"/>
                  </a:cubicBezTo>
                  <a:cubicBezTo>
                    <a:pt x="154" y="70"/>
                    <a:pt x="151" y="71"/>
                    <a:pt x="148" y="72"/>
                  </a:cubicBezTo>
                  <a:cubicBezTo>
                    <a:pt x="149" y="73"/>
                    <a:pt x="150" y="73"/>
                    <a:pt x="152" y="73"/>
                  </a:cubicBezTo>
                  <a:cubicBezTo>
                    <a:pt x="154" y="73"/>
                    <a:pt x="157" y="72"/>
                    <a:pt x="158" y="72"/>
                  </a:cubicBezTo>
                  <a:cubicBezTo>
                    <a:pt x="159" y="73"/>
                    <a:pt x="158" y="73"/>
                    <a:pt x="160" y="73"/>
                  </a:cubicBezTo>
                  <a:cubicBezTo>
                    <a:pt x="163" y="73"/>
                    <a:pt x="166" y="72"/>
                    <a:pt x="169" y="72"/>
                  </a:cubicBezTo>
                  <a:cubicBezTo>
                    <a:pt x="171" y="71"/>
                    <a:pt x="174" y="71"/>
                    <a:pt x="177" y="70"/>
                  </a:cubicBezTo>
                  <a:cubicBezTo>
                    <a:pt x="179" y="69"/>
                    <a:pt x="178" y="69"/>
                    <a:pt x="180" y="69"/>
                  </a:cubicBezTo>
                  <a:cubicBezTo>
                    <a:pt x="183" y="68"/>
                    <a:pt x="184" y="70"/>
                    <a:pt x="189" y="69"/>
                  </a:cubicBezTo>
                  <a:cubicBezTo>
                    <a:pt x="191" y="69"/>
                    <a:pt x="194" y="69"/>
                    <a:pt x="195" y="68"/>
                  </a:cubicBezTo>
                  <a:cubicBezTo>
                    <a:pt x="195" y="68"/>
                    <a:pt x="194" y="68"/>
                    <a:pt x="194" y="67"/>
                  </a:cubicBezTo>
                  <a:cubicBezTo>
                    <a:pt x="194" y="67"/>
                    <a:pt x="192" y="68"/>
                    <a:pt x="192" y="67"/>
                  </a:cubicBezTo>
                  <a:cubicBezTo>
                    <a:pt x="192" y="67"/>
                    <a:pt x="193" y="67"/>
                    <a:pt x="194" y="67"/>
                  </a:cubicBezTo>
                  <a:cubicBezTo>
                    <a:pt x="196" y="66"/>
                    <a:pt x="196" y="67"/>
                    <a:pt x="198" y="66"/>
                  </a:cubicBezTo>
                  <a:cubicBezTo>
                    <a:pt x="196" y="65"/>
                    <a:pt x="187" y="65"/>
                    <a:pt x="187" y="64"/>
                  </a:cubicBezTo>
                  <a:close/>
                  <a:moveTo>
                    <a:pt x="146" y="62"/>
                  </a:moveTo>
                  <a:cubicBezTo>
                    <a:pt x="146" y="62"/>
                    <a:pt x="147" y="62"/>
                    <a:pt x="147" y="62"/>
                  </a:cubicBezTo>
                  <a:cubicBezTo>
                    <a:pt x="149" y="61"/>
                    <a:pt x="150" y="60"/>
                    <a:pt x="151" y="60"/>
                  </a:cubicBezTo>
                  <a:cubicBezTo>
                    <a:pt x="150" y="60"/>
                    <a:pt x="146" y="61"/>
                    <a:pt x="146" y="62"/>
                  </a:cubicBezTo>
                  <a:close/>
                  <a:moveTo>
                    <a:pt x="159" y="60"/>
                  </a:moveTo>
                  <a:cubicBezTo>
                    <a:pt x="159" y="60"/>
                    <a:pt x="160" y="59"/>
                    <a:pt x="160" y="59"/>
                  </a:cubicBezTo>
                  <a:cubicBezTo>
                    <a:pt x="160" y="60"/>
                    <a:pt x="161" y="60"/>
                    <a:pt x="162" y="60"/>
                  </a:cubicBezTo>
                  <a:cubicBezTo>
                    <a:pt x="161" y="60"/>
                    <a:pt x="159" y="60"/>
                    <a:pt x="159" y="61"/>
                  </a:cubicBezTo>
                  <a:cubicBezTo>
                    <a:pt x="159" y="61"/>
                    <a:pt x="160" y="61"/>
                    <a:pt x="162" y="61"/>
                  </a:cubicBezTo>
                  <a:cubicBezTo>
                    <a:pt x="164" y="60"/>
                    <a:pt x="166" y="60"/>
                    <a:pt x="168" y="59"/>
                  </a:cubicBezTo>
                  <a:cubicBezTo>
                    <a:pt x="169" y="59"/>
                    <a:pt x="175" y="57"/>
                    <a:pt x="175" y="57"/>
                  </a:cubicBezTo>
                  <a:cubicBezTo>
                    <a:pt x="176" y="57"/>
                    <a:pt x="181" y="57"/>
                    <a:pt x="182" y="57"/>
                  </a:cubicBezTo>
                  <a:cubicBezTo>
                    <a:pt x="183" y="56"/>
                    <a:pt x="186" y="55"/>
                    <a:pt x="186" y="54"/>
                  </a:cubicBezTo>
                  <a:cubicBezTo>
                    <a:pt x="186" y="54"/>
                    <a:pt x="185" y="54"/>
                    <a:pt x="184" y="54"/>
                  </a:cubicBezTo>
                  <a:cubicBezTo>
                    <a:pt x="182" y="54"/>
                    <a:pt x="182" y="55"/>
                    <a:pt x="181" y="55"/>
                  </a:cubicBezTo>
                  <a:cubicBezTo>
                    <a:pt x="179" y="55"/>
                    <a:pt x="177" y="55"/>
                    <a:pt x="177" y="54"/>
                  </a:cubicBezTo>
                  <a:cubicBezTo>
                    <a:pt x="177" y="54"/>
                    <a:pt x="177" y="54"/>
                    <a:pt x="177" y="53"/>
                  </a:cubicBezTo>
                  <a:cubicBezTo>
                    <a:pt x="177" y="53"/>
                    <a:pt x="176" y="53"/>
                    <a:pt x="175" y="53"/>
                  </a:cubicBezTo>
                  <a:cubicBezTo>
                    <a:pt x="174" y="54"/>
                    <a:pt x="172" y="54"/>
                    <a:pt x="171" y="55"/>
                  </a:cubicBezTo>
                  <a:cubicBezTo>
                    <a:pt x="171" y="55"/>
                    <a:pt x="173" y="55"/>
                    <a:pt x="174" y="55"/>
                  </a:cubicBezTo>
                  <a:cubicBezTo>
                    <a:pt x="174" y="55"/>
                    <a:pt x="174" y="55"/>
                    <a:pt x="174" y="56"/>
                  </a:cubicBezTo>
                  <a:cubicBezTo>
                    <a:pt x="174" y="56"/>
                    <a:pt x="173" y="56"/>
                    <a:pt x="173" y="56"/>
                  </a:cubicBezTo>
                  <a:cubicBezTo>
                    <a:pt x="173" y="56"/>
                    <a:pt x="174" y="56"/>
                    <a:pt x="175" y="56"/>
                  </a:cubicBezTo>
                  <a:cubicBezTo>
                    <a:pt x="174" y="56"/>
                    <a:pt x="174" y="56"/>
                    <a:pt x="172" y="57"/>
                  </a:cubicBezTo>
                  <a:cubicBezTo>
                    <a:pt x="168" y="57"/>
                    <a:pt x="166" y="56"/>
                    <a:pt x="163" y="57"/>
                  </a:cubicBezTo>
                  <a:cubicBezTo>
                    <a:pt x="162" y="57"/>
                    <a:pt x="162" y="57"/>
                    <a:pt x="161" y="57"/>
                  </a:cubicBezTo>
                  <a:cubicBezTo>
                    <a:pt x="161" y="57"/>
                    <a:pt x="160" y="57"/>
                    <a:pt x="159" y="57"/>
                  </a:cubicBezTo>
                  <a:cubicBezTo>
                    <a:pt x="159" y="57"/>
                    <a:pt x="158" y="57"/>
                    <a:pt x="156" y="58"/>
                  </a:cubicBezTo>
                  <a:cubicBezTo>
                    <a:pt x="156" y="58"/>
                    <a:pt x="156" y="58"/>
                    <a:pt x="157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6" y="58"/>
                    <a:pt x="155" y="58"/>
                    <a:pt x="155" y="59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59"/>
                    <a:pt x="154" y="59"/>
                    <a:pt x="153" y="59"/>
                  </a:cubicBezTo>
                  <a:cubicBezTo>
                    <a:pt x="153" y="59"/>
                    <a:pt x="153" y="59"/>
                    <a:pt x="153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4" y="60"/>
                    <a:pt x="153" y="60"/>
                    <a:pt x="153" y="60"/>
                  </a:cubicBezTo>
                  <a:cubicBezTo>
                    <a:pt x="152" y="60"/>
                    <a:pt x="152" y="60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0" y="61"/>
                    <a:pt x="151" y="62"/>
                    <a:pt x="152" y="61"/>
                  </a:cubicBezTo>
                  <a:cubicBezTo>
                    <a:pt x="152" y="61"/>
                    <a:pt x="154" y="61"/>
                    <a:pt x="155" y="61"/>
                  </a:cubicBezTo>
                  <a:cubicBezTo>
                    <a:pt x="156" y="61"/>
                    <a:pt x="158" y="60"/>
                    <a:pt x="159" y="60"/>
                  </a:cubicBezTo>
                  <a:close/>
                  <a:moveTo>
                    <a:pt x="216" y="43"/>
                  </a:moveTo>
                  <a:cubicBezTo>
                    <a:pt x="216" y="43"/>
                    <a:pt x="215" y="43"/>
                    <a:pt x="215" y="43"/>
                  </a:cubicBezTo>
                  <a:cubicBezTo>
                    <a:pt x="215" y="45"/>
                    <a:pt x="217" y="44"/>
                    <a:pt x="221" y="44"/>
                  </a:cubicBezTo>
                  <a:cubicBezTo>
                    <a:pt x="220" y="44"/>
                    <a:pt x="219" y="44"/>
                    <a:pt x="218" y="44"/>
                  </a:cubicBezTo>
                  <a:cubicBezTo>
                    <a:pt x="218" y="45"/>
                    <a:pt x="218" y="45"/>
                    <a:pt x="219" y="45"/>
                  </a:cubicBezTo>
                  <a:cubicBezTo>
                    <a:pt x="220" y="45"/>
                    <a:pt x="220" y="44"/>
                    <a:pt x="221" y="44"/>
                  </a:cubicBezTo>
                  <a:cubicBezTo>
                    <a:pt x="222" y="45"/>
                    <a:pt x="222" y="45"/>
                    <a:pt x="223" y="45"/>
                  </a:cubicBezTo>
                  <a:cubicBezTo>
                    <a:pt x="224" y="45"/>
                    <a:pt x="224" y="44"/>
                    <a:pt x="226" y="44"/>
                  </a:cubicBezTo>
                  <a:cubicBezTo>
                    <a:pt x="228" y="44"/>
                    <a:pt x="229" y="44"/>
                    <a:pt x="231" y="44"/>
                  </a:cubicBezTo>
                  <a:cubicBezTo>
                    <a:pt x="229" y="44"/>
                    <a:pt x="222" y="45"/>
                    <a:pt x="222" y="45"/>
                  </a:cubicBezTo>
                  <a:cubicBezTo>
                    <a:pt x="222" y="46"/>
                    <a:pt x="225" y="46"/>
                    <a:pt x="227" y="46"/>
                  </a:cubicBezTo>
                  <a:cubicBezTo>
                    <a:pt x="227" y="46"/>
                    <a:pt x="227" y="46"/>
                    <a:pt x="226" y="46"/>
                  </a:cubicBezTo>
                  <a:cubicBezTo>
                    <a:pt x="226" y="47"/>
                    <a:pt x="228" y="47"/>
                    <a:pt x="230" y="46"/>
                  </a:cubicBezTo>
                  <a:cubicBezTo>
                    <a:pt x="232" y="46"/>
                    <a:pt x="233" y="47"/>
                    <a:pt x="233" y="46"/>
                  </a:cubicBezTo>
                  <a:cubicBezTo>
                    <a:pt x="234" y="46"/>
                    <a:pt x="236" y="46"/>
                    <a:pt x="237" y="46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37" y="46"/>
                    <a:pt x="238" y="46"/>
                    <a:pt x="239" y="46"/>
                  </a:cubicBezTo>
                  <a:cubicBezTo>
                    <a:pt x="238" y="46"/>
                    <a:pt x="238" y="45"/>
                    <a:pt x="237" y="45"/>
                  </a:cubicBezTo>
                  <a:cubicBezTo>
                    <a:pt x="238" y="45"/>
                    <a:pt x="238" y="45"/>
                    <a:pt x="239" y="45"/>
                  </a:cubicBezTo>
                  <a:cubicBezTo>
                    <a:pt x="239" y="45"/>
                    <a:pt x="239" y="45"/>
                    <a:pt x="240" y="45"/>
                  </a:cubicBezTo>
                  <a:cubicBezTo>
                    <a:pt x="242" y="45"/>
                    <a:pt x="243" y="44"/>
                    <a:pt x="246" y="44"/>
                  </a:cubicBezTo>
                  <a:cubicBezTo>
                    <a:pt x="246" y="44"/>
                    <a:pt x="248" y="44"/>
                    <a:pt x="248" y="44"/>
                  </a:cubicBezTo>
                  <a:cubicBezTo>
                    <a:pt x="249" y="44"/>
                    <a:pt x="248" y="44"/>
                    <a:pt x="248" y="44"/>
                  </a:cubicBezTo>
                  <a:cubicBezTo>
                    <a:pt x="247" y="44"/>
                    <a:pt x="244" y="43"/>
                    <a:pt x="243" y="43"/>
                  </a:cubicBezTo>
                  <a:cubicBezTo>
                    <a:pt x="243" y="43"/>
                    <a:pt x="241" y="44"/>
                    <a:pt x="241" y="43"/>
                  </a:cubicBezTo>
                  <a:cubicBezTo>
                    <a:pt x="241" y="43"/>
                    <a:pt x="242" y="43"/>
                    <a:pt x="242" y="43"/>
                  </a:cubicBezTo>
                  <a:cubicBezTo>
                    <a:pt x="242" y="43"/>
                    <a:pt x="241" y="43"/>
                    <a:pt x="240" y="43"/>
                  </a:cubicBezTo>
                  <a:cubicBezTo>
                    <a:pt x="240" y="42"/>
                    <a:pt x="241" y="42"/>
                    <a:pt x="239" y="42"/>
                  </a:cubicBezTo>
                  <a:cubicBezTo>
                    <a:pt x="239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39" y="42"/>
                    <a:pt x="239" y="42"/>
                    <a:pt x="239" y="43"/>
                  </a:cubicBezTo>
                  <a:cubicBezTo>
                    <a:pt x="238" y="43"/>
                    <a:pt x="238" y="43"/>
                    <a:pt x="237" y="43"/>
                  </a:cubicBezTo>
                  <a:cubicBezTo>
                    <a:pt x="236" y="42"/>
                    <a:pt x="237" y="42"/>
                    <a:pt x="235" y="42"/>
                  </a:cubicBezTo>
                  <a:cubicBezTo>
                    <a:pt x="234" y="42"/>
                    <a:pt x="233" y="42"/>
                    <a:pt x="231" y="42"/>
                  </a:cubicBezTo>
                  <a:cubicBezTo>
                    <a:pt x="229" y="42"/>
                    <a:pt x="230" y="41"/>
                    <a:pt x="228" y="41"/>
                  </a:cubicBezTo>
                  <a:cubicBezTo>
                    <a:pt x="226" y="41"/>
                    <a:pt x="223" y="41"/>
                    <a:pt x="221" y="41"/>
                  </a:cubicBezTo>
                  <a:cubicBezTo>
                    <a:pt x="221" y="41"/>
                    <a:pt x="223" y="41"/>
                    <a:pt x="224" y="41"/>
                  </a:cubicBezTo>
                  <a:cubicBezTo>
                    <a:pt x="223" y="41"/>
                    <a:pt x="223" y="41"/>
                    <a:pt x="222" y="41"/>
                  </a:cubicBezTo>
                  <a:cubicBezTo>
                    <a:pt x="220" y="41"/>
                    <a:pt x="219" y="41"/>
                    <a:pt x="218" y="42"/>
                  </a:cubicBezTo>
                  <a:cubicBezTo>
                    <a:pt x="218" y="42"/>
                    <a:pt x="219" y="42"/>
                    <a:pt x="219" y="42"/>
                  </a:cubicBezTo>
                  <a:cubicBezTo>
                    <a:pt x="220" y="42"/>
                    <a:pt x="221" y="42"/>
                    <a:pt x="222" y="42"/>
                  </a:cubicBezTo>
                  <a:cubicBezTo>
                    <a:pt x="222" y="42"/>
                    <a:pt x="222" y="42"/>
                    <a:pt x="221" y="42"/>
                  </a:cubicBezTo>
                  <a:cubicBezTo>
                    <a:pt x="220" y="42"/>
                    <a:pt x="220" y="42"/>
                    <a:pt x="218" y="42"/>
                  </a:cubicBezTo>
                  <a:cubicBezTo>
                    <a:pt x="217" y="42"/>
                    <a:pt x="216" y="42"/>
                    <a:pt x="216" y="43"/>
                  </a:cubicBezTo>
                  <a:cubicBezTo>
                    <a:pt x="216" y="43"/>
                    <a:pt x="219" y="43"/>
                    <a:pt x="220" y="43"/>
                  </a:cubicBezTo>
                  <a:cubicBezTo>
                    <a:pt x="220" y="43"/>
                    <a:pt x="220" y="43"/>
                    <a:pt x="219" y="43"/>
                  </a:cubicBezTo>
                  <a:cubicBezTo>
                    <a:pt x="218" y="43"/>
                    <a:pt x="217" y="43"/>
                    <a:pt x="216" y="43"/>
                  </a:cubicBezTo>
                  <a:close/>
                  <a:moveTo>
                    <a:pt x="199" y="49"/>
                  </a:moveTo>
                  <a:cubicBezTo>
                    <a:pt x="198" y="49"/>
                    <a:pt x="198" y="49"/>
                    <a:pt x="197" y="49"/>
                  </a:cubicBezTo>
                  <a:cubicBezTo>
                    <a:pt x="196" y="49"/>
                    <a:pt x="194" y="50"/>
                    <a:pt x="196" y="49"/>
                  </a:cubicBezTo>
                  <a:cubicBezTo>
                    <a:pt x="198" y="49"/>
                    <a:pt x="199" y="49"/>
                    <a:pt x="199" y="49"/>
                  </a:cubicBezTo>
                  <a:close/>
                  <a:moveTo>
                    <a:pt x="322" y="130"/>
                  </a:move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0"/>
                    <a:pt x="322" y="130"/>
                  </a:cubicBezTo>
                  <a:close/>
                  <a:moveTo>
                    <a:pt x="111" y="131"/>
                  </a:moveTo>
                  <a:cubicBezTo>
                    <a:pt x="112" y="132"/>
                    <a:pt x="115" y="133"/>
                    <a:pt x="118" y="133"/>
                  </a:cubicBezTo>
                  <a:cubicBezTo>
                    <a:pt x="118" y="133"/>
                    <a:pt x="118" y="133"/>
                    <a:pt x="119" y="133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6" y="130"/>
                    <a:pt x="114" y="129"/>
                    <a:pt x="110" y="129"/>
                  </a:cubicBezTo>
                  <a:cubicBezTo>
                    <a:pt x="110" y="129"/>
                    <a:pt x="109" y="128"/>
                    <a:pt x="108" y="128"/>
                  </a:cubicBezTo>
                  <a:cubicBezTo>
                    <a:pt x="107" y="128"/>
                    <a:pt x="107" y="128"/>
                    <a:pt x="106" y="129"/>
                  </a:cubicBezTo>
                  <a:cubicBezTo>
                    <a:pt x="107" y="129"/>
                    <a:pt x="107" y="129"/>
                    <a:pt x="107" y="129"/>
                  </a:cubicBezTo>
                  <a:cubicBezTo>
                    <a:pt x="107" y="129"/>
                    <a:pt x="108" y="129"/>
                    <a:pt x="108" y="129"/>
                  </a:cubicBezTo>
                  <a:cubicBezTo>
                    <a:pt x="108" y="129"/>
                    <a:pt x="108" y="129"/>
                    <a:pt x="107" y="129"/>
                  </a:cubicBezTo>
                  <a:cubicBezTo>
                    <a:pt x="107" y="130"/>
                    <a:pt x="110" y="131"/>
                    <a:pt x="112" y="130"/>
                  </a:cubicBezTo>
                  <a:cubicBezTo>
                    <a:pt x="112" y="130"/>
                    <a:pt x="111" y="131"/>
                    <a:pt x="111" y="131"/>
                  </a:cubicBezTo>
                  <a:close/>
                  <a:moveTo>
                    <a:pt x="98" y="116"/>
                  </a:moveTo>
                  <a:cubicBezTo>
                    <a:pt x="96" y="116"/>
                    <a:pt x="96" y="116"/>
                    <a:pt x="95" y="118"/>
                  </a:cubicBezTo>
                  <a:cubicBezTo>
                    <a:pt x="97" y="117"/>
                    <a:pt x="96" y="117"/>
                    <a:pt x="97" y="117"/>
                  </a:cubicBezTo>
                  <a:cubicBezTo>
                    <a:pt x="97" y="117"/>
                    <a:pt x="97" y="118"/>
                    <a:pt x="97" y="118"/>
                  </a:cubicBezTo>
                  <a:cubicBezTo>
                    <a:pt x="97" y="118"/>
                    <a:pt x="98" y="120"/>
                    <a:pt x="98" y="11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100" y="117"/>
                    <a:pt x="97" y="117"/>
                    <a:pt x="98" y="116"/>
                  </a:cubicBezTo>
                  <a:close/>
                  <a:moveTo>
                    <a:pt x="93" y="115"/>
                  </a:moveTo>
                  <a:cubicBezTo>
                    <a:pt x="93" y="114"/>
                    <a:pt x="93" y="114"/>
                    <a:pt x="94" y="112"/>
                  </a:cubicBezTo>
                  <a:cubicBezTo>
                    <a:pt x="93" y="113"/>
                    <a:pt x="93" y="112"/>
                    <a:pt x="92" y="112"/>
                  </a:cubicBezTo>
                  <a:cubicBezTo>
                    <a:pt x="92" y="113"/>
                    <a:pt x="91" y="113"/>
                    <a:pt x="91" y="113"/>
                  </a:cubicBezTo>
                  <a:cubicBezTo>
                    <a:pt x="91" y="114"/>
                    <a:pt x="91" y="115"/>
                    <a:pt x="93" y="115"/>
                  </a:cubicBezTo>
                  <a:cubicBezTo>
                    <a:pt x="92" y="116"/>
                    <a:pt x="92" y="116"/>
                    <a:pt x="93" y="117"/>
                  </a:cubicBezTo>
                  <a:cubicBezTo>
                    <a:pt x="94" y="116"/>
                    <a:pt x="94" y="115"/>
                    <a:pt x="94" y="114"/>
                  </a:cubicBezTo>
                  <a:cubicBezTo>
                    <a:pt x="94" y="115"/>
                    <a:pt x="93" y="115"/>
                    <a:pt x="93" y="115"/>
                  </a:cubicBezTo>
                  <a:close/>
                  <a:moveTo>
                    <a:pt x="284" y="430"/>
                  </a:moveTo>
                  <a:cubicBezTo>
                    <a:pt x="284" y="430"/>
                    <a:pt x="284" y="430"/>
                    <a:pt x="284" y="430"/>
                  </a:cubicBezTo>
                  <a:cubicBezTo>
                    <a:pt x="284" y="431"/>
                    <a:pt x="285" y="431"/>
                    <a:pt x="285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287" y="430"/>
                    <a:pt x="287" y="430"/>
                    <a:pt x="287" y="429"/>
                  </a:cubicBezTo>
                  <a:cubicBezTo>
                    <a:pt x="287" y="429"/>
                    <a:pt x="287" y="429"/>
                    <a:pt x="287" y="429"/>
                  </a:cubicBezTo>
                  <a:cubicBezTo>
                    <a:pt x="287" y="428"/>
                    <a:pt x="287" y="428"/>
                    <a:pt x="286" y="428"/>
                  </a:cubicBezTo>
                  <a:cubicBezTo>
                    <a:pt x="285" y="428"/>
                    <a:pt x="284" y="430"/>
                    <a:pt x="284" y="430"/>
                  </a:cubicBezTo>
                  <a:close/>
                  <a:moveTo>
                    <a:pt x="98" y="125"/>
                  </a:moveTo>
                  <a:cubicBezTo>
                    <a:pt x="98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8" y="123"/>
                  </a:cubicBezTo>
                  <a:cubicBezTo>
                    <a:pt x="99" y="123"/>
                    <a:pt x="99" y="122"/>
                    <a:pt x="99" y="122"/>
                  </a:cubicBezTo>
                  <a:cubicBezTo>
                    <a:pt x="99" y="122"/>
                    <a:pt x="98" y="123"/>
                    <a:pt x="97" y="123"/>
                  </a:cubicBezTo>
                  <a:cubicBezTo>
                    <a:pt x="97" y="123"/>
                    <a:pt x="98" y="122"/>
                    <a:pt x="98" y="122"/>
                  </a:cubicBezTo>
                  <a:cubicBezTo>
                    <a:pt x="97" y="122"/>
                    <a:pt x="97" y="122"/>
                    <a:pt x="96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7" y="123"/>
                    <a:pt x="97" y="124"/>
                    <a:pt x="97" y="123"/>
                  </a:cubicBezTo>
                  <a:cubicBezTo>
                    <a:pt x="98" y="123"/>
                    <a:pt x="97" y="124"/>
                    <a:pt x="98" y="124"/>
                  </a:cubicBezTo>
                  <a:cubicBezTo>
                    <a:pt x="98" y="124"/>
                    <a:pt x="98" y="124"/>
                    <a:pt x="98" y="125"/>
                  </a:cubicBezTo>
                  <a:cubicBezTo>
                    <a:pt x="97" y="125"/>
                    <a:pt x="98" y="126"/>
                    <a:pt x="99" y="126"/>
                  </a:cubicBezTo>
                  <a:cubicBezTo>
                    <a:pt x="100" y="126"/>
                    <a:pt x="98" y="125"/>
                    <a:pt x="98" y="125"/>
                  </a:cubicBezTo>
                  <a:close/>
                  <a:moveTo>
                    <a:pt x="209" y="46"/>
                  </a:moveTo>
                  <a:cubicBezTo>
                    <a:pt x="208" y="47"/>
                    <a:pt x="211" y="47"/>
                    <a:pt x="212" y="47"/>
                  </a:cubicBezTo>
                  <a:cubicBezTo>
                    <a:pt x="212" y="47"/>
                    <a:pt x="211" y="47"/>
                    <a:pt x="211" y="47"/>
                  </a:cubicBezTo>
                  <a:cubicBezTo>
                    <a:pt x="211" y="48"/>
                    <a:pt x="214" y="47"/>
                    <a:pt x="218" y="47"/>
                  </a:cubicBezTo>
                  <a:cubicBezTo>
                    <a:pt x="218" y="46"/>
                    <a:pt x="218" y="46"/>
                    <a:pt x="219" y="46"/>
                  </a:cubicBezTo>
                  <a:cubicBezTo>
                    <a:pt x="219" y="45"/>
                    <a:pt x="215" y="46"/>
                    <a:pt x="215" y="45"/>
                  </a:cubicBezTo>
                  <a:cubicBezTo>
                    <a:pt x="214" y="46"/>
                    <a:pt x="212" y="45"/>
                    <a:pt x="211" y="45"/>
                  </a:cubicBezTo>
                  <a:cubicBezTo>
                    <a:pt x="210" y="45"/>
                    <a:pt x="209" y="45"/>
                    <a:pt x="209" y="46"/>
                  </a:cubicBezTo>
                  <a:close/>
                  <a:moveTo>
                    <a:pt x="322" y="130"/>
                  </a:move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1"/>
                    <a:pt x="322" y="130"/>
                  </a:cubicBezTo>
                  <a:close/>
                  <a:moveTo>
                    <a:pt x="190" y="54"/>
                  </a:moveTo>
                  <a:cubicBezTo>
                    <a:pt x="188" y="54"/>
                    <a:pt x="187" y="55"/>
                    <a:pt x="187" y="55"/>
                  </a:cubicBezTo>
                  <a:cubicBezTo>
                    <a:pt x="187" y="55"/>
                    <a:pt x="188" y="55"/>
                    <a:pt x="189" y="55"/>
                  </a:cubicBezTo>
                  <a:cubicBezTo>
                    <a:pt x="189" y="55"/>
                    <a:pt x="190" y="55"/>
                    <a:pt x="190" y="55"/>
                  </a:cubicBezTo>
                  <a:cubicBezTo>
                    <a:pt x="191" y="54"/>
                    <a:pt x="190" y="54"/>
                    <a:pt x="190" y="54"/>
                  </a:cubicBezTo>
                  <a:close/>
                  <a:moveTo>
                    <a:pt x="201" y="53"/>
                  </a:moveTo>
                  <a:cubicBezTo>
                    <a:pt x="201" y="54"/>
                    <a:pt x="201" y="54"/>
                    <a:pt x="200" y="54"/>
                  </a:cubicBezTo>
                  <a:cubicBezTo>
                    <a:pt x="200" y="54"/>
                    <a:pt x="203" y="54"/>
                    <a:pt x="204" y="54"/>
                  </a:cubicBezTo>
                  <a:cubicBezTo>
                    <a:pt x="204" y="54"/>
                    <a:pt x="207" y="54"/>
                    <a:pt x="208" y="53"/>
                  </a:cubicBezTo>
                  <a:cubicBezTo>
                    <a:pt x="208" y="52"/>
                    <a:pt x="209" y="52"/>
                    <a:pt x="209" y="51"/>
                  </a:cubicBezTo>
                  <a:cubicBezTo>
                    <a:pt x="210" y="50"/>
                    <a:pt x="209" y="50"/>
                    <a:pt x="207" y="50"/>
                  </a:cubicBezTo>
                  <a:cubicBezTo>
                    <a:pt x="207" y="50"/>
                    <a:pt x="206" y="50"/>
                    <a:pt x="205" y="51"/>
                  </a:cubicBezTo>
                  <a:cubicBezTo>
                    <a:pt x="203" y="51"/>
                    <a:pt x="202" y="50"/>
                    <a:pt x="200" y="51"/>
                  </a:cubicBezTo>
                  <a:cubicBezTo>
                    <a:pt x="200" y="51"/>
                    <a:pt x="199" y="51"/>
                    <a:pt x="198" y="51"/>
                  </a:cubicBezTo>
                  <a:cubicBezTo>
                    <a:pt x="199" y="51"/>
                    <a:pt x="200" y="51"/>
                    <a:pt x="202" y="51"/>
                  </a:cubicBezTo>
                  <a:cubicBezTo>
                    <a:pt x="202" y="51"/>
                    <a:pt x="202" y="51"/>
                    <a:pt x="202" y="52"/>
                  </a:cubicBezTo>
                  <a:cubicBezTo>
                    <a:pt x="199" y="52"/>
                    <a:pt x="199" y="51"/>
                    <a:pt x="196" y="51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97" y="52"/>
                    <a:pt x="197" y="52"/>
                    <a:pt x="198" y="52"/>
                  </a:cubicBezTo>
                  <a:cubicBezTo>
                    <a:pt x="195" y="53"/>
                    <a:pt x="194" y="51"/>
                    <a:pt x="190" y="52"/>
                  </a:cubicBezTo>
                  <a:cubicBezTo>
                    <a:pt x="190" y="52"/>
                    <a:pt x="190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3"/>
                  </a:cubicBezTo>
                  <a:cubicBezTo>
                    <a:pt x="190" y="53"/>
                    <a:pt x="191" y="53"/>
                    <a:pt x="192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2" y="53"/>
                    <a:pt x="193" y="53"/>
                    <a:pt x="194" y="53"/>
                  </a:cubicBezTo>
                  <a:cubicBezTo>
                    <a:pt x="194" y="53"/>
                    <a:pt x="194" y="53"/>
                    <a:pt x="195" y="53"/>
                  </a:cubicBezTo>
                  <a:cubicBezTo>
                    <a:pt x="197" y="53"/>
                    <a:pt x="201" y="52"/>
                    <a:pt x="203" y="52"/>
                  </a:cubicBezTo>
                  <a:cubicBezTo>
                    <a:pt x="203" y="52"/>
                    <a:pt x="204" y="52"/>
                    <a:pt x="204" y="52"/>
                  </a:cubicBezTo>
                  <a:cubicBezTo>
                    <a:pt x="203" y="53"/>
                    <a:pt x="201" y="53"/>
                    <a:pt x="201" y="53"/>
                  </a:cubicBezTo>
                  <a:cubicBezTo>
                    <a:pt x="201" y="53"/>
                    <a:pt x="201" y="53"/>
                    <a:pt x="201" y="53"/>
                  </a:cubicBezTo>
                  <a:close/>
                  <a:moveTo>
                    <a:pt x="222" y="47"/>
                  </a:moveTo>
                  <a:cubicBezTo>
                    <a:pt x="220" y="47"/>
                    <a:pt x="216" y="48"/>
                    <a:pt x="215" y="48"/>
                  </a:cubicBezTo>
                  <a:cubicBezTo>
                    <a:pt x="215" y="48"/>
                    <a:pt x="221" y="48"/>
                    <a:pt x="222" y="48"/>
                  </a:cubicBezTo>
                  <a:cubicBezTo>
                    <a:pt x="222" y="48"/>
                    <a:pt x="223" y="48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2" y="47"/>
                    <a:pt x="223" y="47"/>
                    <a:pt x="222" y="47"/>
                  </a:cubicBezTo>
                  <a:close/>
                  <a:moveTo>
                    <a:pt x="218" y="51"/>
                  </a:moveTo>
                  <a:cubicBezTo>
                    <a:pt x="216" y="51"/>
                    <a:pt x="216" y="52"/>
                    <a:pt x="215" y="53"/>
                  </a:cubicBezTo>
                  <a:cubicBezTo>
                    <a:pt x="214" y="53"/>
                    <a:pt x="213" y="53"/>
                    <a:pt x="213" y="53"/>
                  </a:cubicBezTo>
                  <a:cubicBezTo>
                    <a:pt x="213" y="53"/>
                    <a:pt x="220" y="54"/>
                    <a:pt x="220" y="54"/>
                  </a:cubicBezTo>
                  <a:cubicBezTo>
                    <a:pt x="222" y="54"/>
                    <a:pt x="223" y="53"/>
                    <a:pt x="223" y="53"/>
                  </a:cubicBezTo>
                  <a:cubicBezTo>
                    <a:pt x="223" y="52"/>
                    <a:pt x="220" y="51"/>
                    <a:pt x="218" y="51"/>
                  </a:cubicBezTo>
                  <a:close/>
                  <a:moveTo>
                    <a:pt x="279" y="72"/>
                  </a:moveTo>
                  <a:cubicBezTo>
                    <a:pt x="281" y="72"/>
                    <a:pt x="283" y="72"/>
                    <a:pt x="283" y="71"/>
                  </a:cubicBezTo>
                  <a:cubicBezTo>
                    <a:pt x="283" y="69"/>
                    <a:pt x="276" y="69"/>
                    <a:pt x="276" y="70"/>
                  </a:cubicBezTo>
                  <a:cubicBezTo>
                    <a:pt x="276" y="71"/>
                    <a:pt x="277" y="72"/>
                    <a:pt x="279" y="72"/>
                  </a:cubicBezTo>
                  <a:close/>
                  <a:moveTo>
                    <a:pt x="260" y="220"/>
                  </a:moveTo>
                  <a:cubicBezTo>
                    <a:pt x="260" y="220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1"/>
                  </a:cubicBezTo>
                  <a:cubicBezTo>
                    <a:pt x="259" y="221"/>
                    <a:pt x="258" y="221"/>
                    <a:pt x="258" y="222"/>
                  </a:cubicBezTo>
                  <a:cubicBezTo>
                    <a:pt x="258" y="222"/>
                    <a:pt x="260" y="222"/>
                    <a:pt x="260" y="222"/>
                  </a:cubicBezTo>
                  <a:cubicBezTo>
                    <a:pt x="260" y="221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0"/>
                  </a:cubicBezTo>
                  <a:close/>
                  <a:moveTo>
                    <a:pt x="277" y="208"/>
                  </a:moveTo>
                  <a:cubicBezTo>
                    <a:pt x="277" y="208"/>
                    <a:pt x="277" y="208"/>
                    <a:pt x="277" y="208"/>
                  </a:cubicBezTo>
                  <a:cubicBezTo>
                    <a:pt x="277" y="209"/>
                    <a:pt x="277" y="211"/>
                    <a:pt x="278" y="211"/>
                  </a:cubicBezTo>
                  <a:cubicBezTo>
                    <a:pt x="278" y="211"/>
                    <a:pt x="279" y="210"/>
                    <a:pt x="279" y="210"/>
                  </a:cubicBezTo>
                  <a:cubicBezTo>
                    <a:pt x="279" y="209"/>
                    <a:pt x="278" y="208"/>
                    <a:pt x="277" y="208"/>
                  </a:cubicBezTo>
                  <a:close/>
                  <a:moveTo>
                    <a:pt x="294" y="223"/>
                  </a:moveTo>
                  <a:cubicBezTo>
                    <a:pt x="295" y="223"/>
                    <a:pt x="296" y="223"/>
                    <a:pt x="296" y="223"/>
                  </a:cubicBezTo>
                  <a:cubicBezTo>
                    <a:pt x="297" y="222"/>
                    <a:pt x="297" y="222"/>
                    <a:pt x="296" y="221"/>
                  </a:cubicBezTo>
                  <a:cubicBezTo>
                    <a:pt x="296" y="222"/>
                    <a:pt x="295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lose/>
                  <a:moveTo>
                    <a:pt x="281" y="204"/>
                  </a:moveTo>
                  <a:cubicBezTo>
                    <a:pt x="281" y="203"/>
                    <a:pt x="281" y="203"/>
                    <a:pt x="281" y="203"/>
                  </a:cubicBezTo>
                  <a:cubicBezTo>
                    <a:pt x="281" y="203"/>
                    <a:pt x="281" y="204"/>
                    <a:pt x="281" y="204"/>
                  </a:cubicBezTo>
                  <a:close/>
                  <a:moveTo>
                    <a:pt x="289" y="224"/>
                  </a:moveTo>
                  <a:cubicBezTo>
                    <a:pt x="288" y="224"/>
                    <a:pt x="288" y="224"/>
                    <a:pt x="287" y="224"/>
                  </a:cubicBezTo>
                  <a:cubicBezTo>
                    <a:pt x="287" y="224"/>
                    <a:pt x="287" y="223"/>
                    <a:pt x="287" y="223"/>
                  </a:cubicBezTo>
                  <a:cubicBezTo>
                    <a:pt x="284" y="223"/>
                    <a:pt x="281" y="221"/>
                    <a:pt x="279" y="220"/>
                  </a:cubicBezTo>
                  <a:cubicBezTo>
                    <a:pt x="279" y="220"/>
                    <a:pt x="278" y="218"/>
                    <a:pt x="277" y="218"/>
                  </a:cubicBezTo>
                  <a:cubicBezTo>
                    <a:pt x="272" y="218"/>
                    <a:pt x="270" y="215"/>
                    <a:pt x="264" y="215"/>
                  </a:cubicBezTo>
                  <a:cubicBezTo>
                    <a:pt x="258" y="215"/>
                    <a:pt x="255" y="217"/>
                    <a:pt x="253" y="220"/>
                  </a:cubicBezTo>
                  <a:cubicBezTo>
                    <a:pt x="253" y="220"/>
                    <a:pt x="254" y="220"/>
                    <a:pt x="254" y="220"/>
                  </a:cubicBezTo>
                  <a:cubicBezTo>
                    <a:pt x="255" y="219"/>
                    <a:pt x="259" y="218"/>
                    <a:pt x="261" y="217"/>
                  </a:cubicBezTo>
                  <a:cubicBezTo>
                    <a:pt x="262" y="217"/>
                    <a:pt x="263" y="218"/>
                    <a:pt x="263" y="218"/>
                  </a:cubicBezTo>
                  <a:cubicBezTo>
                    <a:pt x="263" y="218"/>
                    <a:pt x="263" y="219"/>
                    <a:pt x="264" y="219"/>
                  </a:cubicBezTo>
                  <a:cubicBezTo>
                    <a:pt x="265" y="219"/>
                    <a:pt x="266" y="219"/>
                    <a:pt x="267" y="219"/>
                  </a:cubicBezTo>
                  <a:cubicBezTo>
                    <a:pt x="269" y="219"/>
                    <a:pt x="270" y="221"/>
                    <a:pt x="272" y="221"/>
                  </a:cubicBezTo>
                  <a:cubicBezTo>
                    <a:pt x="273" y="221"/>
                    <a:pt x="274" y="221"/>
                    <a:pt x="275" y="221"/>
                  </a:cubicBezTo>
                  <a:cubicBezTo>
                    <a:pt x="275" y="221"/>
                    <a:pt x="275" y="222"/>
                    <a:pt x="276" y="222"/>
                  </a:cubicBezTo>
                  <a:cubicBezTo>
                    <a:pt x="277" y="224"/>
                    <a:pt x="279" y="224"/>
                    <a:pt x="281" y="225"/>
                  </a:cubicBezTo>
                  <a:cubicBezTo>
                    <a:pt x="281" y="226"/>
                    <a:pt x="280" y="226"/>
                    <a:pt x="279" y="226"/>
                  </a:cubicBezTo>
                  <a:cubicBezTo>
                    <a:pt x="280" y="226"/>
                    <a:pt x="279" y="227"/>
                    <a:pt x="279" y="227"/>
                  </a:cubicBezTo>
                  <a:cubicBezTo>
                    <a:pt x="282" y="227"/>
                    <a:pt x="284" y="228"/>
                    <a:pt x="287" y="228"/>
                  </a:cubicBezTo>
                  <a:cubicBezTo>
                    <a:pt x="289" y="228"/>
                    <a:pt x="291" y="228"/>
                    <a:pt x="292" y="226"/>
                  </a:cubicBezTo>
                  <a:cubicBezTo>
                    <a:pt x="291" y="226"/>
                    <a:pt x="290" y="224"/>
                    <a:pt x="289" y="224"/>
                  </a:cubicBezTo>
                  <a:close/>
                  <a:moveTo>
                    <a:pt x="278" y="202"/>
                  </a:moveTo>
                  <a:cubicBezTo>
                    <a:pt x="278" y="202"/>
                    <a:pt x="277" y="201"/>
                    <a:pt x="277" y="201"/>
                  </a:cubicBezTo>
                  <a:cubicBezTo>
                    <a:pt x="276" y="201"/>
                    <a:pt x="275" y="202"/>
                    <a:pt x="275" y="202"/>
                  </a:cubicBezTo>
                  <a:cubicBezTo>
                    <a:pt x="275" y="202"/>
                    <a:pt x="277" y="202"/>
                    <a:pt x="278" y="202"/>
                  </a:cubicBezTo>
                  <a:close/>
                  <a:moveTo>
                    <a:pt x="283" y="233"/>
                  </a:moveTo>
                  <a:cubicBezTo>
                    <a:pt x="283" y="233"/>
                    <a:pt x="283" y="233"/>
                    <a:pt x="284" y="233"/>
                  </a:cubicBezTo>
                  <a:cubicBezTo>
                    <a:pt x="283" y="233"/>
                    <a:pt x="281" y="233"/>
                    <a:pt x="279" y="232"/>
                  </a:cubicBezTo>
                  <a:cubicBezTo>
                    <a:pt x="279" y="232"/>
                    <a:pt x="278" y="233"/>
                    <a:pt x="278" y="233"/>
                  </a:cubicBezTo>
                  <a:cubicBezTo>
                    <a:pt x="278" y="234"/>
                    <a:pt x="279" y="235"/>
                    <a:pt x="280" y="235"/>
                  </a:cubicBezTo>
                  <a:cubicBezTo>
                    <a:pt x="282" y="235"/>
                    <a:pt x="283" y="235"/>
                    <a:pt x="284" y="234"/>
                  </a:cubicBezTo>
                  <a:cubicBezTo>
                    <a:pt x="284" y="234"/>
                    <a:pt x="284" y="233"/>
                    <a:pt x="283" y="233"/>
                  </a:cubicBezTo>
                  <a:close/>
                  <a:moveTo>
                    <a:pt x="359" y="133"/>
                  </a:moveTo>
                  <a:cubicBezTo>
                    <a:pt x="359" y="133"/>
                    <a:pt x="358" y="132"/>
                    <a:pt x="358" y="132"/>
                  </a:cubicBezTo>
                  <a:cubicBezTo>
                    <a:pt x="358" y="131"/>
                    <a:pt x="359" y="131"/>
                    <a:pt x="359" y="130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8" y="129"/>
                    <a:pt x="358" y="129"/>
                    <a:pt x="358" y="128"/>
                  </a:cubicBezTo>
                  <a:cubicBezTo>
                    <a:pt x="357" y="128"/>
                    <a:pt x="356" y="128"/>
                    <a:pt x="355" y="127"/>
                  </a:cubicBezTo>
                  <a:cubicBezTo>
                    <a:pt x="354" y="128"/>
                    <a:pt x="354" y="128"/>
                    <a:pt x="354" y="128"/>
                  </a:cubicBezTo>
                  <a:cubicBezTo>
                    <a:pt x="353" y="128"/>
                    <a:pt x="354" y="127"/>
                    <a:pt x="354" y="127"/>
                  </a:cubicBezTo>
                  <a:cubicBezTo>
                    <a:pt x="353" y="127"/>
                    <a:pt x="352" y="127"/>
                    <a:pt x="352" y="127"/>
                  </a:cubicBezTo>
                  <a:cubicBezTo>
                    <a:pt x="352" y="127"/>
                    <a:pt x="351" y="126"/>
                    <a:pt x="351" y="126"/>
                  </a:cubicBezTo>
                  <a:cubicBezTo>
                    <a:pt x="352" y="126"/>
                    <a:pt x="352" y="126"/>
                    <a:pt x="352" y="126"/>
                  </a:cubicBezTo>
                  <a:cubicBezTo>
                    <a:pt x="352" y="126"/>
                    <a:pt x="351" y="125"/>
                    <a:pt x="350" y="125"/>
                  </a:cubicBezTo>
                  <a:cubicBezTo>
                    <a:pt x="349" y="125"/>
                    <a:pt x="350" y="126"/>
                    <a:pt x="349" y="126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4"/>
                    <a:pt x="351" y="123"/>
                    <a:pt x="351" y="121"/>
                  </a:cubicBezTo>
                  <a:cubicBezTo>
                    <a:pt x="351" y="121"/>
                    <a:pt x="350" y="120"/>
                    <a:pt x="350" y="120"/>
                  </a:cubicBezTo>
                  <a:cubicBezTo>
                    <a:pt x="348" y="120"/>
                    <a:pt x="348" y="121"/>
                    <a:pt x="347" y="122"/>
                  </a:cubicBezTo>
                  <a:cubicBezTo>
                    <a:pt x="346" y="124"/>
                    <a:pt x="345" y="128"/>
                    <a:pt x="342" y="128"/>
                  </a:cubicBezTo>
                  <a:cubicBezTo>
                    <a:pt x="342" y="129"/>
                    <a:pt x="343" y="129"/>
                    <a:pt x="343" y="129"/>
                  </a:cubicBezTo>
                  <a:cubicBezTo>
                    <a:pt x="343" y="129"/>
                    <a:pt x="343" y="129"/>
                    <a:pt x="343" y="130"/>
                  </a:cubicBezTo>
                  <a:cubicBezTo>
                    <a:pt x="343" y="130"/>
                    <a:pt x="341" y="131"/>
                    <a:pt x="341" y="131"/>
                  </a:cubicBezTo>
                  <a:cubicBezTo>
                    <a:pt x="341" y="131"/>
                    <a:pt x="342" y="132"/>
                    <a:pt x="342" y="132"/>
                  </a:cubicBezTo>
                  <a:cubicBezTo>
                    <a:pt x="344" y="132"/>
                    <a:pt x="344" y="132"/>
                    <a:pt x="346" y="132"/>
                  </a:cubicBezTo>
                  <a:cubicBezTo>
                    <a:pt x="347" y="132"/>
                    <a:pt x="348" y="132"/>
                    <a:pt x="349" y="133"/>
                  </a:cubicBezTo>
                  <a:cubicBezTo>
                    <a:pt x="350" y="133"/>
                    <a:pt x="350" y="133"/>
                    <a:pt x="351" y="133"/>
                  </a:cubicBezTo>
                  <a:cubicBezTo>
                    <a:pt x="352" y="133"/>
                    <a:pt x="353" y="133"/>
                    <a:pt x="354" y="133"/>
                  </a:cubicBezTo>
                  <a:cubicBezTo>
                    <a:pt x="354" y="134"/>
                    <a:pt x="353" y="134"/>
                    <a:pt x="353" y="134"/>
                  </a:cubicBezTo>
                  <a:cubicBezTo>
                    <a:pt x="353" y="135"/>
                    <a:pt x="354" y="135"/>
                    <a:pt x="354" y="135"/>
                  </a:cubicBezTo>
                  <a:cubicBezTo>
                    <a:pt x="355" y="135"/>
                    <a:pt x="356" y="134"/>
                    <a:pt x="357" y="133"/>
                  </a:cubicBezTo>
                  <a:cubicBezTo>
                    <a:pt x="358" y="133"/>
                    <a:pt x="357" y="135"/>
                    <a:pt x="358" y="135"/>
                  </a:cubicBezTo>
                  <a:cubicBezTo>
                    <a:pt x="358" y="135"/>
                    <a:pt x="359" y="135"/>
                    <a:pt x="359" y="135"/>
                  </a:cubicBezTo>
                  <a:cubicBezTo>
                    <a:pt x="359" y="136"/>
                    <a:pt x="359" y="136"/>
                    <a:pt x="360" y="136"/>
                  </a:cubicBezTo>
                  <a:cubicBezTo>
                    <a:pt x="361" y="137"/>
                    <a:pt x="362" y="136"/>
                    <a:pt x="362" y="135"/>
                  </a:cubicBezTo>
                  <a:cubicBezTo>
                    <a:pt x="362" y="134"/>
                    <a:pt x="361" y="134"/>
                    <a:pt x="361" y="133"/>
                  </a:cubicBezTo>
                  <a:cubicBezTo>
                    <a:pt x="360" y="133"/>
                    <a:pt x="360" y="133"/>
                    <a:pt x="359" y="133"/>
                  </a:cubicBezTo>
                  <a:close/>
                  <a:moveTo>
                    <a:pt x="340" y="262"/>
                  </a:moveTo>
                  <a:cubicBezTo>
                    <a:pt x="339" y="262"/>
                    <a:pt x="338" y="263"/>
                    <a:pt x="338" y="265"/>
                  </a:cubicBezTo>
                  <a:cubicBezTo>
                    <a:pt x="338" y="265"/>
                    <a:pt x="339" y="265"/>
                    <a:pt x="339" y="265"/>
                  </a:cubicBezTo>
                  <a:cubicBezTo>
                    <a:pt x="340" y="265"/>
                    <a:pt x="340" y="263"/>
                    <a:pt x="341" y="263"/>
                  </a:cubicBezTo>
                  <a:cubicBezTo>
                    <a:pt x="341" y="263"/>
                    <a:pt x="341" y="262"/>
                    <a:pt x="341" y="262"/>
                  </a:cubicBezTo>
                  <a:cubicBezTo>
                    <a:pt x="340" y="262"/>
                    <a:pt x="340" y="262"/>
                    <a:pt x="340" y="262"/>
                  </a:cubicBezTo>
                  <a:close/>
                  <a:moveTo>
                    <a:pt x="378" y="300"/>
                  </a:moveTo>
                  <a:cubicBezTo>
                    <a:pt x="377" y="300"/>
                    <a:pt x="376" y="302"/>
                    <a:pt x="376" y="300"/>
                  </a:cubicBezTo>
                  <a:cubicBezTo>
                    <a:pt x="375" y="300"/>
                    <a:pt x="375" y="299"/>
                    <a:pt x="374" y="299"/>
                  </a:cubicBezTo>
                  <a:cubicBezTo>
                    <a:pt x="374" y="299"/>
                    <a:pt x="374" y="299"/>
                    <a:pt x="374" y="299"/>
                  </a:cubicBezTo>
                  <a:cubicBezTo>
                    <a:pt x="372" y="299"/>
                    <a:pt x="372" y="300"/>
                    <a:pt x="371" y="302"/>
                  </a:cubicBezTo>
                  <a:cubicBezTo>
                    <a:pt x="371" y="303"/>
                    <a:pt x="374" y="305"/>
                    <a:pt x="375" y="305"/>
                  </a:cubicBezTo>
                  <a:cubicBezTo>
                    <a:pt x="377" y="305"/>
                    <a:pt x="378" y="302"/>
                    <a:pt x="378" y="301"/>
                  </a:cubicBezTo>
                  <a:cubicBezTo>
                    <a:pt x="378" y="301"/>
                    <a:pt x="378" y="300"/>
                    <a:pt x="378" y="300"/>
                  </a:cubicBezTo>
                  <a:close/>
                  <a:moveTo>
                    <a:pt x="339" y="136"/>
                  </a:moveTo>
                  <a:cubicBezTo>
                    <a:pt x="339" y="136"/>
                    <a:pt x="339" y="136"/>
                    <a:pt x="339" y="136"/>
                  </a:cubicBezTo>
                  <a:cubicBezTo>
                    <a:pt x="336" y="136"/>
                    <a:pt x="338" y="135"/>
                    <a:pt x="338" y="134"/>
                  </a:cubicBezTo>
                  <a:cubicBezTo>
                    <a:pt x="338" y="134"/>
                    <a:pt x="337" y="134"/>
                    <a:pt x="337" y="133"/>
                  </a:cubicBezTo>
                  <a:cubicBezTo>
                    <a:pt x="336" y="134"/>
                    <a:pt x="335" y="136"/>
                    <a:pt x="335" y="136"/>
                  </a:cubicBezTo>
                  <a:cubicBezTo>
                    <a:pt x="335" y="137"/>
                    <a:pt x="335" y="137"/>
                    <a:pt x="337" y="137"/>
                  </a:cubicBezTo>
                  <a:cubicBezTo>
                    <a:pt x="338" y="138"/>
                    <a:pt x="339" y="137"/>
                    <a:pt x="339" y="136"/>
                  </a:cubicBezTo>
                  <a:close/>
                  <a:moveTo>
                    <a:pt x="311" y="231"/>
                  </a:moveTo>
                  <a:cubicBezTo>
                    <a:pt x="309" y="230"/>
                    <a:pt x="308" y="228"/>
                    <a:pt x="304" y="227"/>
                  </a:cubicBezTo>
                  <a:cubicBezTo>
                    <a:pt x="303" y="227"/>
                    <a:pt x="302" y="228"/>
                    <a:pt x="300" y="228"/>
                  </a:cubicBezTo>
                  <a:cubicBezTo>
                    <a:pt x="299" y="228"/>
                    <a:pt x="298" y="227"/>
                    <a:pt x="297" y="227"/>
                  </a:cubicBezTo>
                  <a:cubicBezTo>
                    <a:pt x="297" y="227"/>
                    <a:pt x="296" y="228"/>
                    <a:pt x="296" y="228"/>
                  </a:cubicBezTo>
                  <a:cubicBezTo>
                    <a:pt x="296" y="228"/>
                    <a:pt x="297" y="229"/>
                    <a:pt x="298" y="229"/>
                  </a:cubicBezTo>
                  <a:cubicBezTo>
                    <a:pt x="298" y="230"/>
                    <a:pt x="298" y="231"/>
                    <a:pt x="299" y="232"/>
                  </a:cubicBezTo>
                  <a:cubicBezTo>
                    <a:pt x="297" y="233"/>
                    <a:pt x="296" y="232"/>
                    <a:pt x="293" y="232"/>
                  </a:cubicBezTo>
                  <a:cubicBezTo>
                    <a:pt x="293" y="232"/>
                    <a:pt x="292" y="233"/>
                    <a:pt x="292" y="233"/>
                  </a:cubicBezTo>
                  <a:cubicBezTo>
                    <a:pt x="292" y="233"/>
                    <a:pt x="293" y="234"/>
                    <a:pt x="294" y="235"/>
                  </a:cubicBezTo>
                  <a:cubicBezTo>
                    <a:pt x="294" y="234"/>
                    <a:pt x="294" y="234"/>
                    <a:pt x="294" y="233"/>
                  </a:cubicBezTo>
                  <a:cubicBezTo>
                    <a:pt x="294" y="234"/>
                    <a:pt x="295" y="234"/>
                    <a:pt x="296" y="234"/>
                  </a:cubicBezTo>
                  <a:cubicBezTo>
                    <a:pt x="297" y="234"/>
                    <a:pt x="300" y="233"/>
                    <a:pt x="301" y="234"/>
                  </a:cubicBezTo>
                  <a:cubicBezTo>
                    <a:pt x="302" y="234"/>
                    <a:pt x="302" y="236"/>
                    <a:pt x="303" y="236"/>
                  </a:cubicBezTo>
                  <a:cubicBezTo>
                    <a:pt x="304" y="236"/>
                    <a:pt x="304" y="233"/>
                    <a:pt x="306" y="233"/>
                  </a:cubicBezTo>
                  <a:cubicBezTo>
                    <a:pt x="306" y="233"/>
                    <a:pt x="306" y="234"/>
                    <a:pt x="307" y="234"/>
                  </a:cubicBezTo>
                  <a:cubicBezTo>
                    <a:pt x="308" y="234"/>
                    <a:pt x="308" y="233"/>
                    <a:pt x="309" y="233"/>
                  </a:cubicBezTo>
                  <a:cubicBezTo>
                    <a:pt x="311" y="233"/>
                    <a:pt x="312" y="233"/>
                    <a:pt x="314" y="233"/>
                  </a:cubicBezTo>
                  <a:cubicBezTo>
                    <a:pt x="313" y="232"/>
                    <a:pt x="312" y="231"/>
                    <a:pt x="311" y="230"/>
                  </a:cubicBezTo>
                  <a:cubicBezTo>
                    <a:pt x="311" y="230"/>
                    <a:pt x="311" y="231"/>
                    <a:pt x="311" y="231"/>
                  </a:cubicBezTo>
                  <a:close/>
                  <a:moveTo>
                    <a:pt x="319" y="233"/>
                  </a:moveTo>
                  <a:cubicBezTo>
                    <a:pt x="319" y="234"/>
                    <a:pt x="320" y="234"/>
                    <a:pt x="322" y="234"/>
                  </a:cubicBezTo>
                  <a:cubicBezTo>
                    <a:pt x="322" y="234"/>
                    <a:pt x="323" y="234"/>
                    <a:pt x="324" y="234"/>
                  </a:cubicBezTo>
                  <a:cubicBezTo>
                    <a:pt x="323" y="233"/>
                    <a:pt x="320" y="232"/>
                    <a:pt x="320" y="232"/>
                  </a:cubicBezTo>
                  <a:cubicBezTo>
                    <a:pt x="320" y="232"/>
                    <a:pt x="318" y="233"/>
                    <a:pt x="319" y="233"/>
                  </a:cubicBezTo>
                  <a:close/>
                  <a:moveTo>
                    <a:pt x="269" y="67"/>
                  </a:moveTo>
                  <a:cubicBezTo>
                    <a:pt x="271" y="67"/>
                    <a:pt x="272" y="67"/>
                    <a:pt x="272" y="67"/>
                  </a:cubicBezTo>
                  <a:cubicBezTo>
                    <a:pt x="271" y="66"/>
                    <a:pt x="268" y="67"/>
                    <a:pt x="269" y="67"/>
                  </a:cubicBezTo>
                  <a:close/>
                  <a:moveTo>
                    <a:pt x="255" y="74"/>
                  </a:moveTo>
                  <a:cubicBezTo>
                    <a:pt x="255" y="74"/>
                    <a:pt x="254" y="73"/>
                    <a:pt x="253" y="73"/>
                  </a:cubicBezTo>
                  <a:cubicBezTo>
                    <a:pt x="253" y="74"/>
                    <a:pt x="254" y="74"/>
                    <a:pt x="255" y="74"/>
                  </a:cubicBezTo>
                  <a:close/>
                  <a:moveTo>
                    <a:pt x="255" y="82"/>
                  </a:moveTo>
                  <a:cubicBezTo>
                    <a:pt x="255" y="82"/>
                    <a:pt x="255" y="82"/>
                    <a:pt x="255" y="82"/>
                  </a:cubicBezTo>
                  <a:cubicBezTo>
                    <a:pt x="257" y="82"/>
                    <a:pt x="260" y="81"/>
                    <a:pt x="261" y="81"/>
                  </a:cubicBezTo>
                  <a:cubicBezTo>
                    <a:pt x="259" y="81"/>
                    <a:pt x="260" y="81"/>
                    <a:pt x="258" y="81"/>
                  </a:cubicBezTo>
                  <a:cubicBezTo>
                    <a:pt x="257" y="81"/>
                    <a:pt x="256" y="81"/>
                    <a:pt x="255" y="82"/>
                  </a:cubicBezTo>
                  <a:close/>
                  <a:moveTo>
                    <a:pt x="264" y="110"/>
                  </a:moveTo>
                  <a:cubicBezTo>
                    <a:pt x="264" y="110"/>
                    <a:pt x="264" y="110"/>
                    <a:pt x="264" y="110"/>
                  </a:cubicBezTo>
                  <a:cubicBezTo>
                    <a:pt x="264" y="111"/>
                    <a:pt x="265" y="111"/>
                    <a:pt x="266" y="111"/>
                  </a:cubicBezTo>
                  <a:cubicBezTo>
                    <a:pt x="266" y="111"/>
                    <a:pt x="266" y="111"/>
                    <a:pt x="267" y="111"/>
                  </a:cubicBezTo>
                  <a:cubicBezTo>
                    <a:pt x="266" y="110"/>
                    <a:pt x="265" y="110"/>
                    <a:pt x="264" y="110"/>
                  </a:cubicBezTo>
                  <a:close/>
                  <a:moveTo>
                    <a:pt x="262" y="78"/>
                  </a:moveTo>
                  <a:cubicBezTo>
                    <a:pt x="261" y="78"/>
                    <a:pt x="261" y="77"/>
                    <a:pt x="261" y="77"/>
                  </a:cubicBezTo>
                  <a:cubicBezTo>
                    <a:pt x="259" y="76"/>
                    <a:pt x="255" y="76"/>
                    <a:pt x="252" y="75"/>
                  </a:cubicBezTo>
                  <a:cubicBezTo>
                    <a:pt x="252" y="75"/>
                    <a:pt x="252" y="75"/>
                    <a:pt x="251" y="75"/>
                  </a:cubicBezTo>
                  <a:cubicBezTo>
                    <a:pt x="251" y="75"/>
                    <a:pt x="250" y="74"/>
                    <a:pt x="249" y="74"/>
                  </a:cubicBezTo>
                  <a:cubicBezTo>
                    <a:pt x="246" y="74"/>
                    <a:pt x="246" y="76"/>
                    <a:pt x="246" y="77"/>
                  </a:cubicBezTo>
                  <a:cubicBezTo>
                    <a:pt x="246" y="77"/>
                    <a:pt x="246" y="77"/>
                    <a:pt x="246" y="77"/>
                  </a:cubicBezTo>
                  <a:cubicBezTo>
                    <a:pt x="246" y="78"/>
                    <a:pt x="245" y="78"/>
                    <a:pt x="244" y="78"/>
                  </a:cubicBezTo>
                  <a:cubicBezTo>
                    <a:pt x="244" y="78"/>
                    <a:pt x="243" y="78"/>
                    <a:pt x="243" y="79"/>
                  </a:cubicBezTo>
                  <a:cubicBezTo>
                    <a:pt x="243" y="79"/>
                    <a:pt x="246" y="79"/>
                    <a:pt x="248" y="79"/>
                  </a:cubicBezTo>
                  <a:cubicBezTo>
                    <a:pt x="248" y="80"/>
                    <a:pt x="247" y="80"/>
                    <a:pt x="249" y="80"/>
                  </a:cubicBezTo>
                  <a:cubicBezTo>
                    <a:pt x="249" y="80"/>
                    <a:pt x="249" y="80"/>
                    <a:pt x="250" y="80"/>
                  </a:cubicBezTo>
                  <a:cubicBezTo>
                    <a:pt x="251" y="80"/>
                    <a:pt x="255" y="79"/>
                    <a:pt x="255" y="78"/>
                  </a:cubicBezTo>
                  <a:cubicBezTo>
                    <a:pt x="256" y="78"/>
                    <a:pt x="260" y="79"/>
                    <a:pt x="260" y="79"/>
                  </a:cubicBezTo>
                  <a:cubicBezTo>
                    <a:pt x="261" y="79"/>
                    <a:pt x="262" y="79"/>
                    <a:pt x="263" y="79"/>
                  </a:cubicBezTo>
                  <a:cubicBezTo>
                    <a:pt x="264" y="79"/>
                    <a:pt x="266" y="79"/>
                    <a:pt x="267" y="79"/>
                  </a:cubicBezTo>
                  <a:cubicBezTo>
                    <a:pt x="266" y="78"/>
                    <a:pt x="264" y="78"/>
                    <a:pt x="262" y="78"/>
                  </a:cubicBezTo>
                  <a:close/>
                  <a:moveTo>
                    <a:pt x="265" y="56"/>
                  </a:moveTo>
                  <a:cubicBezTo>
                    <a:pt x="265" y="56"/>
                    <a:pt x="263" y="56"/>
                    <a:pt x="263" y="56"/>
                  </a:cubicBezTo>
                  <a:cubicBezTo>
                    <a:pt x="263" y="57"/>
                    <a:pt x="265" y="57"/>
                    <a:pt x="266" y="57"/>
                  </a:cubicBezTo>
                  <a:cubicBezTo>
                    <a:pt x="265" y="58"/>
                    <a:pt x="267" y="58"/>
                    <a:pt x="269" y="59"/>
                  </a:cubicBezTo>
                  <a:cubicBezTo>
                    <a:pt x="271" y="59"/>
                    <a:pt x="272" y="58"/>
                    <a:pt x="273" y="58"/>
                  </a:cubicBezTo>
                  <a:cubicBezTo>
                    <a:pt x="275" y="59"/>
                    <a:pt x="275" y="59"/>
                    <a:pt x="277" y="59"/>
                  </a:cubicBezTo>
                  <a:cubicBezTo>
                    <a:pt x="278" y="59"/>
                    <a:pt x="278" y="59"/>
                    <a:pt x="279" y="58"/>
                  </a:cubicBezTo>
                  <a:cubicBezTo>
                    <a:pt x="277" y="58"/>
                    <a:pt x="274" y="57"/>
                    <a:pt x="271" y="57"/>
                  </a:cubicBezTo>
                  <a:cubicBezTo>
                    <a:pt x="269" y="56"/>
                    <a:pt x="268" y="56"/>
                    <a:pt x="265" y="56"/>
                  </a:cubicBezTo>
                  <a:close/>
                  <a:moveTo>
                    <a:pt x="330" y="126"/>
                  </a:moveTo>
                  <a:cubicBezTo>
                    <a:pt x="331" y="126"/>
                    <a:pt x="332" y="126"/>
                    <a:pt x="332" y="126"/>
                  </a:cubicBezTo>
                  <a:cubicBezTo>
                    <a:pt x="329" y="124"/>
                    <a:pt x="327" y="123"/>
                    <a:pt x="324" y="123"/>
                  </a:cubicBezTo>
                  <a:cubicBezTo>
                    <a:pt x="325" y="124"/>
                    <a:pt x="329" y="126"/>
                    <a:pt x="330" y="126"/>
                  </a:cubicBezTo>
                  <a:close/>
                  <a:moveTo>
                    <a:pt x="288" y="71"/>
                  </a:moveTo>
                  <a:cubicBezTo>
                    <a:pt x="288" y="71"/>
                    <a:pt x="287" y="70"/>
                    <a:pt x="286" y="70"/>
                  </a:cubicBezTo>
                  <a:cubicBezTo>
                    <a:pt x="286" y="70"/>
                    <a:pt x="285" y="70"/>
                    <a:pt x="284" y="70"/>
                  </a:cubicBezTo>
                  <a:cubicBezTo>
                    <a:pt x="285" y="71"/>
                    <a:pt x="285" y="71"/>
                    <a:pt x="286" y="71"/>
                  </a:cubicBezTo>
                  <a:cubicBezTo>
                    <a:pt x="287" y="71"/>
                    <a:pt x="287" y="71"/>
                    <a:pt x="288" y="71"/>
                  </a:cubicBezTo>
                  <a:close/>
                  <a:moveTo>
                    <a:pt x="332" y="134"/>
                  </a:moveTo>
                  <a:cubicBezTo>
                    <a:pt x="330" y="134"/>
                    <a:pt x="329" y="134"/>
                    <a:pt x="328" y="134"/>
                  </a:cubicBezTo>
                  <a:cubicBezTo>
                    <a:pt x="327" y="134"/>
                    <a:pt x="326" y="133"/>
                    <a:pt x="325" y="132"/>
                  </a:cubicBezTo>
                  <a:cubicBezTo>
                    <a:pt x="325" y="132"/>
                    <a:pt x="325" y="133"/>
                    <a:pt x="325" y="133"/>
                  </a:cubicBezTo>
                  <a:cubicBezTo>
                    <a:pt x="325" y="133"/>
                    <a:pt x="330" y="136"/>
                    <a:pt x="330" y="136"/>
                  </a:cubicBezTo>
                  <a:cubicBezTo>
                    <a:pt x="331" y="136"/>
                    <a:pt x="332" y="135"/>
                    <a:pt x="332" y="135"/>
                  </a:cubicBezTo>
                  <a:cubicBezTo>
                    <a:pt x="332" y="135"/>
                    <a:pt x="332" y="134"/>
                    <a:pt x="332" y="134"/>
                  </a:cubicBezTo>
                  <a:close/>
                  <a:moveTo>
                    <a:pt x="353" y="77"/>
                  </a:moveTo>
                  <a:cubicBezTo>
                    <a:pt x="351" y="76"/>
                    <a:pt x="350" y="75"/>
                    <a:pt x="347" y="74"/>
                  </a:cubicBezTo>
                  <a:cubicBezTo>
                    <a:pt x="346" y="74"/>
                    <a:pt x="345" y="74"/>
                    <a:pt x="345" y="75"/>
                  </a:cubicBezTo>
                  <a:cubicBezTo>
                    <a:pt x="346" y="75"/>
                    <a:pt x="347" y="76"/>
                    <a:pt x="348" y="77"/>
                  </a:cubicBezTo>
                  <a:cubicBezTo>
                    <a:pt x="348" y="77"/>
                    <a:pt x="349" y="77"/>
                    <a:pt x="350" y="77"/>
                  </a:cubicBezTo>
                  <a:cubicBezTo>
                    <a:pt x="351" y="77"/>
                    <a:pt x="353" y="78"/>
                    <a:pt x="353" y="77"/>
                  </a:cubicBezTo>
                  <a:close/>
                  <a:moveTo>
                    <a:pt x="266" y="83"/>
                  </a:moveTo>
                  <a:cubicBezTo>
                    <a:pt x="266" y="83"/>
                    <a:pt x="268" y="84"/>
                    <a:pt x="268" y="84"/>
                  </a:cubicBezTo>
                  <a:cubicBezTo>
                    <a:pt x="269" y="84"/>
                    <a:pt x="269" y="83"/>
                    <a:pt x="270" y="83"/>
                  </a:cubicBezTo>
                  <a:cubicBezTo>
                    <a:pt x="269" y="82"/>
                    <a:pt x="266" y="82"/>
                    <a:pt x="266" y="83"/>
                  </a:cubicBezTo>
                  <a:close/>
                  <a:moveTo>
                    <a:pt x="267" y="53"/>
                  </a:moveTo>
                  <a:cubicBezTo>
                    <a:pt x="267" y="53"/>
                    <a:pt x="266" y="53"/>
                    <a:pt x="266" y="53"/>
                  </a:cubicBezTo>
                  <a:cubicBezTo>
                    <a:pt x="266" y="53"/>
                    <a:pt x="266" y="53"/>
                    <a:pt x="266" y="52"/>
                  </a:cubicBezTo>
                  <a:cubicBezTo>
                    <a:pt x="266" y="52"/>
                    <a:pt x="267" y="52"/>
                    <a:pt x="267" y="52"/>
                  </a:cubicBezTo>
                  <a:cubicBezTo>
                    <a:pt x="265" y="51"/>
                    <a:pt x="263" y="51"/>
                    <a:pt x="258" y="51"/>
                  </a:cubicBezTo>
                  <a:cubicBezTo>
                    <a:pt x="252" y="51"/>
                    <a:pt x="250" y="52"/>
                    <a:pt x="244" y="52"/>
                  </a:cubicBezTo>
                  <a:cubicBezTo>
                    <a:pt x="241" y="52"/>
                    <a:pt x="239" y="51"/>
                    <a:pt x="236" y="51"/>
                  </a:cubicBezTo>
                  <a:cubicBezTo>
                    <a:pt x="236" y="51"/>
                    <a:pt x="235" y="52"/>
                    <a:pt x="235" y="51"/>
                  </a:cubicBezTo>
                  <a:cubicBezTo>
                    <a:pt x="235" y="51"/>
                    <a:pt x="235" y="51"/>
                    <a:pt x="235" y="51"/>
                  </a:cubicBezTo>
                  <a:cubicBezTo>
                    <a:pt x="234" y="50"/>
                    <a:pt x="231" y="51"/>
                    <a:pt x="231" y="50"/>
                  </a:cubicBezTo>
                  <a:cubicBezTo>
                    <a:pt x="232" y="50"/>
                    <a:pt x="233" y="50"/>
                    <a:pt x="235" y="50"/>
                  </a:cubicBezTo>
                  <a:cubicBezTo>
                    <a:pt x="234" y="49"/>
                    <a:pt x="229" y="50"/>
                    <a:pt x="230" y="49"/>
                  </a:cubicBezTo>
                  <a:cubicBezTo>
                    <a:pt x="229" y="49"/>
                    <a:pt x="228" y="49"/>
                    <a:pt x="228" y="49"/>
                  </a:cubicBezTo>
                  <a:cubicBezTo>
                    <a:pt x="227" y="49"/>
                    <a:pt x="227" y="49"/>
                    <a:pt x="226" y="49"/>
                  </a:cubicBezTo>
                  <a:cubicBezTo>
                    <a:pt x="222" y="49"/>
                    <a:pt x="221" y="48"/>
                    <a:pt x="216" y="48"/>
                  </a:cubicBezTo>
                  <a:cubicBezTo>
                    <a:pt x="215" y="48"/>
                    <a:pt x="213" y="49"/>
                    <a:pt x="213" y="49"/>
                  </a:cubicBezTo>
                  <a:cubicBezTo>
                    <a:pt x="213" y="50"/>
                    <a:pt x="219" y="50"/>
                    <a:pt x="221" y="50"/>
                  </a:cubicBezTo>
                  <a:cubicBezTo>
                    <a:pt x="221" y="50"/>
                    <a:pt x="222" y="50"/>
                    <a:pt x="223" y="50"/>
                  </a:cubicBezTo>
                  <a:cubicBezTo>
                    <a:pt x="225" y="50"/>
                    <a:pt x="225" y="51"/>
                    <a:pt x="227" y="51"/>
                  </a:cubicBezTo>
                  <a:cubicBezTo>
                    <a:pt x="227" y="51"/>
                    <a:pt x="226" y="52"/>
                    <a:pt x="226" y="52"/>
                  </a:cubicBezTo>
                  <a:cubicBezTo>
                    <a:pt x="226" y="53"/>
                    <a:pt x="231" y="54"/>
                    <a:pt x="234" y="54"/>
                  </a:cubicBezTo>
                  <a:cubicBezTo>
                    <a:pt x="235" y="54"/>
                    <a:pt x="236" y="53"/>
                    <a:pt x="237" y="53"/>
                  </a:cubicBezTo>
                  <a:cubicBezTo>
                    <a:pt x="237" y="53"/>
                    <a:pt x="238" y="53"/>
                    <a:pt x="238" y="53"/>
                  </a:cubicBezTo>
                  <a:cubicBezTo>
                    <a:pt x="238" y="54"/>
                    <a:pt x="241" y="54"/>
                    <a:pt x="244" y="54"/>
                  </a:cubicBezTo>
                  <a:cubicBezTo>
                    <a:pt x="247" y="54"/>
                    <a:pt x="250" y="54"/>
                    <a:pt x="253" y="54"/>
                  </a:cubicBezTo>
                  <a:cubicBezTo>
                    <a:pt x="254" y="54"/>
                    <a:pt x="254" y="53"/>
                    <a:pt x="256" y="53"/>
                  </a:cubicBezTo>
                  <a:cubicBezTo>
                    <a:pt x="256" y="54"/>
                    <a:pt x="256" y="54"/>
                    <a:pt x="258" y="54"/>
                  </a:cubicBezTo>
                  <a:cubicBezTo>
                    <a:pt x="262" y="54"/>
                    <a:pt x="267" y="54"/>
                    <a:pt x="267" y="53"/>
                  </a:cubicBezTo>
                  <a:close/>
                  <a:moveTo>
                    <a:pt x="273" y="80"/>
                  </a:moveTo>
                  <a:cubicBezTo>
                    <a:pt x="274" y="81"/>
                    <a:pt x="274" y="81"/>
                    <a:pt x="276" y="80"/>
                  </a:cubicBezTo>
                  <a:cubicBezTo>
                    <a:pt x="274" y="80"/>
                    <a:pt x="274" y="80"/>
                    <a:pt x="27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74" name="Group 7"/>
          <p:cNvGrpSpPr/>
          <p:nvPr/>
        </p:nvGrpSpPr>
        <p:grpSpPr>
          <a:xfrm>
            <a:off x="4716016" y="2972168"/>
            <a:ext cx="484909" cy="484909"/>
            <a:chOff x="5001064" y="3205943"/>
            <a:chExt cx="484909" cy="484909"/>
          </a:xfrm>
          <a:solidFill>
            <a:schemeClr val="bg1"/>
          </a:solidFill>
        </p:grpSpPr>
        <p:sp>
          <p:nvSpPr>
            <p:cNvPr id="175" name="Oval 25"/>
            <p:cNvSpPr/>
            <p:nvPr/>
          </p:nvSpPr>
          <p:spPr>
            <a:xfrm>
              <a:off x="5001064" y="3205943"/>
              <a:ext cx="484909" cy="48490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Freeform 8"/>
            <p:cNvSpPr>
              <a:spLocks noEditPoints="1"/>
            </p:cNvSpPr>
            <p:nvPr/>
          </p:nvSpPr>
          <p:spPr bwMode="auto">
            <a:xfrm>
              <a:off x="5052752" y="3323769"/>
              <a:ext cx="373300" cy="217506"/>
            </a:xfrm>
            <a:custGeom>
              <a:avLst/>
              <a:gdLst>
                <a:gd name="T0" fmla="*/ 219 w 625"/>
                <a:gd name="T1" fmla="*/ 244 h 364"/>
                <a:gd name="T2" fmla="*/ 182 w 625"/>
                <a:gd name="T3" fmla="*/ 221 h 364"/>
                <a:gd name="T4" fmla="*/ 173 w 625"/>
                <a:gd name="T5" fmla="*/ 215 h 364"/>
                <a:gd name="T6" fmla="*/ 179 w 625"/>
                <a:gd name="T7" fmla="*/ 200 h 364"/>
                <a:gd name="T8" fmla="*/ 190 w 625"/>
                <a:gd name="T9" fmla="*/ 173 h 364"/>
                <a:gd name="T10" fmla="*/ 191 w 625"/>
                <a:gd name="T11" fmla="*/ 145 h 364"/>
                <a:gd name="T12" fmla="*/ 146 w 625"/>
                <a:gd name="T13" fmla="*/ 68 h 364"/>
                <a:gd name="T14" fmla="*/ 85 w 625"/>
                <a:gd name="T15" fmla="*/ 113 h 364"/>
                <a:gd name="T16" fmla="*/ 87 w 625"/>
                <a:gd name="T17" fmla="*/ 165 h 364"/>
                <a:gd name="T18" fmla="*/ 101 w 625"/>
                <a:gd name="T19" fmla="*/ 194 h 364"/>
                <a:gd name="T20" fmla="*/ 109 w 625"/>
                <a:gd name="T21" fmla="*/ 215 h 364"/>
                <a:gd name="T22" fmla="*/ 108 w 625"/>
                <a:gd name="T23" fmla="*/ 215 h 364"/>
                <a:gd name="T24" fmla="*/ 92 w 625"/>
                <a:gd name="T25" fmla="*/ 233 h 364"/>
                <a:gd name="T26" fmla="*/ 0 w 625"/>
                <a:gd name="T27" fmla="*/ 279 h 364"/>
                <a:gd name="T28" fmla="*/ 10 w 625"/>
                <a:gd name="T29" fmla="*/ 299 h 364"/>
                <a:gd name="T30" fmla="*/ 114 w 625"/>
                <a:gd name="T31" fmla="*/ 283 h 364"/>
                <a:gd name="T32" fmla="*/ 615 w 625"/>
                <a:gd name="T33" fmla="*/ 266 h 364"/>
                <a:gd name="T34" fmla="*/ 527 w 625"/>
                <a:gd name="T35" fmla="*/ 221 h 364"/>
                <a:gd name="T36" fmla="*/ 519 w 625"/>
                <a:gd name="T37" fmla="*/ 215 h 364"/>
                <a:gd name="T38" fmla="*/ 524 w 625"/>
                <a:gd name="T39" fmla="*/ 200 h 364"/>
                <a:gd name="T40" fmla="*/ 535 w 625"/>
                <a:gd name="T41" fmla="*/ 173 h 364"/>
                <a:gd name="T42" fmla="*/ 536 w 625"/>
                <a:gd name="T43" fmla="*/ 145 h 364"/>
                <a:gd name="T44" fmla="*/ 492 w 625"/>
                <a:gd name="T45" fmla="*/ 68 h 364"/>
                <a:gd name="T46" fmla="*/ 431 w 625"/>
                <a:gd name="T47" fmla="*/ 113 h 364"/>
                <a:gd name="T48" fmla="*/ 433 w 625"/>
                <a:gd name="T49" fmla="*/ 165 h 364"/>
                <a:gd name="T50" fmla="*/ 447 w 625"/>
                <a:gd name="T51" fmla="*/ 194 h 364"/>
                <a:gd name="T52" fmla="*/ 455 w 625"/>
                <a:gd name="T53" fmla="*/ 215 h 364"/>
                <a:gd name="T54" fmla="*/ 454 w 625"/>
                <a:gd name="T55" fmla="*/ 215 h 364"/>
                <a:gd name="T56" fmla="*/ 437 w 625"/>
                <a:gd name="T57" fmla="*/ 233 h 364"/>
                <a:gd name="T58" fmla="*/ 421 w 625"/>
                <a:gd name="T59" fmla="*/ 253 h 364"/>
                <a:gd name="T60" fmla="*/ 525 w 625"/>
                <a:gd name="T61" fmla="*/ 299 h 364"/>
                <a:gd name="T62" fmla="*/ 623 w 625"/>
                <a:gd name="T63" fmla="*/ 293 h 364"/>
                <a:gd name="T64" fmla="*/ 232 w 625"/>
                <a:gd name="T65" fmla="*/ 128 h 364"/>
                <a:gd name="T66" fmla="*/ 244 w 625"/>
                <a:gd name="T67" fmla="*/ 183 h 364"/>
                <a:gd name="T68" fmla="*/ 258 w 625"/>
                <a:gd name="T69" fmla="*/ 223 h 364"/>
                <a:gd name="T70" fmla="*/ 260 w 625"/>
                <a:gd name="T71" fmla="*/ 234 h 364"/>
                <a:gd name="T72" fmla="*/ 307 w 625"/>
                <a:gd name="T73" fmla="*/ 258 h 364"/>
                <a:gd name="T74" fmla="*/ 307 w 625"/>
                <a:gd name="T75" fmla="*/ 258 h 364"/>
                <a:gd name="T76" fmla="*/ 356 w 625"/>
                <a:gd name="T77" fmla="*/ 226 h 364"/>
                <a:gd name="T78" fmla="*/ 371 w 625"/>
                <a:gd name="T79" fmla="*/ 185 h 364"/>
                <a:gd name="T80" fmla="*/ 391 w 625"/>
                <a:gd name="T81" fmla="*/ 138 h 364"/>
                <a:gd name="T82" fmla="*/ 385 w 625"/>
                <a:gd name="T83" fmla="*/ 63 h 364"/>
                <a:gd name="T84" fmla="*/ 247 w 625"/>
                <a:gd name="T85" fmla="*/ 27 h 364"/>
                <a:gd name="T86" fmla="*/ 232 w 625"/>
                <a:gd name="T87" fmla="*/ 128 h 364"/>
                <a:gd name="T88" fmla="*/ 415 w 625"/>
                <a:gd name="T89" fmla="*/ 274 h 364"/>
                <a:gd name="T90" fmla="*/ 363 w 625"/>
                <a:gd name="T91" fmla="*/ 236 h 364"/>
                <a:gd name="T92" fmla="*/ 307 w 625"/>
                <a:gd name="T93" fmla="*/ 259 h 364"/>
                <a:gd name="T94" fmla="*/ 312 w 625"/>
                <a:gd name="T95" fmla="*/ 294 h 364"/>
                <a:gd name="T96" fmla="*/ 301 w 625"/>
                <a:gd name="T97" fmla="*/ 295 h 364"/>
                <a:gd name="T98" fmla="*/ 280 w 625"/>
                <a:gd name="T99" fmla="*/ 278 h 364"/>
                <a:gd name="T100" fmla="*/ 259 w 625"/>
                <a:gd name="T101" fmla="*/ 234 h 364"/>
                <a:gd name="T102" fmla="*/ 234 w 625"/>
                <a:gd name="T103" fmla="*/ 261 h 364"/>
                <a:gd name="T104" fmla="*/ 93 w 625"/>
                <a:gd name="T105" fmla="*/ 332 h 364"/>
                <a:gd name="T106" fmla="*/ 108 w 625"/>
                <a:gd name="T107" fmla="*/ 364 h 364"/>
                <a:gd name="T108" fmla="*/ 299 w 625"/>
                <a:gd name="T109" fmla="*/ 312 h 364"/>
                <a:gd name="T110" fmla="*/ 322 w 625"/>
                <a:gd name="T111" fmla="*/ 363 h 364"/>
                <a:gd name="T112" fmla="*/ 520 w 625"/>
                <a:gd name="T113" fmla="*/ 354 h 364"/>
                <a:gd name="T114" fmla="*/ 299 w 625"/>
                <a:gd name="T115" fmla="*/ 308 h 364"/>
                <a:gd name="T116" fmla="*/ 313 w 625"/>
                <a:gd name="T117" fmla="*/ 299 h 364"/>
                <a:gd name="T118" fmla="*/ 299 w 625"/>
                <a:gd name="T119" fmla="*/ 30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364">
                  <a:moveTo>
                    <a:pt x="177" y="259"/>
                  </a:moveTo>
                  <a:cubicBezTo>
                    <a:pt x="194" y="253"/>
                    <a:pt x="210" y="247"/>
                    <a:pt x="219" y="244"/>
                  </a:cubicBezTo>
                  <a:cubicBezTo>
                    <a:pt x="216" y="242"/>
                    <a:pt x="212" y="241"/>
                    <a:pt x="210" y="241"/>
                  </a:cubicBezTo>
                  <a:cubicBezTo>
                    <a:pt x="192" y="236"/>
                    <a:pt x="182" y="225"/>
                    <a:pt x="182" y="221"/>
                  </a:cubicBezTo>
                  <a:cubicBezTo>
                    <a:pt x="181" y="218"/>
                    <a:pt x="179" y="216"/>
                    <a:pt x="176" y="216"/>
                  </a:cubicBezTo>
                  <a:cubicBezTo>
                    <a:pt x="173" y="215"/>
                    <a:pt x="173" y="215"/>
                    <a:pt x="173" y="215"/>
                  </a:cubicBezTo>
                  <a:cubicBezTo>
                    <a:pt x="171" y="214"/>
                    <a:pt x="170" y="211"/>
                    <a:pt x="171" y="210"/>
                  </a:cubicBezTo>
                  <a:cubicBezTo>
                    <a:pt x="174" y="209"/>
                    <a:pt x="177" y="206"/>
                    <a:pt x="179" y="200"/>
                  </a:cubicBezTo>
                  <a:cubicBezTo>
                    <a:pt x="180" y="194"/>
                    <a:pt x="182" y="186"/>
                    <a:pt x="181" y="183"/>
                  </a:cubicBezTo>
                  <a:cubicBezTo>
                    <a:pt x="186" y="184"/>
                    <a:pt x="189" y="180"/>
                    <a:pt x="190" y="173"/>
                  </a:cubicBezTo>
                  <a:cubicBezTo>
                    <a:pt x="191" y="166"/>
                    <a:pt x="192" y="159"/>
                    <a:pt x="194" y="152"/>
                  </a:cubicBezTo>
                  <a:cubicBezTo>
                    <a:pt x="196" y="146"/>
                    <a:pt x="193" y="145"/>
                    <a:pt x="191" y="145"/>
                  </a:cubicBezTo>
                  <a:cubicBezTo>
                    <a:pt x="188" y="145"/>
                    <a:pt x="194" y="128"/>
                    <a:pt x="190" y="103"/>
                  </a:cubicBezTo>
                  <a:cubicBezTo>
                    <a:pt x="186" y="79"/>
                    <a:pt x="170" y="72"/>
                    <a:pt x="146" y="68"/>
                  </a:cubicBezTo>
                  <a:cubicBezTo>
                    <a:pt x="123" y="63"/>
                    <a:pt x="110" y="75"/>
                    <a:pt x="100" y="80"/>
                  </a:cubicBezTo>
                  <a:cubicBezTo>
                    <a:pt x="90" y="85"/>
                    <a:pt x="84" y="97"/>
                    <a:pt x="85" y="113"/>
                  </a:cubicBezTo>
                  <a:cubicBezTo>
                    <a:pt x="87" y="129"/>
                    <a:pt x="88" y="133"/>
                    <a:pt x="91" y="146"/>
                  </a:cubicBezTo>
                  <a:cubicBezTo>
                    <a:pt x="87" y="142"/>
                    <a:pt x="85" y="151"/>
                    <a:pt x="87" y="165"/>
                  </a:cubicBezTo>
                  <a:cubicBezTo>
                    <a:pt x="89" y="179"/>
                    <a:pt x="95" y="180"/>
                    <a:pt x="98" y="181"/>
                  </a:cubicBezTo>
                  <a:cubicBezTo>
                    <a:pt x="102" y="183"/>
                    <a:pt x="101" y="186"/>
                    <a:pt x="101" y="194"/>
                  </a:cubicBezTo>
                  <a:cubicBezTo>
                    <a:pt x="100" y="202"/>
                    <a:pt x="104" y="206"/>
                    <a:pt x="107" y="208"/>
                  </a:cubicBezTo>
                  <a:cubicBezTo>
                    <a:pt x="111" y="209"/>
                    <a:pt x="112" y="214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8" y="215"/>
                    <a:pt x="108" y="215"/>
                    <a:pt x="108" y="215"/>
                  </a:cubicBezTo>
                  <a:cubicBezTo>
                    <a:pt x="106" y="216"/>
                    <a:pt x="102" y="215"/>
                    <a:pt x="100" y="219"/>
                  </a:cubicBezTo>
                  <a:cubicBezTo>
                    <a:pt x="98" y="222"/>
                    <a:pt x="92" y="233"/>
                    <a:pt x="92" y="233"/>
                  </a:cubicBezTo>
                  <a:cubicBezTo>
                    <a:pt x="92" y="233"/>
                    <a:pt x="30" y="255"/>
                    <a:pt x="19" y="260"/>
                  </a:cubicBezTo>
                  <a:cubicBezTo>
                    <a:pt x="8" y="264"/>
                    <a:pt x="0" y="274"/>
                    <a:pt x="0" y="279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9"/>
                    <a:pt x="10" y="299"/>
                    <a:pt x="10" y="299"/>
                  </a:cubicBezTo>
                  <a:cubicBezTo>
                    <a:pt x="90" y="299"/>
                    <a:pt x="90" y="299"/>
                    <a:pt x="90" y="299"/>
                  </a:cubicBezTo>
                  <a:cubicBezTo>
                    <a:pt x="96" y="293"/>
                    <a:pt x="104" y="287"/>
                    <a:pt x="114" y="283"/>
                  </a:cubicBezTo>
                  <a:cubicBezTo>
                    <a:pt x="123" y="279"/>
                    <a:pt x="151" y="269"/>
                    <a:pt x="177" y="259"/>
                  </a:cubicBezTo>
                  <a:close/>
                  <a:moveTo>
                    <a:pt x="615" y="266"/>
                  </a:moveTo>
                  <a:cubicBezTo>
                    <a:pt x="605" y="260"/>
                    <a:pt x="573" y="245"/>
                    <a:pt x="555" y="241"/>
                  </a:cubicBezTo>
                  <a:cubicBezTo>
                    <a:pt x="538" y="236"/>
                    <a:pt x="528" y="225"/>
                    <a:pt x="527" y="221"/>
                  </a:cubicBezTo>
                  <a:cubicBezTo>
                    <a:pt x="526" y="218"/>
                    <a:pt x="525" y="216"/>
                    <a:pt x="521" y="216"/>
                  </a:cubicBezTo>
                  <a:cubicBezTo>
                    <a:pt x="519" y="215"/>
                    <a:pt x="519" y="215"/>
                    <a:pt x="519" y="215"/>
                  </a:cubicBezTo>
                  <a:cubicBezTo>
                    <a:pt x="517" y="214"/>
                    <a:pt x="515" y="211"/>
                    <a:pt x="517" y="210"/>
                  </a:cubicBezTo>
                  <a:cubicBezTo>
                    <a:pt x="519" y="209"/>
                    <a:pt x="522" y="206"/>
                    <a:pt x="524" y="200"/>
                  </a:cubicBezTo>
                  <a:cubicBezTo>
                    <a:pt x="526" y="194"/>
                    <a:pt x="527" y="186"/>
                    <a:pt x="526" y="183"/>
                  </a:cubicBezTo>
                  <a:cubicBezTo>
                    <a:pt x="531" y="184"/>
                    <a:pt x="534" y="180"/>
                    <a:pt x="535" y="173"/>
                  </a:cubicBezTo>
                  <a:cubicBezTo>
                    <a:pt x="536" y="166"/>
                    <a:pt x="538" y="159"/>
                    <a:pt x="539" y="152"/>
                  </a:cubicBezTo>
                  <a:cubicBezTo>
                    <a:pt x="541" y="146"/>
                    <a:pt x="539" y="145"/>
                    <a:pt x="536" y="145"/>
                  </a:cubicBezTo>
                  <a:cubicBezTo>
                    <a:pt x="534" y="145"/>
                    <a:pt x="539" y="128"/>
                    <a:pt x="536" y="103"/>
                  </a:cubicBezTo>
                  <a:cubicBezTo>
                    <a:pt x="532" y="79"/>
                    <a:pt x="515" y="72"/>
                    <a:pt x="492" y="68"/>
                  </a:cubicBezTo>
                  <a:cubicBezTo>
                    <a:pt x="469" y="63"/>
                    <a:pt x="456" y="75"/>
                    <a:pt x="446" y="80"/>
                  </a:cubicBezTo>
                  <a:cubicBezTo>
                    <a:pt x="436" y="85"/>
                    <a:pt x="429" y="97"/>
                    <a:pt x="431" y="113"/>
                  </a:cubicBezTo>
                  <a:cubicBezTo>
                    <a:pt x="433" y="129"/>
                    <a:pt x="433" y="133"/>
                    <a:pt x="436" y="146"/>
                  </a:cubicBezTo>
                  <a:cubicBezTo>
                    <a:pt x="432" y="142"/>
                    <a:pt x="431" y="151"/>
                    <a:pt x="433" y="165"/>
                  </a:cubicBezTo>
                  <a:cubicBezTo>
                    <a:pt x="434" y="179"/>
                    <a:pt x="440" y="180"/>
                    <a:pt x="444" y="181"/>
                  </a:cubicBezTo>
                  <a:cubicBezTo>
                    <a:pt x="448" y="183"/>
                    <a:pt x="447" y="186"/>
                    <a:pt x="447" y="194"/>
                  </a:cubicBezTo>
                  <a:cubicBezTo>
                    <a:pt x="446" y="202"/>
                    <a:pt x="450" y="206"/>
                    <a:pt x="453" y="208"/>
                  </a:cubicBezTo>
                  <a:cubicBezTo>
                    <a:pt x="456" y="209"/>
                    <a:pt x="457" y="214"/>
                    <a:pt x="455" y="215"/>
                  </a:cubicBezTo>
                  <a:cubicBezTo>
                    <a:pt x="455" y="215"/>
                    <a:pt x="455" y="215"/>
                    <a:pt x="455" y="215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2" y="216"/>
                    <a:pt x="448" y="215"/>
                    <a:pt x="446" y="219"/>
                  </a:cubicBezTo>
                  <a:cubicBezTo>
                    <a:pt x="444" y="222"/>
                    <a:pt x="437" y="233"/>
                    <a:pt x="437" y="233"/>
                  </a:cubicBezTo>
                  <a:cubicBezTo>
                    <a:pt x="437" y="233"/>
                    <a:pt x="420" y="239"/>
                    <a:pt x="403" y="245"/>
                  </a:cubicBezTo>
                  <a:cubicBezTo>
                    <a:pt x="407" y="248"/>
                    <a:pt x="413" y="251"/>
                    <a:pt x="421" y="253"/>
                  </a:cubicBezTo>
                  <a:cubicBezTo>
                    <a:pt x="452" y="262"/>
                    <a:pt x="500" y="284"/>
                    <a:pt x="517" y="293"/>
                  </a:cubicBezTo>
                  <a:cubicBezTo>
                    <a:pt x="520" y="295"/>
                    <a:pt x="522" y="297"/>
                    <a:pt x="525" y="299"/>
                  </a:cubicBezTo>
                  <a:cubicBezTo>
                    <a:pt x="608" y="299"/>
                    <a:pt x="608" y="299"/>
                    <a:pt x="608" y="299"/>
                  </a:cubicBezTo>
                  <a:cubicBezTo>
                    <a:pt x="616" y="299"/>
                    <a:pt x="624" y="298"/>
                    <a:pt x="623" y="293"/>
                  </a:cubicBezTo>
                  <a:cubicBezTo>
                    <a:pt x="623" y="289"/>
                    <a:pt x="625" y="271"/>
                    <a:pt x="615" y="266"/>
                  </a:cubicBezTo>
                  <a:close/>
                  <a:moveTo>
                    <a:pt x="232" y="128"/>
                  </a:moveTo>
                  <a:cubicBezTo>
                    <a:pt x="226" y="121"/>
                    <a:pt x="224" y="135"/>
                    <a:pt x="226" y="157"/>
                  </a:cubicBezTo>
                  <a:cubicBezTo>
                    <a:pt x="229" y="179"/>
                    <a:pt x="238" y="181"/>
                    <a:pt x="244" y="183"/>
                  </a:cubicBezTo>
                  <a:cubicBezTo>
                    <a:pt x="249" y="184"/>
                    <a:pt x="248" y="189"/>
                    <a:pt x="248" y="202"/>
                  </a:cubicBezTo>
                  <a:cubicBezTo>
                    <a:pt x="247" y="214"/>
                    <a:pt x="253" y="221"/>
                    <a:pt x="258" y="223"/>
                  </a:cubicBezTo>
                  <a:cubicBezTo>
                    <a:pt x="263" y="224"/>
                    <a:pt x="264" y="232"/>
                    <a:pt x="260" y="234"/>
                  </a:cubicBezTo>
                  <a:cubicBezTo>
                    <a:pt x="260" y="234"/>
                    <a:pt x="260" y="234"/>
                    <a:pt x="260" y="234"/>
                  </a:cubicBezTo>
                  <a:cubicBezTo>
                    <a:pt x="263" y="238"/>
                    <a:pt x="274" y="252"/>
                    <a:pt x="306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40" y="253"/>
                    <a:pt x="354" y="241"/>
                    <a:pt x="359" y="235"/>
                  </a:cubicBezTo>
                  <a:cubicBezTo>
                    <a:pt x="356" y="232"/>
                    <a:pt x="354" y="228"/>
                    <a:pt x="356" y="226"/>
                  </a:cubicBezTo>
                  <a:cubicBezTo>
                    <a:pt x="360" y="225"/>
                    <a:pt x="364" y="220"/>
                    <a:pt x="367" y="211"/>
                  </a:cubicBezTo>
                  <a:cubicBezTo>
                    <a:pt x="370" y="202"/>
                    <a:pt x="372" y="190"/>
                    <a:pt x="371" y="185"/>
                  </a:cubicBezTo>
                  <a:cubicBezTo>
                    <a:pt x="378" y="187"/>
                    <a:pt x="383" y="181"/>
                    <a:pt x="384" y="170"/>
                  </a:cubicBezTo>
                  <a:cubicBezTo>
                    <a:pt x="386" y="160"/>
                    <a:pt x="388" y="148"/>
                    <a:pt x="391" y="138"/>
                  </a:cubicBezTo>
                  <a:cubicBezTo>
                    <a:pt x="393" y="128"/>
                    <a:pt x="390" y="126"/>
                    <a:pt x="386" y="126"/>
                  </a:cubicBezTo>
                  <a:cubicBezTo>
                    <a:pt x="382" y="126"/>
                    <a:pt x="390" y="100"/>
                    <a:pt x="385" y="63"/>
                  </a:cubicBezTo>
                  <a:cubicBezTo>
                    <a:pt x="379" y="25"/>
                    <a:pt x="354" y="15"/>
                    <a:pt x="318" y="8"/>
                  </a:cubicBezTo>
                  <a:cubicBezTo>
                    <a:pt x="282" y="0"/>
                    <a:pt x="262" y="19"/>
                    <a:pt x="247" y="27"/>
                  </a:cubicBezTo>
                  <a:cubicBezTo>
                    <a:pt x="231" y="35"/>
                    <a:pt x="221" y="53"/>
                    <a:pt x="224" y="77"/>
                  </a:cubicBezTo>
                  <a:cubicBezTo>
                    <a:pt x="227" y="102"/>
                    <a:pt x="227" y="109"/>
                    <a:pt x="232" y="128"/>
                  </a:cubicBezTo>
                  <a:close/>
                  <a:moveTo>
                    <a:pt x="506" y="312"/>
                  </a:moveTo>
                  <a:cubicBezTo>
                    <a:pt x="491" y="304"/>
                    <a:pt x="442" y="281"/>
                    <a:pt x="415" y="274"/>
                  </a:cubicBezTo>
                  <a:cubicBezTo>
                    <a:pt x="388" y="266"/>
                    <a:pt x="373" y="249"/>
                    <a:pt x="372" y="244"/>
                  </a:cubicBezTo>
                  <a:cubicBezTo>
                    <a:pt x="370" y="238"/>
                    <a:pt x="368" y="236"/>
                    <a:pt x="363" y="236"/>
                  </a:cubicBezTo>
                  <a:cubicBezTo>
                    <a:pt x="363" y="236"/>
                    <a:pt x="362" y="236"/>
                    <a:pt x="362" y="236"/>
                  </a:cubicBezTo>
                  <a:cubicBezTo>
                    <a:pt x="358" y="263"/>
                    <a:pt x="311" y="259"/>
                    <a:pt x="307" y="259"/>
                  </a:cubicBezTo>
                  <a:cubicBezTo>
                    <a:pt x="308" y="260"/>
                    <a:pt x="319" y="275"/>
                    <a:pt x="333" y="278"/>
                  </a:cubicBezTo>
                  <a:cubicBezTo>
                    <a:pt x="333" y="278"/>
                    <a:pt x="315" y="282"/>
                    <a:pt x="312" y="294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9" y="282"/>
                    <a:pt x="280" y="278"/>
                    <a:pt x="280" y="278"/>
                  </a:cubicBezTo>
                  <a:cubicBezTo>
                    <a:pt x="294" y="275"/>
                    <a:pt x="305" y="261"/>
                    <a:pt x="306" y="259"/>
                  </a:cubicBezTo>
                  <a:cubicBezTo>
                    <a:pt x="302" y="259"/>
                    <a:pt x="260" y="263"/>
                    <a:pt x="259" y="234"/>
                  </a:cubicBezTo>
                  <a:cubicBezTo>
                    <a:pt x="256" y="235"/>
                    <a:pt x="250" y="235"/>
                    <a:pt x="247" y="240"/>
                  </a:cubicBezTo>
                  <a:cubicBezTo>
                    <a:pt x="244" y="245"/>
                    <a:pt x="234" y="261"/>
                    <a:pt x="234" y="261"/>
                  </a:cubicBezTo>
                  <a:cubicBezTo>
                    <a:pt x="234" y="261"/>
                    <a:pt x="139" y="296"/>
                    <a:pt x="122" y="303"/>
                  </a:cubicBezTo>
                  <a:cubicBezTo>
                    <a:pt x="106" y="310"/>
                    <a:pt x="93" y="325"/>
                    <a:pt x="93" y="332"/>
                  </a:cubicBezTo>
                  <a:cubicBezTo>
                    <a:pt x="93" y="354"/>
                    <a:pt x="93" y="354"/>
                    <a:pt x="93" y="354"/>
                  </a:cubicBezTo>
                  <a:cubicBezTo>
                    <a:pt x="93" y="364"/>
                    <a:pt x="108" y="364"/>
                    <a:pt x="108" y="364"/>
                  </a:cubicBezTo>
                  <a:cubicBezTo>
                    <a:pt x="108" y="364"/>
                    <a:pt x="198" y="364"/>
                    <a:pt x="291" y="364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314" y="312"/>
                    <a:pt x="314" y="312"/>
                    <a:pt x="314" y="312"/>
                  </a:cubicBezTo>
                  <a:cubicBezTo>
                    <a:pt x="322" y="363"/>
                    <a:pt x="322" y="363"/>
                    <a:pt x="322" y="363"/>
                  </a:cubicBezTo>
                  <a:cubicBezTo>
                    <a:pt x="409" y="363"/>
                    <a:pt x="490" y="363"/>
                    <a:pt x="495" y="363"/>
                  </a:cubicBezTo>
                  <a:cubicBezTo>
                    <a:pt x="508" y="363"/>
                    <a:pt x="521" y="361"/>
                    <a:pt x="520" y="354"/>
                  </a:cubicBezTo>
                  <a:cubicBezTo>
                    <a:pt x="519" y="347"/>
                    <a:pt x="522" y="320"/>
                    <a:pt x="506" y="312"/>
                  </a:cubicBezTo>
                  <a:close/>
                  <a:moveTo>
                    <a:pt x="299" y="308"/>
                  </a:moveTo>
                  <a:cubicBezTo>
                    <a:pt x="301" y="299"/>
                    <a:pt x="301" y="299"/>
                    <a:pt x="301" y="299"/>
                  </a:cubicBezTo>
                  <a:cubicBezTo>
                    <a:pt x="313" y="299"/>
                    <a:pt x="313" y="299"/>
                    <a:pt x="313" y="299"/>
                  </a:cubicBezTo>
                  <a:cubicBezTo>
                    <a:pt x="314" y="308"/>
                    <a:pt x="314" y="308"/>
                    <a:pt x="314" y="308"/>
                  </a:cubicBezTo>
                  <a:lnTo>
                    <a:pt x="299" y="3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77" name="Group 4"/>
          <p:cNvGrpSpPr/>
          <p:nvPr/>
        </p:nvGrpSpPr>
        <p:grpSpPr>
          <a:xfrm>
            <a:off x="4427984" y="1512872"/>
            <a:ext cx="484909" cy="484909"/>
            <a:chOff x="5001064" y="1605396"/>
            <a:chExt cx="484909" cy="484909"/>
          </a:xfrm>
          <a:solidFill>
            <a:schemeClr val="bg1"/>
          </a:solidFill>
        </p:grpSpPr>
        <p:sp>
          <p:nvSpPr>
            <p:cNvPr id="178" name="Oval 1"/>
            <p:cNvSpPr/>
            <p:nvPr/>
          </p:nvSpPr>
          <p:spPr>
            <a:xfrm>
              <a:off x="5001064" y="1605396"/>
              <a:ext cx="484909" cy="48490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Freeform 9"/>
            <p:cNvSpPr>
              <a:spLocks noEditPoints="1"/>
            </p:cNvSpPr>
            <p:nvPr/>
          </p:nvSpPr>
          <p:spPr bwMode="auto">
            <a:xfrm>
              <a:off x="5057347" y="1720344"/>
              <a:ext cx="370396" cy="276886"/>
            </a:xfrm>
            <a:custGeom>
              <a:avLst/>
              <a:gdLst>
                <a:gd name="T0" fmla="*/ 352 w 602"/>
                <a:gd name="T1" fmla="*/ 82 h 450"/>
                <a:gd name="T2" fmla="*/ 349 w 602"/>
                <a:gd name="T3" fmla="*/ 117 h 450"/>
                <a:gd name="T4" fmla="*/ 306 w 602"/>
                <a:gd name="T5" fmla="*/ 92 h 450"/>
                <a:gd name="T6" fmla="*/ 244 w 602"/>
                <a:gd name="T7" fmla="*/ 88 h 450"/>
                <a:gd name="T8" fmla="*/ 169 w 602"/>
                <a:gd name="T9" fmla="*/ 7 h 450"/>
                <a:gd name="T10" fmla="*/ 8 w 602"/>
                <a:gd name="T11" fmla="*/ 157 h 450"/>
                <a:gd name="T12" fmla="*/ 69 w 602"/>
                <a:gd name="T13" fmla="*/ 250 h 450"/>
                <a:gd name="T14" fmla="*/ 95 w 602"/>
                <a:gd name="T15" fmla="*/ 250 h 450"/>
                <a:gd name="T16" fmla="*/ 127 w 602"/>
                <a:gd name="T17" fmla="*/ 257 h 450"/>
                <a:gd name="T18" fmla="*/ 133 w 602"/>
                <a:gd name="T19" fmla="*/ 211 h 450"/>
                <a:gd name="T20" fmla="*/ 226 w 602"/>
                <a:gd name="T21" fmla="*/ 122 h 450"/>
                <a:gd name="T22" fmla="*/ 252 w 602"/>
                <a:gd name="T23" fmla="*/ 124 h 450"/>
                <a:gd name="T24" fmla="*/ 280 w 602"/>
                <a:gd name="T25" fmla="*/ 116 h 450"/>
                <a:gd name="T26" fmla="*/ 277 w 602"/>
                <a:gd name="T27" fmla="*/ 141 h 450"/>
                <a:gd name="T28" fmla="*/ 286 w 602"/>
                <a:gd name="T29" fmla="*/ 265 h 450"/>
                <a:gd name="T30" fmla="*/ 312 w 602"/>
                <a:gd name="T31" fmla="*/ 191 h 450"/>
                <a:gd name="T32" fmla="*/ 372 w 602"/>
                <a:gd name="T33" fmla="*/ 207 h 450"/>
                <a:gd name="T34" fmla="*/ 450 w 602"/>
                <a:gd name="T35" fmla="*/ 287 h 450"/>
                <a:gd name="T36" fmla="*/ 456 w 602"/>
                <a:gd name="T37" fmla="*/ 304 h 450"/>
                <a:gd name="T38" fmla="*/ 441 w 602"/>
                <a:gd name="T39" fmla="*/ 294 h 450"/>
                <a:gd name="T40" fmla="*/ 398 w 602"/>
                <a:gd name="T41" fmla="*/ 280 h 450"/>
                <a:gd name="T42" fmla="*/ 413 w 602"/>
                <a:gd name="T43" fmla="*/ 321 h 450"/>
                <a:gd name="T44" fmla="*/ 419 w 602"/>
                <a:gd name="T45" fmla="*/ 340 h 450"/>
                <a:gd name="T46" fmla="*/ 365 w 602"/>
                <a:gd name="T47" fmla="*/ 315 h 450"/>
                <a:gd name="T48" fmla="*/ 365 w 602"/>
                <a:gd name="T49" fmla="*/ 349 h 450"/>
                <a:gd name="T50" fmla="*/ 380 w 602"/>
                <a:gd name="T51" fmla="*/ 375 h 450"/>
                <a:gd name="T52" fmla="*/ 357 w 602"/>
                <a:gd name="T53" fmla="*/ 364 h 450"/>
                <a:gd name="T54" fmla="*/ 333 w 602"/>
                <a:gd name="T55" fmla="*/ 365 h 450"/>
                <a:gd name="T56" fmla="*/ 335 w 602"/>
                <a:gd name="T57" fmla="*/ 395 h 450"/>
                <a:gd name="T58" fmla="*/ 342 w 602"/>
                <a:gd name="T59" fmla="*/ 411 h 450"/>
                <a:gd name="T60" fmla="*/ 318 w 602"/>
                <a:gd name="T61" fmla="*/ 398 h 450"/>
                <a:gd name="T62" fmla="*/ 288 w 602"/>
                <a:gd name="T63" fmla="*/ 420 h 450"/>
                <a:gd name="T64" fmla="*/ 340 w 602"/>
                <a:gd name="T65" fmla="*/ 450 h 450"/>
                <a:gd name="T66" fmla="*/ 348 w 602"/>
                <a:gd name="T67" fmla="*/ 449 h 450"/>
                <a:gd name="T68" fmla="*/ 382 w 602"/>
                <a:gd name="T69" fmla="*/ 415 h 450"/>
                <a:gd name="T70" fmla="*/ 408 w 602"/>
                <a:gd name="T71" fmla="*/ 399 h 450"/>
                <a:gd name="T72" fmla="*/ 419 w 602"/>
                <a:gd name="T73" fmla="*/ 376 h 450"/>
                <a:gd name="T74" fmla="*/ 462 w 602"/>
                <a:gd name="T75" fmla="*/ 341 h 450"/>
                <a:gd name="T76" fmla="*/ 496 w 602"/>
                <a:gd name="T77" fmla="*/ 306 h 450"/>
                <a:gd name="T78" fmla="*/ 477 w 602"/>
                <a:gd name="T79" fmla="*/ 263 h 450"/>
                <a:gd name="T80" fmla="*/ 483 w 602"/>
                <a:gd name="T81" fmla="*/ 221 h 450"/>
                <a:gd name="T82" fmla="*/ 532 w 602"/>
                <a:gd name="T83" fmla="*/ 250 h 450"/>
                <a:gd name="T84" fmla="*/ 434 w 602"/>
                <a:gd name="T85" fmla="*/ 0 h 450"/>
                <a:gd name="T86" fmla="*/ 46 w 602"/>
                <a:gd name="T87" fmla="*/ 171 h 450"/>
                <a:gd name="T88" fmla="*/ 200 w 602"/>
                <a:gd name="T89" fmla="*/ 91 h 450"/>
                <a:gd name="T90" fmla="*/ 200 w 602"/>
                <a:gd name="T91" fmla="*/ 238 h 450"/>
                <a:gd name="T92" fmla="*/ 133 w 602"/>
                <a:gd name="T93" fmla="*/ 273 h 450"/>
                <a:gd name="T94" fmla="*/ 161 w 602"/>
                <a:gd name="T95" fmla="*/ 302 h 450"/>
                <a:gd name="T96" fmla="*/ 200 w 602"/>
                <a:gd name="T97" fmla="*/ 238 h 450"/>
                <a:gd name="T98" fmla="*/ 210 w 602"/>
                <a:gd name="T99" fmla="*/ 272 h 450"/>
                <a:gd name="T100" fmla="*/ 171 w 602"/>
                <a:gd name="T101" fmla="*/ 337 h 450"/>
                <a:gd name="T102" fmla="*/ 238 w 602"/>
                <a:gd name="T103" fmla="*/ 301 h 450"/>
                <a:gd name="T104" fmla="*/ 272 w 602"/>
                <a:gd name="T105" fmla="*/ 313 h 450"/>
                <a:gd name="T106" fmla="*/ 206 w 602"/>
                <a:gd name="T107" fmla="*/ 349 h 450"/>
                <a:gd name="T108" fmla="*/ 233 w 602"/>
                <a:gd name="T109" fmla="*/ 378 h 450"/>
                <a:gd name="T110" fmla="*/ 272 w 602"/>
                <a:gd name="T111" fmla="*/ 313 h 450"/>
                <a:gd name="T112" fmla="*/ 283 w 602"/>
                <a:gd name="T113" fmla="*/ 348 h 450"/>
                <a:gd name="T114" fmla="*/ 244 w 602"/>
                <a:gd name="T115" fmla="*/ 413 h 450"/>
                <a:gd name="T116" fmla="*/ 310 w 602"/>
                <a:gd name="T117" fmla="*/ 377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2" h="450">
                  <a:moveTo>
                    <a:pt x="434" y="0"/>
                  </a:moveTo>
                  <a:cubicBezTo>
                    <a:pt x="352" y="82"/>
                    <a:pt x="352" y="82"/>
                    <a:pt x="352" y="82"/>
                  </a:cubicBezTo>
                  <a:cubicBezTo>
                    <a:pt x="381" y="113"/>
                    <a:pt x="381" y="113"/>
                    <a:pt x="381" y="113"/>
                  </a:cubicBezTo>
                  <a:cubicBezTo>
                    <a:pt x="371" y="115"/>
                    <a:pt x="359" y="117"/>
                    <a:pt x="349" y="117"/>
                  </a:cubicBezTo>
                  <a:cubicBezTo>
                    <a:pt x="344" y="118"/>
                    <a:pt x="340" y="118"/>
                    <a:pt x="334" y="119"/>
                  </a:cubicBezTo>
                  <a:cubicBezTo>
                    <a:pt x="320" y="105"/>
                    <a:pt x="309" y="95"/>
                    <a:pt x="306" y="92"/>
                  </a:cubicBezTo>
                  <a:cubicBezTo>
                    <a:pt x="298" y="82"/>
                    <a:pt x="286" y="80"/>
                    <a:pt x="277" y="80"/>
                  </a:cubicBezTo>
                  <a:cubicBezTo>
                    <a:pt x="264" y="80"/>
                    <a:pt x="253" y="84"/>
                    <a:pt x="244" y="88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79" y="9"/>
                    <a:pt x="174" y="7"/>
                    <a:pt x="169" y="7"/>
                  </a:cubicBezTo>
                  <a:cubicBezTo>
                    <a:pt x="164" y="6"/>
                    <a:pt x="159" y="8"/>
                    <a:pt x="156" y="12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1" y="164"/>
                    <a:pt x="0" y="175"/>
                    <a:pt x="7" y="183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73" y="253"/>
                    <a:pt x="77" y="255"/>
                    <a:pt x="82" y="255"/>
                  </a:cubicBezTo>
                  <a:cubicBezTo>
                    <a:pt x="87" y="255"/>
                    <a:pt x="92" y="253"/>
                    <a:pt x="95" y="250"/>
                  </a:cubicBezTo>
                  <a:cubicBezTo>
                    <a:pt x="108" y="237"/>
                    <a:pt x="108" y="237"/>
                    <a:pt x="108" y="237"/>
                  </a:cubicBezTo>
                  <a:cubicBezTo>
                    <a:pt x="113" y="243"/>
                    <a:pt x="120" y="249"/>
                    <a:pt x="127" y="257"/>
                  </a:cubicBezTo>
                  <a:cubicBezTo>
                    <a:pt x="154" y="232"/>
                    <a:pt x="154" y="232"/>
                    <a:pt x="154" y="232"/>
                  </a:cubicBezTo>
                  <a:cubicBezTo>
                    <a:pt x="146" y="224"/>
                    <a:pt x="139" y="217"/>
                    <a:pt x="133" y="211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2" y="129"/>
                    <a:pt x="242" y="131"/>
                    <a:pt x="249" y="126"/>
                  </a:cubicBezTo>
                  <a:cubicBezTo>
                    <a:pt x="249" y="126"/>
                    <a:pt x="250" y="125"/>
                    <a:pt x="252" y="124"/>
                  </a:cubicBezTo>
                  <a:cubicBezTo>
                    <a:pt x="257" y="121"/>
                    <a:pt x="271" y="116"/>
                    <a:pt x="277" y="116"/>
                  </a:cubicBezTo>
                  <a:cubicBezTo>
                    <a:pt x="279" y="116"/>
                    <a:pt x="279" y="116"/>
                    <a:pt x="280" y="116"/>
                  </a:cubicBezTo>
                  <a:cubicBezTo>
                    <a:pt x="282" y="119"/>
                    <a:pt x="288" y="124"/>
                    <a:pt x="295" y="132"/>
                  </a:cubicBezTo>
                  <a:cubicBezTo>
                    <a:pt x="289" y="134"/>
                    <a:pt x="283" y="138"/>
                    <a:pt x="277" y="141"/>
                  </a:cubicBezTo>
                  <a:cubicBezTo>
                    <a:pt x="255" y="156"/>
                    <a:pt x="247" y="203"/>
                    <a:pt x="262" y="223"/>
                  </a:cubicBezTo>
                  <a:cubicBezTo>
                    <a:pt x="277" y="243"/>
                    <a:pt x="278" y="248"/>
                    <a:pt x="286" y="265"/>
                  </a:cubicBezTo>
                  <a:cubicBezTo>
                    <a:pt x="293" y="283"/>
                    <a:pt x="306" y="279"/>
                    <a:pt x="310" y="258"/>
                  </a:cubicBezTo>
                  <a:cubicBezTo>
                    <a:pt x="314" y="237"/>
                    <a:pt x="315" y="215"/>
                    <a:pt x="312" y="191"/>
                  </a:cubicBezTo>
                  <a:cubicBezTo>
                    <a:pt x="311" y="177"/>
                    <a:pt x="323" y="171"/>
                    <a:pt x="334" y="169"/>
                  </a:cubicBezTo>
                  <a:cubicBezTo>
                    <a:pt x="346" y="181"/>
                    <a:pt x="359" y="194"/>
                    <a:pt x="372" y="207"/>
                  </a:cubicBezTo>
                  <a:cubicBezTo>
                    <a:pt x="393" y="228"/>
                    <a:pt x="414" y="248"/>
                    <a:pt x="430" y="265"/>
                  </a:cubicBezTo>
                  <a:cubicBezTo>
                    <a:pt x="438" y="273"/>
                    <a:pt x="445" y="281"/>
                    <a:pt x="450" y="287"/>
                  </a:cubicBezTo>
                  <a:cubicBezTo>
                    <a:pt x="452" y="289"/>
                    <a:pt x="455" y="292"/>
                    <a:pt x="456" y="295"/>
                  </a:cubicBezTo>
                  <a:cubicBezTo>
                    <a:pt x="457" y="297"/>
                    <a:pt x="457" y="302"/>
                    <a:pt x="456" y="304"/>
                  </a:cubicBezTo>
                  <a:cubicBezTo>
                    <a:pt x="454" y="306"/>
                    <a:pt x="450" y="304"/>
                    <a:pt x="449" y="303"/>
                  </a:cubicBezTo>
                  <a:cubicBezTo>
                    <a:pt x="446" y="301"/>
                    <a:pt x="444" y="297"/>
                    <a:pt x="441" y="294"/>
                  </a:cubicBezTo>
                  <a:cubicBezTo>
                    <a:pt x="431" y="284"/>
                    <a:pt x="422" y="278"/>
                    <a:pt x="422" y="277"/>
                  </a:cubicBezTo>
                  <a:cubicBezTo>
                    <a:pt x="414" y="272"/>
                    <a:pt x="404" y="273"/>
                    <a:pt x="398" y="280"/>
                  </a:cubicBezTo>
                  <a:cubicBezTo>
                    <a:pt x="392" y="286"/>
                    <a:pt x="391" y="296"/>
                    <a:pt x="397" y="303"/>
                  </a:cubicBezTo>
                  <a:cubicBezTo>
                    <a:pt x="397" y="304"/>
                    <a:pt x="404" y="312"/>
                    <a:pt x="413" y="321"/>
                  </a:cubicBezTo>
                  <a:cubicBezTo>
                    <a:pt x="417" y="324"/>
                    <a:pt x="421" y="326"/>
                    <a:pt x="424" y="331"/>
                  </a:cubicBezTo>
                  <a:cubicBezTo>
                    <a:pt x="426" y="335"/>
                    <a:pt x="425" y="340"/>
                    <a:pt x="419" y="340"/>
                  </a:cubicBezTo>
                  <a:cubicBezTo>
                    <a:pt x="405" y="341"/>
                    <a:pt x="396" y="325"/>
                    <a:pt x="387" y="317"/>
                  </a:cubicBezTo>
                  <a:cubicBezTo>
                    <a:pt x="381" y="311"/>
                    <a:pt x="372" y="310"/>
                    <a:pt x="365" y="315"/>
                  </a:cubicBezTo>
                  <a:cubicBezTo>
                    <a:pt x="358" y="319"/>
                    <a:pt x="355" y="328"/>
                    <a:pt x="358" y="336"/>
                  </a:cubicBezTo>
                  <a:cubicBezTo>
                    <a:pt x="359" y="340"/>
                    <a:pt x="362" y="345"/>
                    <a:pt x="365" y="349"/>
                  </a:cubicBezTo>
                  <a:cubicBezTo>
                    <a:pt x="371" y="355"/>
                    <a:pt x="382" y="363"/>
                    <a:pt x="381" y="373"/>
                  </a:cubicBezTo>
                  <a:cubicBezTo>
                    <a:pt x="381" y="374"/>
                    <a:pt x="381" y="374"/>
                    <a:pt x="380" y="375"/>
                  </a:cubicBezTo>
                  <a:cubicBezTo>
                    <a:pt x="378" y="376"/>
                    <a:pt x="374" y="377"/>
                    <a:pt x="367" y="372"/>
                  </a:cubicBezTo>
                  <a:cubicBezTo>
                    <a:pt x="364" y="369"/>
                    <a:pt x="360" y="366"/>
                    <a:pt x="357" y="364"/>
                  </a:cubicBezTo>
                  <a:cubicBezTo>
                    <a:pt x="354" y="362"/>
                    <a:pt x="352" y="361"/>
                    <a:pt x="349" y="360"/>
                  </a:cubicBezTo>
                  <a:cubicBezTo>
                    <a:pt x="344" y="359"/>
                    <a:pt x="337" y="362"/>
                    <a:pt x="333" y="365"/>
                  </a:cubicBezTo>
                  <a:cubicBezTo>
                    <a:pt x="328" y="370"/>
                    <a:pt x="327" y="379"/>
                    <a:pt x="329" y="385"/>
                  </a:cubicBezTo>
                  <a:cubicBezTo>
                    <a:pt x="331" y="389"/>
                    <a:pt x="333" y="392"/>
                    <a:pt x="335" y="395"/>
                  </a:cubicBezTo>
                  <a:cubicBezTo>
                    <a:pt x="337" y="398"/>
                    <a:pt x="338" y="401"/>
                    <a:pt x="340" y="403"/>
                  </a:cubicBezTo>
                  <a:cubicBezTo>
                    <a:pt x="341" y="404"/>
                    <a:pt x="342" y="409"/>
                    <a:pt x="342" y="411"/>
                  </a:cubicBezTo>
                  <a:cubicBezTo>
                    <a:pt x="341" y="413"/>
                    <a:pt x="338" y="412"/>
                    <a:pt x="336" y="411"/>
                  </a:cubicBezTo>
                  <a:cubicBezTo>
                    <a:pt x="329" y="409"/>
                    <a:pt x="324" y="403"/>
                    <a:pt x="318" y="398"/>
                  </a:cubicBezTo>
                  <a:cubicBezTo>
                    <a:pt x="317" y="397"/>
                    <a:pt x="316" y="396"/>
                    <a:pt x="314" y="394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90" y="422"/>
                    <a:pt x="292" y="424"/>
                    <a:pt x="294" y="425"/>
                  </a:cubicBezTo>
                  <a:cubicBezTo>
                    <a:pt x="314" y="444"/>
                    <a:pt x="328" y="450"/>
                    <a:pt x="340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3" y="450"/>
                    <a:pt x="346" y="450"/>
                    <a:pt x="348" y="449"/>
                  </a:cubicBezTo>
                  <a:cubicBezTo>
                    <a:pt x="357" y="448"/>
                    <a:pt x="365" y="445"/>
                    <a:pt x="372" y="439"/>
                  </a:cubicBezTo>
                  <a:cubicBezTo>
                    <a:pt x="379" y="433"/>
                    <a:pt x="383" y="423"/>
                    <a:pt x="382" y="415"/>
                  </a:cubicBezTo>
                  <a:cubicBezTo>
                    <a:pt x="382" y="414"/>
                    <a:pt x="382" y="413"/>
                    <a:pt x="382" y="412"/>
                  </a:cubicBezTo>
                  <a:cubicBezTo>
                    <a:pt x="391" y="411"/>
                    <a:pt x="402" y="407"/>
                    <a:pt x="408" y="399"/>
                  </a:cubicBezTo>
                  <a:cubicBezTo>
                    <a:pt x="414" y="392"/>
                    <a:pt x="417" y="384"/>
                    <a:pt x="417" y="376"/>
                  </a:cubicBezTo>
                  <a:cubicBezTo>
                    <a:pt x="418" y="376"/>
                    <a:pt x="418" y="376"/>
                    <a:pt x="419" y="376"/>
                  </a:cubicBezTo>
                  <a:cubicBezTo>
                    <a:pt x="430" y="377"/>
                    <a:pt x="442" y="373"/>
                    <a:pt x="451" y="364"/>
                  </a:cubicBezTo>
                  <a:cubicBezTo>
                    <a:pt x="457" y="358"/>
                    <a:pt x="461" y="349"/>
                    <a:pt x="462" y="341"/>
                  </a:cubicBezTo>
                  <a:cubicBezTo>
                    <a:pt x="470" y="341"/>
                    <a:pt x="478" y="338"/>
                    <a:pt x="485" y="332"/>
                  </a:cubicBezTo>
                  <a:cubicBezTo>
                    <a:pt x="493" y="326"/>
                    <a:pt x="496" y="315"/>
                    <a:pt x="496" y="306"/>
                  </a:cubicBezTo>
                  <a:cubicBezTo>
                    <a:pt x="496" y="297"/>
                    <a:pt x="494" y="289"/>
                    <a:pt x="490" y="281"/>
                  </a:cubicBezTo>
                  <a:cubicBezTo>
                    <a:pt x="487" y="274"/>
                    <a:pt x="483" y="270"/>
                    <a:pt x="477" y="263"/>
                  </a:cubicBezTo>
                  <a:cubicBezTo>
                    <a:pt x="473" y="258"/>
                    <a:pt x="468" y="253"/>
                    <a:pt x="463" y="247"/>
                  </a:cubicBezTo>
                  <a:cubicBezTo>
                    <a:pt x="483" y="221"/>
                    <a:pt x="483" y="221"/>
                    <a:pt x="483" y="221"/>
                  </a:cubicBezTo>
                  <a:cubicBezTo>
                    <a:pt x="520" y="262"/>
                    <a:pt x="520" y="262"/>
                    <a:pt x="520" y="262"/>
                  </a:cubicBezTo>
                  <a:cubicBezTo>
                    <a:pt x="532" y="250"/>
                    <a:pt x="532" y="250"/>
                    <a:pt x="532" y="250"/>
                  </a:cubicBezTo>
                  <a:cubicBezTo>
                    <a:pt x="602" y="178"/>
                    <a:pt x="602" y="178"/>
                    <a:pt x="602" y="178"/>
                  </a:cubicBezTo>
                  <a:lnTo>
                    <a:pt x="434" y="0"/>
                  </a:lnTo>
                  <a:close/>
                  <a:moveTo>
                    <a:pt x="83" y="211"/>
                  </a:moveTo>
                  <a:cubicBezTo>
                    <a:pt x="46" y="171"/>
                    <a:pt x="46" y="171"/>
                    <a:pt x="46" y="17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200" y="91"/>
                    <a:pt x="200" y="91"/>
                    <a:pt x="200" y="91"/>
                  </a:cubicBezTo>
                  <a:lnTo>
                    <a:pt x="83" y="211"/>
                  </a:lnTo>
                  <a:close/>
                  <a:moveTo>
                    <a:pt x="200" y="238"/>
                  </a:moveTo>
                  <a:cubicBezTo>
                    <a:pt x="192" y="230"/>
                    <a:pt x="180" y="228"/>
                    <a:pt x="174" y="235"/>
                  </a:cubicBezTo>
                  <a:cubicBezTo>
                    <a:pt x="133" y="273"/>
                    <a:pt x="133" y="273"/>
                    <a:pt x="133" y="273"/>
                  </a:cubicBezTo>
                  <a:cubicBezTo>
                    <a:pt x="126" y="280"/>
                    <a:pt x="127" y="292"/>
                    <a:pt x="135" y="300"/>
                  </a:cubicBezTo>
                  <a:cubicBezTo>
                    <a:pt x="142" y="308"/>
                    <a:pt x="154" y="309"/>
                    <a:pt x="161" y="302"/>
                  </a:cubicBezTo>
                  <a:cubicBezTo>
                    <a:pt x="201" y="264"/>
                    <a:pt x="201" y="264"/>
                    <a:pt x="201" y="264"/>
                  </a:cubicBezTo>
                  <a:cubicBezTo>
                    <a:pt x="208" y="257"/>
                    <a:pt x="207" y="245"/>
                    <a:pt x="200" y="238"/>
                  </a:cubicBezTo>
                  <a:close/>
                  <a:moveTo>
                    <a:pt x="236" y="275"/>
                  </a:moveTo>
                  <a:cubicBezTo>
                    <a:pt x="228" y="267"/>
                    <a:pt x="217" y="266"/>
                    <a:pt x="210" y="272"/>
                  </a:cubicBezTo>
                  <a:cubicBezTo>
                    <a:pt x="170" y="311"/>
                    <a:pt x="170" y="311"/>
                    <a:pt x="170" y="311"/>
                  </a:cubicBezTo>
                  <a:cubicBezTo>
                    <a:pt x="163" y="318"/>
                    <a:pt x="163" y="329"/>
                    <a:pt x="171" y="337"/>
                  </a:cubicBezTo>
                  <a:cubicBezTo>
                    <a:pt x="179" y="345"/>
                    <a:pt x="190" y="346"/>
                    <a:pt x="197" y="340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44" y="295"/>
                    <a:pt x="244" y="283"/>
                    <a:pt x="236" y="275"/>
                  </a:cubicBezTo>
                  <a:close/>
                  <a:moveTo>
                    <a:pt x="272" y="313"/>
                  </a:moveTo>
                  <a:cubicBezTo>
                    <a:pt x="265" y="305"/>
                    <a:pt x="253" y="304"/>
                    <a:pt x="246" y="310"/>
                  </a:cubicBezTo>
                  <a:cubicBezTo>
                    <a:pt x="206" y="349"/>
                    <a:pt x="206" y="349"/>
                    <a:pt x="206" y="349"/>
                  </a:cubicBezTo>
                  <a:cubicBezTo>
                    <a:pt x="199" y="355"/>
                    <a:pt x="200" y="367"/>
                    <a:pt x="207" y="375"/>
                  </a:cubicBezTo>
                  <a:cubicBezTo>
                    <a:pt x="215" y="383"/>
                    <a:pt x="227" y="384"/>
                    <a:pt x="233" y="378"/>
                  </a:cubicBezTo>
                  <a:cubicBezTo>
                    <a:pt x="274" y="339"/>
                    <a:pt x="274" y="339"/>
                    <a:pt x="274" y="339"/>
                  </a:cubicBezTo>
                  <a:cubicBezTo>
                    <a:pt x="281" y="332"/>
                    <a:pt x="280" y="321"/>
                    <a:pt x="272" y="313"/>
                  </a:cubicBezTo>
                  <a:close/>
                  <a:moveTo>
                    <a:pt x="309" y="350"/>
                  </a:moveTo>
                  <a:cubicBezTo>
                    <a:pt x="301" y="342"/>
                    <a:pt x="289" y="341"/>
                    <a:pt x="283" y="348"/>
                  </a:cubicBezTo>
                  <a:cubicBezTo>
                    <a:pt x="242" y="386"/>
                    <a:pt x="242" y="386"/>
                    <a:pt x="242" y="386"/>
                  </a:cubicBezTo>
                  <a:cubicBezTo>
                    <a:pt x="235" y="393"/>
                    <a:pt x="236" y="405"/>
                    <a:pt x="244" y="413"/>
                  </a:cubicBezTo>
                  <a:cubicBezTo>
                    <a:pt x="251" y="420"/>
                    <a:pt x="263" y="422"/>
                    <a:pt x="270" y="415"/>
                  </a:cubicBezTo>
                  <a:cubicBezTo>
                    <a:pt x="310" y="377"/>
                    <a:pt x="310" y="377"/>
                    <a:pt x="310" y="377"/>
                  </a:cubicBezTo>
                  <a:cubicBezTo>
                    <a:pt x="317" y="370"/>
                    <a:pt x="316" y="358"/>
                    <a:pt x="309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64" grpId="0"/>
      <p:bldP spid="165" grpId="0"/>
      <p:bldP spid="166" grpId="0"/>
      <p:bldP spid="167" grpId="0"/>
    </p:bldLst>
  </p:timing>
</p:sld>
</file>

<file path=ppt/theme/theme1.xml><?xml version="1.0" encoding="utf-8"?>
<a:theme xmlns:a="http://schemas.openxmlformats.org/drawingml/2006/main" name="Office 主题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主题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2138</Words>
  <Application>Microsoft Office PowerPoint</Application>
  <PresentationFormat>画面に合わせる (16:9)</PresentationFormat>
  <Paragraphs>486</Paragraphs>
  <Slides>36</Slides>
  <Notes>29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1" baseType="lpstr">
      <vt:lpstr>Meiryo UI</vt:lpstr>
      <vt:lpstr>Arial</vt:lpstr>
      <vt:lpstr>Microsoft YaHei</vt:lpstr>
      <vt:lpstr>Verdana</vt:lpstr>
      <vt:lpstr>Office 主题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北村 知也</cp:lastModifiedBy>
  <cp:revision>18</cp:revision>
  <dcterms:created xsi:type="dcterms:W3CDTF">2013-03-27T03:56:00Z</dcterms:created>
  <dcterms:modified xsi:type="dcterms:W3CDTF">2020-08-11T03:20:04Z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