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76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1"/>
          <p:cNvSpPr/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/>
          </a:p>
        </p:txBody>
      </p:sp>
      <p:sp>
        <p:nvSpPr>
          <p:cNvPr id="3075" name="日期占位符 2"/>
          <p:cNvSpPr/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zh-CN" altLang="en-US" sz="1200" dirty="0"/>
          </a:p>
        </p:txBody>
      </p:sp>
      <p:sp>
        <p:nvSpPr>
          <p:cNvPr id="3076" name="幻灯片图像占位符 3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备注占位符 4"/>
          <p:cNvSpPr/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78" name="页脚占位符 5"/>
          <p:cNvSpPr/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/>
            <a:endParaRPr lang="zh-CN" altLang="en-US" sz="1200" dirty="0"/>
          </a:p>
        </p:txBody>
      </p:sp>
      <p:sp>
        <p:nvSpPr>
          <p:cNvPr id="3079" name="灯片编号占位符 6"/>
          <p:cNvSpPr/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Calibri" panose="020F0502020204030204" pitchFamily="2" charset="0"/>
        <a:ea typeface="SimSun" panose="02010600030101010101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22281" y="357188"/>
            <a:ext cx="2121694" cy="576897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57188"/>
            <a:ext cx="6242085" cy="576897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22281" y="357188"/>
            <a:ext cx="2121694" cy="576897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357188"/>
            <a:ext cx="6242085" cy="576897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4" Type="http://schemas.openxmlformats.org/officeDocument/2006/relationships/theme" Target="../theme/theme2.xml"/><Relationship Id="rId13" Type="http://schemas.openxmlformats.org/officeDocument/2006/relationships/image" Target="../media/image3.png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/>
          <p:nvPr>
            <p:ph type="title"/>
          </p:nvPr>
        </p:nvSpPr>
        <p:spPr>
          <a:xfrm>
            <a:off x="2714625" y="357188"/>
            <a:ext cx="6229350" cy="6540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本占位符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期占位符 3"/>
          <p:cNvSpPr/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29" name="页脚占位符 4"/>
          <p:cNvSpPr/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灯片编号占位符 5"/>
          <p:cNvSpPr/>
          <p:nvPr>
            <p:ph type="sldNum" sz="quarter" idx="4"/>
          </p:nvPr>
        </p:nvSpPr>
        <p:spPr>
          <a:xfrm>
            <a:off x="6858000" y="6357938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>
                <a:solidFill>
                  <a:srgbClr val="898989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2050" name="图片 6" descr="1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2357438" cy="1685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占位符 1"/>
          <p:cNvSpPr/>
          <p:nvPr>
            <p:ph type="title"/>
          </p:nvPr>
        </p:nvSpPr>
        <p:spPr>
          <a:xfrm>
            <a:off x="2714625" y="357188"/>
            <a:ext cx="6229350" cy="6540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2" name="文本占位符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2053" name="日期占位符 3"/>
          <p:cNvSpPr/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>
                <a:solidFill>
                  <a:srgbClr val="898989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054" name="页脚占位符 4"/>
          <p:cNvSpPr/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>
                <a:solidFill>
                  <a:srgbClr val="898989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055" name="灯片编号占位符 5"/>
          <p:cNvSpPr/>
          <p:nvPr>
            <p:ph type="sldNum" sz="quarter" idx="4"/>
          </p:nvPr>
        </p:nvSpPr>
        <p:spPr>
          <a:xfrm>
            <a:off x="6858000" y="6357938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>
                <a:solidFill>
                  <a:srgbClr val="898989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9"/>
          <p:cNvSpPr/>
          <p:nvPr/>
        </p:nvSpPr>
        <p:spPr>
          <a:xfrm>
            <a:off x="390525" y="2286000"/>
            <a:ext cx="6011545" cy="51943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r"/>
            <a:r>
              <a:rPr lang="en-US" altLang="ja-JP" sz="3200" b="1">
                <a:latin typeface="Meiryo UI" panose="020B0604030504040204" charset="-128"/>
                <a:ea typeface="Meiryo UI" panose="020B0604030504040204" charset="-128"/>
                <a:sym typeface="+mn-ea"/>
              </a:rPr>
              <a:t>PRESENTATION TEMPLATE</a:t>
            </a:r>
            <a:endParaRPr lang="en-US" altLang="ja-JP" sz="32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+mn-ea"/>
            </a:endParaRPr>
          </a:p>
        </p:txBody>
      </p:sp>
      <p:sp>
        <p:nvSpPr>
          <p:cNvPr id="4099" name="Rectangle 10"/>
          <p:cNvSpPr/>
          <p:nvPr/>
        </p:nvSpPr>
        <p:spPr>
          <a:xfrm>
            <a:off x="392113" y="2951163"/>
            <a:ext cx="3457575" cy="5032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r">
              <a:lnSpc>
                <a:spcPct val="130000"/>
              </a:lnSpc>
            </a:pPr>
            <a:r>
              <a:rPr lang="en-US" altLang="zh-CN" sz="16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Subtitle</a:t>
            </a:r>
            <a:endParaRPr lang="en-US" altLang="zh-CN" sz="16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花纹模板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华文细黑"/>
        <a:ea typeface="ＭＳ Ｐゴシック"/>
        <a:cs typeface=""/>
      </a:majorFont>
      <a:minorFont>
        <a:latin typeface="华文细黑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抽象的（016）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华文细黑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全屏显示(4:3)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21" baseType="lpstr">
      <vt:lpstr>Arial</vt:lpstr>
      <vt:lpstr>ＭＳ Ｐゴシック</vt:lpstr>
      <vt:lpstr>Wingdings</vt:lpstr>
      <vt:lpstr>SimSun</vt:lpstr>
      <vt:lpstr>YuGothic Medium</vt:lpstr>
      <vt:lpstr>Yu Gothic UI</vt:lpstr>
      <vt:lpstr>Calibri</vt:lpstr>
      <vt:lpstr>YuGothic Bold</vt:lpstr>
      <vt:lpstr>Microsoft YaHei</vt:lpstr>
      <vt:lpstr>ＭＳ Ｐゴシック</vt:lpstr>
      <vt:lpstr>Arial Unicode MS</vt:lpstr>
      <vt:lpstr>YuGothic Bold</vt:lpstr>
      <vt:lpstr>YuGothic Medium</vt:lpstr>
      <vt:lpstr>Segoe Print</vt:lpstr>
      <vt:lpstr>Meiryo UI</vt:lpstr>
      <vt:lpstr>HGP行書体</vt:lpstr>
      <vt:lpstr>花纹模板</vt:lpstr>
      <vt:lpstr>抽象的（016）</vt:lpstr>
      <vt:lpstr>PowerPoint 演示文稿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2021-10-13T06:49:00Z</cp:lastPrinted>
  <dcterms:created xsi:type="dcterms:W3CDTF">2021-10-20T09:41:49Z</dcterms:created>
  <dcterms:modified xsi:type="dcterms:W3CDTF">2021-10-20T09:44:04Z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1041-11.2.0.10263</vt:lpwstr>
  </property>
</Properties>
</file>