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3"/>
    <p:sldId id="270" r:id="rId4"/>
    <p:sldId id="257" r:id="rId5"/>
    <p:sldId id="258" r:id="rId6"/>
    <p:sldId id="262" r:id="rId7"/>
    <p:sldId id="261" r:id="rId8"/>
    <p:sldId id="260" r:id="rId9"/>
    <p:sldId id="266" r:id="rId10"/>
    <p:sldId id="265" r:id="rId11"/>
    <p:sldId id="267" r:id="rId12"/>
    <p:sldId id="268" r:id="rId13"/>
    <p:sldId id="269" r:id="rId14"/>
    <p:sldId id="263" r:id="rId15"/>
  </p:sldIdLst>
  <p:sldSz cx="9903460" cy="6858000" type="A4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00767" y="857250"/>
            <a:ext cx="334246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007" y="1122363"/>
            <a:ext cx="742804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007" y="3602038"/>
            <a:ext cx="742804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680904" y="551543"/>
            <a:ext cx="8542251" cy="555897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746" y="1709738"/>
            <a:ext cx="854225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746" y="4589463"/>
            <a:ext cx="85422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0904" y="1825625"/>
            <a:ext cx="4209225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3930" y="1825625"/>
            <a:ext cx="4209225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94" y="365125"/>
            <a:ext cx="8542251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194" y="1681163"/>
            <a:ext cx="418988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194" y="2505075"/>
            <a:ext cx="418988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3930" y="1681163"/>
            <a:ext cx="42105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3930" y="2505075"/>
            <a:ext cx="4210515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94" y="457200"/>
            <a:ext cx="31943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0515" y="987425"/>
            <a:ext cx="501393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194" y="2057400"/>
            <a:ext cx="319431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7980830" y="365125"/>
            <a:ext cx="124232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0904" y="365125"/>
            <a:ext cx="7213553" cy="5811838"/>
          </a:xfrm>
        </p:spPr>
        <p:txBody>
          <a:bodyPr vert="eaVert"/>
          <a:lstStyle>
            <a:lvl1pPr marL="228600" indent="-228600">
              <a:defRPr kumimoji="1" lang="ja-JP" alt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>
              <a:defRPr kumimoji="1" lang="ja-JP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kumimoji="1" lang="ja-JP" alt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>
              <a:defRPr kumimoji="1" lang="ja-JP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>
              <a:defRPr kumimoji="1" lang="ja-JP" alt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0904" y="365125"/>
            <a:ext cx="85422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0904" y="1825625"/>
            <a:ext cx="85422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0904" y="6356350"/>
            <a:ext cx="2228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720" y="6356350"/>
            <a:ext cx="3342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4742" y="6356350"/>
            <a:ext cx="2228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6530" y="24130"/>
            <a:ext cx="9550400" cy="6810375"/>
          </a:xfrm>
          <a:prstGeom prst="rect">
            <a:avLst/>
          </a:prstGeom>
        </p:spPr>
      </p:pic>
      <p:sp>
        <p:nvSpPr>
          <p:cNvPr id="3" name="テキストボックス 2"/>
          <p:cNvSpPr txBox="1"/>
          <p:nvPr/>
        </p:nvSpPr>
        <p:spPr>
          <a:xfrm>
            <a:off x="1400810" y="1243965"/>
            <a:ext cx="49403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ja-JP" sz="1200">
                <a:latin typeface="Meiryo UI" panose="020B0604030504040204" charset="-128"/>
                <a:ea typeface="Meiryo UI" panose="020B0604030504040204" charset="-128"/>
              </a:rPr>
              <a:t>Mon</a:t>
            </a:r>
            <a:endParaRPr lang="en-US" altLang="ja-JP" sz="120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4" name="テキストボックス 3"/>
          <p:cNvSpPr txBox="1"/>
          <p:nvPr/>
        </p:nvSpPr>
        <p:spPr>
          <a:xfrm>
            <a:off x="2543810" y="1243965"/>
            <a:ext cx="44704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ja-JP" sz="1200">
                <a:latin typeface="Meiryo UI" panose="020B0604030504040204" charset="-128"/>
                <a:ea typeface="Meiryo UI" panose="020B0604030504040204" charset="-128"/>
              </a:rPr>
              <a:t>Tue</a:t>
            </a:r>
            <a:endParaRPr lang="en-US" altLang="ja-JP" sz="120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5" name="テキストボックス 4"/>
          <p:cNvSpPr txBox="1"/>
          <p:nvPr/>
        </p:nvSpPr>
        <p:spPr>
          <a:xfrm>
            <a:off x="3681730" y="1243965"/>
            <a:ext cx="5086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ja-JP" sz="1200">
                <a:latin typeface="Meiryo UI" panose="020B0604030504040204" charset="-128"/>
                <a:ea typeface="Meiryo UI" panose="020B0604030504040204" charset="-128"/>
              </a:rPr>
              <a:t>Wed</a:t>
            </a:r>
            <a:endParaRPr lang="en-US" altLang="ja-JP" sz="120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6" name="テキストボックス 5"/>
          <p:cNvSpPr txBox="1"/>
          <p:nvPr/>
        </p:nvSpPr>
        <p:spPr>
          <a:xfrm>
            <a:off x="4697095" y="1243965"/>
            <a:ext cx="46799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ja-JP" sz="1200">
                <a:latin typeface="Meiryo UI" panose="020B0604030504040204" charset="-128"/>
                <a:ea typeface="Meiryo UI" panose="020B0604030504040204" charset="-128"/>
              </a:rPr>
              <a:t>Thu</a:t>
            </a:r>
            <a:endParaRPr lang="en-US" altLang="ja-JP" sz="120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7" name="テキストボックス 6"/>
          <p:cNvSpPr txBox="1"/>
          <p:nvPr/>
        </p:nvSpPr>
        <p:spPr>
          <a:xfrm>
            <a:off x="8096250" y="1243965"/>
            <a:ext cx="46736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ja-JP" sz="1200">
                <a:solidFill>
                  <a:srgbClr val="FF0000"/>
                </a:solidFill>
                <a:latin typeface="Meiryo UI" panose="020B0604030504040204" charset="-128"/>
                <a:ea typeface="Meiryo UI" panose="020B0604030504040204" charset="-128"/>
              </a:rPr>
              <a:t>Sun</a:t>
            </a:r>
            <a:endParaRPr lang="en-US" altLang="ja-JP" sz="1200">
              <a:solidFill>
                <a:srgbClr val="FF000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8" name="テキストボックス 7"/>
          <p:cNvSpPr txBox="1"/>
          <p:nvPr/>
        </p:nvSpPr>
        <p:spPr>
          <a:xfrm>
            <a:off x="5886450" y="1243965"/>
            <a:ext cx="37084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ja-JP" sz="1200">
                <a:latin typeface="Meiryo UI" panose="020B0604030504040204" charset="-128"/>
                <a:ea typeface="Meiryo UI" panose="020B0604030504040204" charset="-128"/>
              </a:rPr>
              <a:t>Fri</a:t>
            </a:r>
            <a:endParaRPr lang="en-US" altLang="ja-JP" sz="120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9" name="テキストボックス 8"/>
          <p:cNvSpPr txBox="1"/>
          <p:nvPr/>
        </p:nvSpPr>
        <p:spPr>
          <a:xfrm>
            <a:off x="6932930" y="1243965"/>
            <a:ext cx="42545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ja-JP" sz="1200">
                <a:ln>
                  <a:solidFill>
                    <a:schemeClr val="accent5"/>
                  </a:solidFill>
                </a:ln>
                <a:latin typeface="Meiryo UI" panose="020B0604030504040204" charset="-128"/>
                <a:ea typeface="Meiryo UI" panose="020B0604030504040204" charset="-128"/>
              </a:rPr>
              <a:t>Sat</a:t>
            </a:r>
            <a:endParaRPr lang="en-US" altLang="ja-JP" sz="1200">
              <a:ln>
                <a:solidFill>
                  <a:schemeClr val="accent5"/>
                </a:solidFill>
              </a:ln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0" name="テキストボックス 9"/>
          <p:cNvSpPr txBox="1"/>
          <p:nvPr/>
        </p:nvSpPr>
        <p:spPr>
          <a:xfrm>
            <a:off x="994410" y="1564005"/>
            <a:ext cx="2813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ja-JP" sz="1200">
                <a:latin typeface="Meiryo UI" panose="020B0604030504040204" charset="-128"/>
                <a:ea typeface="Meiryo UI" panose="020B0604030504040204" charset="-128"/>
              </a:rPr>
              <a:t>1</a:t>
            </a:r>
            <a:endParaRPr lang="en-US" altLang="ja-JP" sz="120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1" name="テキストボックス 10"/>
          <p:cNvSpPr txBox="1"/>
          <p:nvPr/>
        </p:nvSpPr>
        <p:spPr>
          <a:xfrm>
            <a:off x="3300730" y="1564005"/>
            <a:ext cx="2813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ja-JP" sz="1200">
                <a:latin typeface="Meiryo UI" panose="020B0604030504040204" charset="-128"/>
                <a:ea typeface="Meiryo UI" panose="020B0604030504040204" charset="-128"/>
              </a:rPr>
              <a:t>3</a:t>
            </a:r>
            <a:endParaRPr lang="en-US" altLang="ja-JP" sz="120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7" name="テキストボックス 26"/>
          <p:cNvSpPr txBox="1"/>
          <p:nvPr/>
        </p:nvSpPr>
        <p:spPr>
          <a:xfrm>
            <a:off x="2117090" y="1564005"/>
            <a:ext cx="2813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ja-JP" sz="1200">
                <a:latin typeface="Meiryo UI" panose="020B0604030504040204" charset="-128"/>
                <a:ea typeface="Meiryo UI" panose="020B0604030504040204" charset="-128"/>
              </a:rPr>
              <a:t>2</a:t>
            </a:r>
            <a:endParaRPr lang="en-US" altLang="ja-JP" sz="120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8" name="テキストボックス 27"/>
          <p:cNvSpPr txBox="1"/>
          <p:nvPr/>
        </p:nvSpPr>
        <p:spPr>
          <a:xfrm>
            <a:off x="4415790" y="1564005"/>
            <a:ext cx="2813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ja-JP" sz="1200">
                <a:latin typeface="Meiryo UI" panose="020B0604030504040204" charset="-128"/>
                <a:ea typeface="Meiryo UI" panose="020B0604030504040204" charset="-128"/>
              </a:rPr>
              <a:t>4</a:t>
            </a:r>
            <a:endParaRPr lang="en-US" altLang="ja-JP" sz="120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9" name="テキストボックス 28"/>
          <p:cNvSpPr txBox="1"/>
          <p:nvPr/>
        </p:nvSpPr>
        <p:spPr>
          <a:xfrm>
            <a:off x="5528310" y="1564005"/>
            <a:ext cx="2813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ja-JP" sz="1200">
                <a:latin typeface="Meiryo UI" panose="020B0604030504040204" charset="-128"/>
                <a:ea typeface="Meiryo UI" panose="020B0604030504040204" charset="-128"/>
              </a:rPr>
              <a:t>5</a:t>
            </a:r>
            <a:endParaRPr lang="en-US" altLang="ja-JP" sz="120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30" name="テキストボックス 29"/>
          <p:cNvSpPr txBox="1"/>
          <p:nvPr/>
        </p:nvSpPr>
        <p:spPr>
          <a:xfrm>
            <a:off x="6692900" y="1564005"/>
            <a:ext cx="2813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ja-JP" sz="1200">
                <a:latin typeface="Meiryo UI" panose="020B0604030504040204" charset="-128"/>
                <a:ea typeface="Meiryo UI" panose="020B0604030504040204" charset="-128"/>
              </a:rPr>
              <a:t>6</a:t>
            </a:r>
            <a:endParaRPr lang="en-US" altLang="ja-JP" sz="120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31" name="テキストボックス 30"/>
          <p:cNvSpPr txBox="1"/>
          <p:nvPr/>
        </p:nvSpPr>
        <p:spPr>
          <a:xfrm>
            <a:off x="7814945" y="1519555"/>
            <a:ext cx="2813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ja-JP" sz="1200">
                <a:latin typeface="Meiryo UI" panose="020B0604030504040204" charset="-128"/>
                <a:ea typeface="Meiryo UI" panose="020B0604030504040204" charset="-128"/>
              </a:rPr>
              <a:t>7</a:t>
            </a:r>
            <a:endParaRPr lang="en-US" altLang="ja-JP" sz="120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2778760" y="3943985"/>
            <a:ext cx="5638800" cy="1513840"/>
          </a:xfrm>
          <a:prstGeom prst="wedgeRoundRectCallout">
            <a:avLst>
              <a:gd name="adj1" fmla="val -34423"/>
              <a:gd name="adj2" fmla="val -6178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l"/>
            <a:r>
              <a:rPr lang="ja-JP" altLang="en-US" sz="1600">
                <a:latin typeface="Meiryo UI" panose="020B0604030504040204" charset="-128"/>
                <a:ea typeface="Meiryo UI" panose="020B0604030504040204" charset="-128"/>
              </a:rPr>
              <a:t>フリーーフォーマットのカレンダーです。</a:t>
            </a:r>
            <a:endParaRPr lang="ja-JP" altLang="en-US" sz="1600">
              <a:latin typeface="Meiryo UI" panose="020B0604030504040204" charset="-128"/>
              <a:ea typeface="Meiryo UI" panose="020B0604030504040204" charset="-128"/>
            </a:endParaRPr>
          </a:p>
          <a:p>
            <a:pPr algn="l"/>
            <a:r>
              <a:rPr lang="ja-JP" altLang="en-US" sz="1600">
                <a:latin typeface="Meiryo UI" panose="020B0604030504040204" charset="-128"/>
                <a:ea typeface="Meiryo UI" panose="020B0604030504040204" charset="-128"/>
              </a:rPr>
              <a:t>プレゼンテーションソフト上で日付や曜日を記入するのはもちろん、</a:t>
            </a:r>
            <a:endParaRPr lang="ja-JP" altLang="en-US" sz="1600">
              <a:latin typeface="Meiryo UI" panose="020B0604030504040204" charset="-128"/>
              <a:ea typeface="Meiryo UI" panose="020B0604030504040204" charset="-128"/>
            </a:endParaRPr>
          </a:p>
          <a:p>
            <a:pPr algn="l"/>
            <a:r>
              <a:rPr lang="ja-JP" altLang="en-US" sz="1600">
                <a:latin typeface="Meiryo UI" panose="020B0604030504040204" charset="-128"/>
                <a:ea typeface="Meiryo UI" panose="020B0604030504040204" charset="-128"/>
              </a:rPr>
              <a:t>手書きでの作成もオススメです</a:t>
            </a:r>
            <a:r>
              <a:rPr lang="ja-JP" altLang="en-US" sz="1600">
                <a:latin typeface="Meiryo UI" panose="020B0604030504040204" charset="-128"/>
                <a:ea typeface="Meiryo UI" panose="020B0604030504040204" charset="-128"/>
              </a:rPr>
              <a:t>。</a:t>
            </a:r>
            <a:endParaRPr lang="ja-JP" altLang="en-US" sz="160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5890" y="24130"/>
            <a:ext cx="9617075" cy="685863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5730" y="5080"/>
            <a:ext cx="9630410" cy="686498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6210" y="5080"/>
            <a:ext cx="9615805" cy="68548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5730" y="25400"/>
            <a:ext cx="9589770" cy="68357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図形 4" descr="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6210" y="25400"/>
            <a:ext cx="9580880" cy="68319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5730" y="5080"/>
            <a:ext cx="9634855" cy="6870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6690" y="25400"/>
            <a:ext cx="9550400" cy="68103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6050" y="5080"/>
            <a:ext cx="9601200" cy="68440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6530" y="11430"/>
            <a:ext cx="9605010" cy="68478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370" y="15240"/>
            <a:ext cx="9594850" cy="68395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6210" y="-6350"/>
            <a:ext cx="9645650" cy="68789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5730" y="-5080"/>
            <a:ext cx="9629775" cy="6867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WPS Presentation</Application>
  <PresentationFormat>宽屏</PresentationFormat>
  <Paragraphs>32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ＭＳ Ｐゴシック</vt:lpstr>
      <vt:lpstr>Wingdings</vt:lpstr>
      <vt:lpstr>ＭＳ Ｐゴシック</vt:lpstr>
      <vt:lpstr>Arial Unicode MS</vt:lpstr>
      <vt:lpstr>Calibri</vt:lpstr>
      <vt:lpstr>Microsoft YaHei</vt:lpstr>
      <vt:lpstr>WPS UD ゴシック B</vt:lpstr>
      <vt:lpstr>Meiryo UI</vt:lpstr>
      <vt:lpstr>Office テーマ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kitamura-t</dc:creator>
  <cp:lastModifiedBy>kitamura-t</cp:lastModifiedBy>
  <cp:revision>1</cp:revision>
  <dcterms:created xsi:type="dcterms:W3CDTF">2021-03-29T08:53:49Z</dcterms:created>
  <dcterms:modified xsi:type="dcterms:W3CDTF">2021-03-29T08:53:49Z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