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5" r:id="rId3"/>
  </p:sldIdLst>
  <p:sldSz cx="3599815" cy="5327650"/>
  <p:notesSz cx="13119100" cy="201041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783"/>
        <p:guide pos="5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000" y="871967"/>
            <a:ext cx="2700000" cy="1854933"/>
          </a:xfrm>
        </p:spPr>
        <p:txBody>
          <a:bodyPr anchor="b"/>
          <a:lstStyle>
            <a:lvl1pPr algn="ctr">
              <a:defRPr sz="17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0000" y="2798434"/>
            <a:ext cx="2700000" cy="1286366"/>
          </a:xfrm>
        </p:spPr>
        <p:txBody>
          <a:bodyPr/>
          <a:lstStyle>
            <a:lvl1pPr marL="0" indent="0" algn="ctr">
              <a:buNone/>
              <a:defRPr sz="710"/>
            </a:lvl1pPr>
            <a:lvl2pPr marL="135255" indent="0" algn="ctr">
              <a:buNone/>
              <a:defRPr sz="590"/>
            </a:lvl2pPr>
            <a:lvl3pPr marL="269875" indent="0" algn="ctr">
              <a:buNone/>
              <a:defRPr sz="530"/>
            </a:lvl3pPr>
            <a:lvl4pPr marL="405130" indent="0" algn="ctr">
              <a:buNone/>
              <a:defRPr sz="470"/>
            </a:lvl4pPr>
            <a:lvl5pPr marL="539750" indent="0" algn="ctr">
              <a:buNone/>
              <a:defRPr sz="470"/>
            </a:lvl5pPr>
            <a:lvl6pPr marL="675005" indent="0" algn="ctr">
              <a:buNone/>
              <a:defRPr sz="470"/>
            </a:lvl6pPr>
            <a:lvl7pPr marL="810260" indent="0" algn="ctr">
              <a:buNone/>
              <a:defRPr sz="470"/>
            </a:lvl7pPr>
            <a:lvl8pPr marL="944880" indent="0" algn="ctr">
              <a:buNone/>
              <a:defRPr sz="470"/>
            </a:lvl8pPr>
            <a:lvl9pPr marL="1080135" indent="0" algn="ctr">
              <a:buNone/>
              <a:defRPr sz="47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610000" y="213367"/>
            <a:ext cx="810000" cy="4546067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80000" y="213367"/>
            <a:ext cx="2383043" cy="4546067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5625" y="1328300"/>
            <a:ext cx="3105000" cy="2216300"/>
          </a:xfrm>
        </p:spPr>
        <p:txBody>
          <a:bodyPr anchor="b"/>
          <a:lstStyle>
            <a:lvl1pPr>
              <a:defRPr sz="17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5625" y="3565567"/>
            <a:ext cx="3105000" cy="1165500"/>
          </a:xfrm>
        </p:spPr>
        <p:txBody>
          <a:bodyPr/>
          <a:lstStyle>
            <a:lvl1pPr marL="0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1pPr>
            <a:lvl2pPr marL="135255" indent="0">
              <a:buNone/>
              <a:defRPr sz="590">
                <a:solidFill>
                  <a:schemeClr val="tx1">
                    <a:tint val="75000"/>
                  </a:schemeClr>
                </a:solidFill>
              </a:defRPr>
            </a:lvl2pPr>
            <a:lvl3pPr marL="269875" indent="0">
              <a:buNone/>
              <a:defRPr sz="530">
                <a:solidFill>
                  <a:schemeClr val="tx1">
                    <a:tint val="75000"/>
                  </a:schemeClr>
                </a:solidFill>
              </a:defRPr>
            </a:lvl3pPr>
            <a:lvl4pPr marL="40513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4pPr>
            <a:lvl5pPr marL="53975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5pPr>
            <a:lvl6pPr marL="675005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6pPr>
            <a:lvl7pPr marL="81026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7pPr>
            <a:lvl8pPr marL="94488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8pPr>
            <a:lvl9pPr marL="1080135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80000" y="1243200"/>
            <a:ext cx="1587600" cy="351623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832400" y="1243200"/>
            <a:ext cx="1587600" cy="351623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283667"/>
            <a:ext cx="3105000" cy="1029834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7969" y="1306100"/>
            <a:ext cx="1522968" cy="640100"/>
          </a:xfrm>
        </p:spPr>
        <p:txBody>
          <a:bodyPr anchor="b"/>
          <a:lstStyle>
            <a:lvl1pPr marL="0" indent="0">
              <a:buNone/>
              <a:defRPr sz="710" b="1"/>
            </a:lvl1pPr>
            <a:lvl2pPr marL="135255" indent="0">
              <a:buNone/>
              <a:defRPr sz="590" b="1"/>
            </a:lvl2pPr>
            <a:lvl3pPr marL="269875" indent="0">
              <a:buNone/>
              <a:defRPr sz="530" b="1"/>
            </a:lvl3pPr>
            <a:lvl4pPr marL="405130" indent="0">
              <a:buNone/>
              <a:defRPr sz="470" b="1"/>
            </a:lvl4pPr>
            <a:lvl5pPr marL="539750" indent="0">
              <a:buNone/>
              <a:defRPr sz="470" b="1"/>
            </a:lvl5pPr>
            <a:lvl6pPr marL="675005" indent="0">
              <a:buNone/>
              <a:defRPr sz="470" b="1"/>
            </a:lvl6pPr>
            <a:lvl7pPr marL="810260" indent="0">
              <a:buNone/>
              <a:defRPr sz="470" b="1"/>
            </a:lvl7pPr>
            <a:lvl8pPr marL="944880" indent="0">
              <a:buNone/>
              <a:defRPr sz="470" b="1"/>
            </a:lvl8pPr>
            <a:lvl9pPr marL="1080135" indent="0">
              <a:buNone/>
              <a:defRPr sz="47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47969" y="1946200"/>
            <a:ext cx="1522968" cy="28625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822500" y="1306100"/>
            <a:ext cx="1530469" cy="640100"/>
          </a:xfrm>
        </p:spPr>
        <p:txBody>
          <a:bodyPr anchor="b"/>
          <a:lstStyle>
            <a:lvl1pPr marL="0" indent="0">
              <a:buNone/>
              <a:defRPr sz="710" b="1"/>
            </a:lvl1pPr>
            <a:lvl2pPr marL="135255" indent="0">
              <a:buNone/>
              <a:defRPr sz="590" b="1"/>
            </a:lvl2pPr>
            <a:lvl3pPr marL="269875" indent="0">
              <a:buNone/>
              <a:defRPr sz="530" b="1"/>
            </a:lvl3pPr>
            <a:lvl4pPr marL="405130" indent="0">
              <a:buNone/>
              <a:defRPr sz="470" b="1"/>
            </a:lvl4pPr>
            <a:lvl5pPr marL="539750" indent="0">
              <a:buNone/>
              <a:defRPr sz="470" b="1"/>
            </a:lvl5pPr>
            <a:lvl6pPr marL="675005" indent="0">
              <a:buNone/>
              <a:defRPr sz="470" b="1"/>
            </a:lvl6pPr>
            <a:lvl7pPr marL="810260" indent="0">
              <a:buNone/>
              <a:defRPr sz="470" b="1"/>
            </a:lvl7pPr>
            <a:lvl8pPr marL="944880" indent="0">
              <a:buNone/>
              <a:defRPr sz="470" b="1"/>
            </a:lvl8pPr>
            <a:lvl9pPr marL="1080135" indent="0">
              <a:buNone/>
              <a:defRPr sz="47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822500" y="1946200"/>
            <a:ext cx="1530469" cy="28625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355200"/>
            <a:ext cx="1161094" cy="1243200"/>
          </a:xfrm>
        </p:spPr>
        <p:txBody>
          <a:bodyPr anchor="b"/>
          <a:lstStyle>
            <a:lvl1pPr>
              <a:defRPr sz="9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30469" y="767133"/>
            <a:ext cx="1822500" cy="3786333"/>
          </a:xfrm>
        </p:spPr>
        <p:txBody>
          <a:bodyPr/>
          <a:lstStyle>
            <a:lvl1pPr>
              <a:defRPr sz="945"/>
            </a:lvl1pPr>
            <a:lvl2pPr>
              <a:defRPr sz="825"/>
            </a:lvl2pPr>
            <a:lvl3pPr>
              <a:defRPr sz="710"/>
            </a:lvl3pPr>
            <a:lvl4pPr>
              <a:defRPr sz="590"/>
            </a:lvl4pPr>
            <a:lvl5pPr>
              <a:defRPr sz="590"/>
            </a:lvl5pPr>
            <a:lvl6pPr>
              <a:defRPr sz="590"/>
            </a:lvl6pPr>
            <a:lvl7pPr>
              <a:defRPr sz="590"/>
            </a:lvl7pPr>
            <a:lvl8pPr>
              <a:defRPr sz="590"/>
            </a:lvl8pPr>
            <a:lvl9pPr>
              <a:defRPr sz="59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47969" y="1598400"/>
            <a:ext cx="1161094" cy="2961234"/>
          </a:xfrm>
        </p:spPr>
        <p:txBody>
          <a:bodyPr/>
          <a:lstStyle>
            <a:lvl1pPr marL="0" indent="0">
              <a:buNone/>
              <a:defRPr sz="470"/>
            </a:lvl1pPr>
            <a:lvl2pPr marL="135255" indent="0">
              <a:buNone/>
              <a:defRPr sz="415"/>
            </a:lvl2pPr>
            <a:lvl3pPr marL="269875" indent="0">
              <a:buNone/>
              <a:defRPr sz="355"/>
            </a:lvl3pPr>
            <a:lvl4pPr marL="405130" indent="0">
              <a:buNone/>
              <a:defRPr sz="295"/>
            </a:lvl4pPr>
            <a:lvl5pPr marL="539750" indent="0">
              <a:buNone/>
              <a:defRPr sz="295"/>
            </a:lvl5pPr>
            <a:lvl6pPr marL="675005" indent="0">
              <a:buNone/>
              <a:defRPr sz="295"/>
            </a:lvl6pPr>
            <a:lvl7pPr marL="810260" indent="0">
              <a:buNone/>
              <a:defRPr sz="295"/>
            </a:lvl7pPr>
            <a:lvl8pPr marL="944880" indent="0">
              <a:buNone/>
              <a:defRPr sz="295"/>
            </a:lvl8pPr>
            <a:lvl9pPr marL="1080135" indent="0">
              <a:buNone/>
              <a:defRPr sz="2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355200"/>
            <a:ext cx="1161094" cy="1243200"/>
          </a:xfrm>
        </p:spPr>
        <p:txBody>
          <a:bodyPr anchor="b"/>
          <a:lstStyle>
            <a:lvl1pPr>
              <a:defRPr sz="9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530469" y="767133"/>
            <a:ext cx="1822500" cy="3786333"/>
          </a:xfrm>
        </p:spPr>
        <p:txBody>
          <a:bodyPr/>
          <a:lstStyle>
            <a:lvl1pPr marL="0" indent="0">
              <a:buNone/>
              <a:defRPr sz="945"/>
            </a:lvl1pPr>
            <a:lvl2pPr marL="135255" indent="0">
              <a:buNone/>
              <a:defRPr sz="825"/>
            </a:lvl2pPr>
            <a:lvl3pPr marL="269875" indent="0">
              <a:buNone/>
              <a:defRPr sz="710"/>
            </a:lvl3pPr>
            <a:lvl4pPr marL="405130" indent="0">
              <a:buNone/>
              <a:defRPr sz="590"/>
            </a:lvl4pPr>
            <a:lvl5pPr marL="539750" indent="0">
              <a:buNone/>
              <a:defRPr sz="590"/>
            </a:lvl5pPr>
            <a:lvl6pPr marL="675005" indent="0">
              <a:buNone/>
              <a:defRPr sz="590"/>
            </a:lvl6pPr>
            <a:lvl7pPr marL="810260" indent="0">
              <a:buNone/>
              <a:defRPr sz="590"/>
            </a:lvl7pPr>
            <a:lvl8pPr marL="944880" indent="0">
              <a:buNone/>
              <a:defRPr sz="590"/>
            </a:lvl8pPr>
            <a:lvl9pPr marL="1080135" indent="0">
              <a:buNone/>
              <a:defRPr sz="59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47969" y="1598400"/>
            <a:ext cx="1161094" cy="2961234"/>
          </a:xfrm>
        </p:spPr>
        <p:txBody>
          <a:bodyPr/>
          <a:lstStyle>
            <a:lvl1pPr marL="0" indent="0">
              <a:buNone/>
              <a:defRPr sz="470"/>
            </a:lvl1pPr>
            <a:lvl2pPr marL="135255" indent="0">
              <a:buNone/>
              <a:defRPr sz="415"/>
            </a:lvl2pPr>
            <a:lvl3pPr marL="269875" indent="0">
              <a:buNone/>
              <a:defRPr sz="355"/>
            </a:lvl3pPr>
            <a:lvl4pPr marL="405130" indent="0">
              <a:buNone/>
              <a:defRPr sz="295"/>
            </a:lvl4pPr>
            <a:lvl5pPr marL="539750" indent="0">
              <a:buNone/>
              <a:defRPr sz="295"/>
            </a:lvl5pPr>
            <a:lvl6pPr marL="675005" indent="0">
              <a:buNone/>
              <a:defRPr sz="295"/>
            </a:lvl6pPr>
            <a:lvl7pPr marL="810260" indent="0">
              <a:buNone/>
              <a:defRPr sz="295"/>
            </a:lvl7pPr>
            <a:lvl8pPr marL="944880" indent="0">
              <a:buNone/>
              <a:defRPr sz="295"/>
            </a:lvl8pPr>
            <a:lvl9pPr marL="1080135" indent="0">
              <a:buNone/>
              <a:defRPr sz="2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180000" y="213367"/>
            <a:ext cx="3240000" cy="888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ja-JP" altLang="en-US"/>
              <a:t>マスタ タイトルの書式設定</a:t>
            </a:r>
            <a:endParaRPr lang="ja-JP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180000" y="1243200"/>
            <a:ext cx="3240000" cy="3516234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ja-JP" altLang="en-US"/>
              <a:t>マスタ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/>
          </a:p>
        </p:txBody>
      </p:sp>
      <p:sp>
        <p:nvSpPr>
          <p:cNvPr id="1028" name="日付プレースホルダ 1027"/>
          <p:cNvSpPr>
            <a:spLocks noGrp="1"/>
          </p:cNvSpPr>
          <p:nvPr>
            <p:ph type="dt" sz="half" idx="2"/>
          </p:nvPr>
        </p:nvSpPr>
        <p:spPr>
          <a:xfrm>
            <a:off x="180000" y="4851934"/>
            <a:ext cx="8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550"/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29" name="フッタープレースホルダ 1028"/>
          <p:cNvSpPr>
            <a:spLocks noGrp="1"/>
          </p:cNvSpPr>
          <p:nvPr>
            <p:ph type="ftr" sz="quarter" idx="3"/>
          </p:nvPr>
        </p:nvSpPr>
        <p:spPr>
          <a:xfrm>
            <a:off x="1230000" y="4851934"/>
            <a:ext cx="11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550"/>
            </a:lvl1pPr>
          </a:lstStyle>
          <a:p/>
        </p:txBody>
      </p:sp>
      <p:sp>
        <p:nvSpPr>
          <p:cNvPr id="1030" name="スライド番号プレースホルダ 1029"/>
          <p:cNvSpPr>
            <a:spLocks noGrp="1"/>
          </p:cNvSpPr>
          <p:nvPr>
            <p:ph type="sldNum" sz="quarter" idx="4"/>
          </p:nvPr>
        </p:nvSpPr>
        <p:spPr>
          <a:xfrm>
            <a:off x="2580000" y="4851934"/>
            <a:ext cx="8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550"/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735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255" lvl="0" indent="-135255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•"/>
        <a:defRPr sz="126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92735" lvl="1" indent="-112395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–"/>
        <a:defRPr sz="1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450215" lvl="2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•"/>
        <a:defRPr sz="94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629920" lvl="3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–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810260" lvl="4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989965" lvl="5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170305" lvl="6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350010" lvl="7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530350" lvl="8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71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79705" lvl="1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2pPr>
      <a:lvl3pPr marL="360045" lvl="2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3pPr>
      <a:lvl4pPr marL="539750" lvl="3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4pPr>
      <a:lvl5pPr marL="720090" lvl="4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5pPr>
      <a:lvl6pPr marL="899795" lvl="5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6pPr>
      <a:lvl7pPr marL="1080135" lvl="6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7pPr>
      <a:lvl8pPr marL="1259840" lvl="7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8pPr>
      <a:lvl9pPr marL="1440180" lvl="8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" name="図形 7" descr="100x148_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175" y="-8890"/>
            <a:ext cx="3606800" cy="53454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7F7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AFA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ＭＳ Ｐゴシック</vt:lpstr>
      <vt:lpstr>Wingdings</vt:lpstr>
      <vt:lpstr>ＭＳ Ｐゴシック</vt:lpstr>
      <vt:lpstr>Hiragino Maru Gothic ProN</vt:lpstr>
      <vt:lpstr>微软雅黑</vt:lpstr>
      <vt:lpstr>汉仪旗黑</vt:lpstr>
      <vt:lpstr>ＭＳ Ｐゴシック</vt:lpstr>
      <vt:lpstr>Arial Unicode MS</vt:lpstr>
      <vt:lpstr>Calibri</vt:lpstr>
      <vt:lpstr>Helvetica Neue</vt:lpstr>
      <vt:lpstr>標準デザイン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年賀状テンプレート</dc:title>
  <dc:creator/>
  <cp:lastModifiedBy>itagaki</cp:lastModifiedBy>
  <cp:revision>15</cp:revision>
  <dcterms:created xsi:type="dcterms:W3CDTF">2021-12-21T05:53:01Z</dcterms:created>
  <dcterms:modified xsi:type="dcterms:W3CDTF">2021-12-21T05:53:01Z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1900-01-00T00:00:00Z</vt:filetime>
  </property>
  <property fmtid="{D5CDD505-2E9C-101B-9397-08002B2CF9AE}" pid="3" name="Creator">
    <vt:lpwstr>Adobe Illustrator 25.0 (Macintosh)</vt:lpwstr>
  </property>
  <property fmtid="{D5CDD505-2E9C-101B-9397-08002B2CF9AE}" pid="4" name="LastSaved">
    <vt:filetime>1900-01-00T00:00:00Z</vt:filetime>
  </property>
  <property fmtid="{D5CDD505-2E9C-101B-9397-08002B2CF9AE}" pid="5" name="KSOProductBuildVer">
    <vt:lpwstr>1041-3.2.0.6370</vt:lpwstr>
  </property>
</Properties>
</file>