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9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55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タイトル 2049"/>
          <p:cNvSpPr/>
          <p:nvPr>
            <p:ph type="ctrTitle" hasCustomPrompt="1"/>
          </p:nvPr>
        </p:nvSpPr>
        <p:spPr>
          <a:xfrm>
            <a:off x="755650" y="1341438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 algn="ctr">
              <a:defRPr b="0">
                <a:solidFill>
                  <a:schemeClr val="tx1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defRPr>
            </a:lvl1pPr>
          </a:lstStyle>
          <a:p>
            <a:pPr lvl="0"/>
            <a:r>
              <a:rPr lang="zh-CN" altLang="en-US"/>
              <a:t>マスタ　 タイトルの書式設定</a:t>
            </a:r>
            <a:endParaRPr lang="zh-CN" altLang="en-US"/>
          </a:p>
        </p:txBody>
      </p:sp>
      <p:sp>
        <p:nvSpPr>
          <p:cNvPr id="2051" name="サブタイトル 2050"/>
          <p:cNvSpPr/>
          <p:nvPr>
            <p:ph type="subTitle" idx="1" hasCustomPrompt="1"/>
          </p:nvPr>
        </p:nvSpPr>
        <p:spPr>
          <a:xfrm>
            <a:off x="1331913" y="3068638"/>
            <a:ext cx="6400800" cy="11525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>
              <a:buNone/>
              <a:defRPr>
                <a:solidFill>
                  <a:schemeClr val="tx1"/>
                </a:solidFill>
                <a:latin typeface="Meiryo UI" panose="020B0604030504040204" charset="-128"/>
                <a:ea typeface="Meiryo UI" panose="020B0604030504040204" charset="-128"/>
              </a:defRPr>
            </a:lvl1pPr>
            <a:lvl2pPr marL="457200" lvl="1" indent="0" algn="ctr">
              <a:buNone/>
              <a:defRPr>
                <a:solidFill>
                  <a:schemeClr val="tx1"/>
                </a:solidFill>
                <a:ea typeface="SimSun" panose="02010600030101010101" charset="-122"/>
              </a:defRPr>
            </a:lvl2pPr>
            <a:lvl3pPr marL="914400" lvl="2" indent="0" algn="ctr">
              <a:buNone/>
              <a:defRPr>
                <a:solidFill>
                  <a:schemeClr val="tx1"/>
                </a:solidFill>
                <a:ea typeface="SimSun" panose="02010600030101010101" charset="-122"/>
              </a:defRPr>
            </a:lvl3pPr>
            <a:lvl4pPr marL="1371600" lvl="3" indent="0" algn="ctr">
              <a:buNone/>
              <a:defRPr>
                <a:solidFill>
                  <a:schemeClr val="tx1"/>
                </a:solidFill>
                <a:ea typeface="SimSun" panose="02010600030101010101" charset="-122"/>
              </a:defRPr>
            </a:lvl4pPr>
            <a:lvl5pPr marL="1828800" lvl="4" indent="0" algn="ctr">
              <a:buNone/>
              <a:defRPr>
                <a:solidFill>
                  <a:schemeClr val="tx1"/>
                </a:solidFill>
                <a:ea typeface="SimSun" panose="02010600030101010101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  <p:sp>
        <p:nvSpPr>
          <p:cNvPr id="2052" name="日付プレースホルダ 2051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endParaRPr lang="zh-CN" altLang="en-US"/>
          </a:p>
        </p:txBody>
      </p:sp>
      <p:sp>
        <p:nvSpPr>
          <p:cNvPr id="2053" name="フッタープレースホルダ 2052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endParaRPr lang="zh-CN" altLang="en-US"/>
          </a:p>
        </p:txBody>
      </p:sp>
      <p:sp>
        <p:nvSpPr>
          <p:cNvPr id="2054" name="スライド番号プレースホルダ 2053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836613"/>
            <a:ext cx="2057400" cy="5289550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836613"/>
            <a:ext cx="6052930" cy="5289550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2060575"/>
            <a:ext cx="4032504" cy="4065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4296" y="2060575"/>
            <a:ext cx="4032504" cy="4065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/>
          <p:nvPr>
            <p:ph type="title"/>
          </p:nvPr>
        </p:nvSpPr>
        <p:spPr>
          <a:xfrm>
            <a:off x="466725" y="836613"/>
            <a:ext cx="8210550" cy="979487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 　タイトルの書式設定</a:t>
            </a:r>
            <a:endParaRPr lang="zh-CN" altLang="en-US"/>
          </a:p>
        </p:txBody>
      </p:sp>
      <p:sp>
        <p:nvSpPr>
          <p:cNvPr id="1027" name="文字列プレースホルダ 1026"/>
          <p:cNvSpPr/>
          <p:nvPr>
            <p:ph type="body" idx="1"/>
          </p:nvPr>
        </p:nvSpPr>
        <p:spPr>
          <a:xfrm>
            <a:off x="457200" y="2060575"/>
            <a:ext cx="8229600" cy="4065588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日付プレースホルダ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29" name="フッタープレースホルダ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30" name="スライド番号プレースホルダ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200" b="1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4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4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4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/>
          </p:nvPr>
        </p:nvSpPr>
        <p:spPr>
          <a:xfrm>
            <a:off x="755650" y="2002473"/>
            <a:ext cx="7772400" cy="1470025"/>
          </a:xfrm>
        </p:spPr>
        <p:txBody>
          <a:bodyPr anchor="ctr"/>
          <a:p>
            <a:pPr defTabSz="914400">
              <a:buSzPct val="100000"/>
            </a:pPr>
            <a:r>
              <a:rPr lang="en-US" altLang="ja-JP" sz="4400" b="1" kern="1200" baseline="0"/>
              <a:t>PRESENTATION TEMPLATE</a:t>
            </a:r>
            <a:endParaRPr lang="en-US" altLang="ja-JP" sz="4400" b="1" kern="1200" baseline="0"/>
          </a:p>
        </p:txBody>
      </p:sp>
      <p:sp>
        <p:nvSpPr>
          <p:cNvPr id="2" name="タイトル 4097"/>
          <p:cNvSpPr/>
          <p:nvPr/>
        </p:nvSpPr>
        <p:spPr>
          <a:xfrm>
            <a:off x="1371600" y="3399790"/>
            <a:ext cx="6400800" cy="9334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200" b="1" i="0" u="none" kern="1200" baseline="0">
                <a:solidFill>
                  <a:schemeClr val="tx1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ＭＳ Ｐゴシック" panose="020B0600070205080204" pitchFamily="2" charset="-122"/>
                <a:ea typeface="ＭＳ Ｐゴシック" panose="020B0600070205080204" pitchFamily="2" charset="-122"/>
                <a:cs typeface="YuGothic Medium" panose="020B0500000000000000" charset="-128"/>
              </a:defRPr>
            </a:lvl1pPr>
          </a:lstStyle>
          <a:p>
            <a:pPr defTabSz="914400">
              <a:buSzPct val="100000"/>
            </a:pPr>
            <a:r>
              <a:rPr lang="en-US" altLang="ja-JP" sz="2400" b="0" kern="1200" baseline="0">
                <a:latin typeface="Meiryo UI" panose="020B0604030504040204" charset="-128"/>
                <a:ea typeface="Meiryo UI" panose="020B0604030504040204" charset="-128"/>
              </a:rPr>
              <a:t>Subtitle</a:t>
            </a:r>
            <a:endParaRPr lang="en-US" altLang="ja-JP" sz="2400" b="0" kern="1200" baseline="0">
              <a:latin typeface="Meiryo UI" panose="020B0604030504040204" charset="-128"/>
              <a:ea typeface="Meiryo UI" panose="020B0604030504040204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/>
        <p:txBody>
          <a:bodyPr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/>
        <p:txBody>
          <a:bodyPr/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>
                <a:sym typeface="+mn-ea"/>
              </a:rPr>
              <a:t>タイトルを入力</a:t>
            </a:r>
            <a:endParaRPr lang="ja-JP" altLang="en-US">
              <a:sym typeface="+mn-ea"/>
            </a:endParaRPr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>
                <a:sym typeface="+mn-ea"/>
              </a:rPr>
              <a:t>テキストを入力</a:t>
            </a:r>
            <a:endParaRPr lang="ja-JP"/>
          </a:p>
          <a:p>
            <a:r>
              <a:rPr lang="ja-JP">
                <a:sym typeface="+mn-ea"/>
              </a:rPr>
              <a:t>テキストを入力</a:t>
            </a:r>
            <a:endParaRPr lang="ja-JP"/>
          </a:p>
          <a:p>
            <a:r>
              <a:rPr lang="ja-JP">
                <a:sym typeface="+mn-ea"/>
              </a:rPr>
              <a:t>テキストを入力</a:t>
            </a:r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>
                <a:sym typeface="+mn-ea"/>
              </a:rPr>
              <a:t>テキストを入力</a:t>
            </a:r>
            <a:endParaRPr lang="ja-JP"/>
          </a:p>
          <a:p>
            <a:r>
              <a:rPr lang="ja-JP">
                <a:sym typeface="+mn-ea"/>
              </a:rPr>
              <a:t>テキストを入力</a:t>
            </a:r>
            <a:endParaRPr lang="ja-JP"/>
          </a:p>
          <a:p>
            <a:r>
              <a:rPr lang="ja-JP">
                <a:sym typeface="+mn-ea"/>
              </a:rPr>
              <a:t>テキストを入力</a:t>
            </a:r>
            <a:endParaRPr lang="ja-JP"/>
          </a:p>
          <a:p>
            <a:endParaRPr lang="ja-JP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抽象的（003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ＭＳ Ｐゴシック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6" baseType="lpstr">
      <vt:lpstr>Arial</vt:lpstr>
      <vt:lpstr>ＭＳ Ｐゴシック</vt:lpstr>
      <vt:lpstr>Wingdings</vt:lpstr>
      <vt:lpstr>SimSun</vt:lpstr>
      <vt:lpstr>YuGothic Medium</vt:lpstr>
      <vt:lpstr>Yu Gothic UI</vt:lpstr>
      <vt:lpstr>YuGothic Bold</vt:lpstr>
      <vt:lpstr>Microsoft YaHei</vt:lpstr>
      <vt:lpstr>ＭＳ Ｐゴシック</vt:lpstr>
      <vt:lpstr>Arial Unicode MS</vt:lpstr>
      <vt:lpstr>Calibri</vt:lpstr>
      <vt:lpstr>Meiryo UI</vt:lpstr>
      <vt:lpstr>抽象的（003）</vt:lpstr>
      <vt:lpstr>PRESENTATION TEMPLATE</vt:lpstr>
      <vt:lpstr>タイトルを入力</vt:lpstr>
      <vt:lpstr>タイトルを入力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Printed>2021-10-11T07:08:00Z</cp:lastPrinted>
  <dcterms:created xsi:type="dcterms:W3CDTF">2021-10-11T07:28:51Z</dcterms:created>
  <dcterms:modified xsi:type="dcterms:W3CDTF">2021-10-11T07:28:51Z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1041-11.2.0.10271</vt:lpwstr>
  </property>
</Properties>
</file>