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</p:sldIdLst>
  <p:sldSz cx="9144000" cy="6858000" type="screen4x3"/>
  <p:notesSz cx="6858000" cy="9144000"/>
  <p:defaultTextStyle>
    <a:defPPr>
      <a:defRPr lang="zh-CN"/>
    </a:defPPr>
    <a:lvl1pPr marL="0" lvl="0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ＭＳ Ｐゴシック" pitchFamily="2" charset="-122"/>
        <a:ea typeface="SimSun" charset="-122"/>
        <a:cs typeface="+mn-cs"/>
      </a:defRPr>
    </a:lvl1pPr>
    <a:lvl2pPr marL="457200" lvl="1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ＭＳ Ｐゴシック" pitchFamily="2" charset="-122"/>
        <a:ea typeface="SimSun" charset="-122"/>
        <a:cs typeface="+mn-cs"/>
      </a:defRPr>
    </a:lvl2pPr>
    <a:lvl3pPr marL="914400" lvl="2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ＭＳ Ｐゴシック" pitchFamily="2" charset="-122"/>
        <a:ea typeface="SimSun" charset="-122"/>
        <a:cs typeface="+mn-cs"/>
      </a:defRPr>
    </a:lvl3pPr>
    <a:lvl4pPr marL="1371600" lvl="3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ＭＳ Ｐゴシック" pitchFamily="2" charset="-122"/>
        <a:ea typeface="SimSun" charset="-122"/>
        <a:cs typeface="+mn-cs"/>
      </a:defRPr>
    </a:lvl4pPr>
    <a:lvl5pPr marL="1828800" lvl="4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ＭＳ Ｐゴシック" pitchFamily="2" charset="-122"/>
        <a:ea typeface="SimSun" charset="-122"/>
        <a:cs typeface="+mn-cs"/>
      </a:defRPr>
    </a:lvl5pPr>
    <a:lvl6pPr marL="2286000" lvl="5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ＭＳ Ｐゴシック" pitchFamily="2" charset="-122"/>
        <a:ea typeface="SimSun" charset="-122"/>
        <a:cs typeface="+mn-cs"/>
      </a:defRPr>
    </a:lvl6pPr>
    <a:lvl7pPr marL="2743200" lvl="6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ＭＳ Ｐゴシック" pitchFamily="2" charset="-122"/>
        <a:ea typeface="SimSun" charset="-122"/>
        <a:cs typeface="+mn-cs"/>
      </a:defRPr>
    </a:lvl7pPr>
    <a:lvl8pPr marL="3200400" lvl="7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ＭＳ Ｐゴシック" pitchFamily="2" charset="-122"/>
        <a:ea typeface="SimSun" charset="-122"/>
        <a:cs typeface="+mn-cs"/>
      </a:defRPr>
    </a:lvl8pPr>
    <a:lvl9pPr marL="3657600" lvl="8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ＭＳ Ｐゴシック" pitchFamily="2" charset="-122"/>
        <a:ea typeface="SimSun" charset="-122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69" d="100"/>
          <a:sy n="69" d="100"/>
        </p:scale>
        <p:origin x="-138" y="-102"/>
      </p:cViewPr>
      <p:guideLst>
        <p:guide orient="horz" pos="2160"/>
        <p:guide pos="2880"/>
      </p:guideLst>
    </p:cSldViewPr>
  </p:slide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7" Type="http://schemas.openxmlformats.org/officeDocument/2006/relationships/viewProps" Target="viewProps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showMasterPhAnim="0">
  <p:cSld name="标题幻灯片">
    <p:bg>
      <p:bgPr>
        <a:blipFill rotWithShape="0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2050" name="タイトル 2049"/>
          <p:cNvSpPr/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lstStyle>
            <a:lvl1pPr lvl="0">
              <a:defRPr b="1">
                <a:solidFill>
                  <a:schemeClr val="bg1"/>
                </a:solidFill>
                <a:effectLst>
                  <a:outerShdw blurRad="38100" dist="38100" dir="2700000">
                    <a:srgbClr val="000000"/>
                  </a:outerShdw>
                </a:effectLst>
                <a:ea typeface="ＭＳ Ｐゴシック" pitchFamily="2" charset="-122"/>
              </a:defRPr>
            </a:lvl1pPr>
          </a:lstStyle>
          <a:p>
            <a:pPr lvl="0"/>
            <a:r>
              <a:rPr lang="zh-CN" altLang="en-US"/>
              <a:t>マスタ　タイトルの書式設定</a:t>
            </a:r>
            <a:endParaRPr lang="zh-CN" altLang="en-US"/>
          </a:p>
        </p:txBody>
      </p:sp>
      <p:sp>
        <p:nvSpPr>
          <p:cNvPr id="2051" name="サブタイトル 2050"/>
          <p:cNvSpPr/>
          <p:nvPr>
            <p:ph type="subTitle" idx="1"/>
          </p:nvPr>
        </p:nvSpPr>
        <p:spPr>
          <a:xfrm>
            <a:off x="1371600" y="3886200"/>
            <a:ext cx="6400800" cy="1198563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lstStyle>
            <a:lvl1pPr marL="0" lvl="0" indent="0" algn="ctr">
              <a:buNone/>
              <a:defRPr>
                <a:solidFill>
                  <a:schemeClr val="bg1"/>
                </a:solidFill>
                <a:ea typeface="ＭＳ Ｐゴシック" pitchFamily="2" charset="-122"/>
              </a:defRPr>
            </a:lvl1pPr>
            <a:lvl2pPr marL="457200" lvl="1" indent="0" algn="ctr">
              <a:buNone/>
              <a:defRPr>
                <a:solidFill>
                  <a:schemeClr val="bg1"/>
                </a:solidFill>
                <a:ea typeface="ＭＳ Ｐゴシック" pitchFamily="2" charset="-122"/>
              </a:defRPr>
            </a:lvl2pPr>
            <a:lvl3pPr marL="914400" lvl="2" indent="0" algn="ctr">
              <a:buNone/>
              <a:defRPr>
                <a:solidFill>
                  <a:schemeClr val="bg1"/>
                </a:solidFill>
                <a:ea typeface="ＭＳ Ｐゴシック" pitchFamily="2" charset="-122"/>
              </a:defRPr>
            </a:lvl3pPr>
            <a:lvl4pPr marL="1371600" lvl="3" indent="0" algn="ctr">
              <a:buNone/>
              <a:defRPr>
                <a:solidFill>
                  <a:schemeClr val="bg1"/>
                </a:solidFill>
                <a:ea typeface="ＭＳ Ｐゴシック" pitchFamily="2" charset="-122"/>
              </a:defRPr>
            </a:lvl4pPr>
            <a:lvl5pPr marL="1828800" lvl="4" indent="0" algn="ctr">
              <a:buNone/>
              <a:defRPr>
                <a:solidFill>
                  <a:schemeClr val="bg1"/>
                </a:solidFill>
                <a:ea typeface="ＭＳ Ｐゴシック" pitchFamily="2" charset="-122"/>
              </a:defRPr>
            </a:lvl5pPr>
          </a:lstStyle>
          <a:p>
            <a:pPr lvl="0"/>
            <a:r>
              <a:rPr lang="zh-CN" altLang="en-US"/>
              <a:t>マスタ　サブタイトルの書式設定</a:t>
            </a:r>
            <a:endParaRPr lang="zh-CN" altLang="en-US"/>
          </a:p>
        </p:txBody>
      </p:sp>
      <p:sp>
        <p:nvSpPr>
          <p:cNvPr id="2052" name="日付プレースホルダ 2051"/>
          <p:cNvSpPr/>
          <p:nvPr>
            <p:ph type="dt" sz="half" idx="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 anchor="t"/>
          <a:lstStyle>
            <a:lvl1pPr>
              <a:defRPr sz="1400" b="0">
                <a:solidFill>
                  <a:schemeClr val="bg1"/>
                </a:solidFill>
                <a:latin typeface="YuGothic Medium" panose="020B0500000000000000" charset="-128"/>
                <a:ea typeface="YuGothic Medium" panose="020B0500000000000000" charset="-128"/>
              </a:defRPr>
            </a:lvl1pPr>
          </a:lstStyle>
          <a:p>
            <a:endParaRPr lang="zh-CN" altLang="en-US"/>
          </a:p>
        </p:txBody>
      </p:sp>
      <p:sp>
        <p:nvSpPr>
          <p:cNvPr id="2053" name="フッタープレースホルダ 2052"/>
          <p:cNvSpPr/>
          <p:nvPr>
            <p:ph type="ftr" sz="quarter" idx="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</a:ln>
        </p:spPr>
        <p:txBody>
          <a:bodyPr anchor="t"/>
          <a:lstStyle>
            <a:lvl1pPr algn="ctr">
              <a:defRPr sz="1400" b="0">
                <a:solidFill>
                  <a:schemeClr val="bg1"/>
                </a:solidFill>
                <a:latin typeface="YuGothic Medium" panose="020B0500000000000000" charset="-128"/>
                <a:ea typeface="YuGothic Medium" panose="020B0500000000000000" charset="-128"/>
              </a:defRPr>
            </a:lvl1pPr>
          </a:lstStyle>
          <a:p>
            <a:endParaRPr lang="zh-CN" altLang="en-US"/>
          </a:p>
        </p:txBody>
      </p:sp>
      <p:sp>
        <p:nvSpPr>
          <p:cNvPr id="2054" name="スライド番号プレースホルダ 2053"/>
          <p:cNvSpPr/>
          <p:nvPr>
            <p:ph type="sldNum" sz="quarter" idx="4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 anchor="t"/>
          <a:lstStyle>
            <a:lvl1pPr algn="r">
              <a:defRPr sz="1400" b="0">
                <a:solidFill>
                  <a:schemeClr val="bg1"/>
                </a:solidFill>
                <a:latin typeface="YuGothic Medium" panose="020B0500000000000000" charset="-128"/>
                <a:ea typeface="YuGothic Medium" panose="020B0500000000000000" charset="-128"/>
              </a:defRPr>
            </a:lvl1pPr>
          </a:lstStyle>
          <a:p>
            <a:fld id="{9A0DB2DC-4C9A-4742-B13C-FB6460FD3503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52930" cy="5851525"/>
          </a:xfrm>
        </p:spPr>
        <p:txBody>
          <a:bodyPr vert="eaVert"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2504" cy="4525963"/>
          </a:xfrm>
        </p:spPr>
        <p:txBody>
          <a:bodyPr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54296" y="1600200"/>
            <a:ext cx="4032504" cy="4525963"/>
          </a:xfrm>
        </p:spPr>
        <p:txBody>
          <a:bodyPr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1325563"/>
          </a:xfrm>
        </p:spPr>
        <p:txBody>
          <a:bodyPr/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29841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29841" y="2505075"/>
            <a:ext cx="3868340" cy="3684588"/>
          </a:xfrm>
        </p:spPr>
        <p:txBody>
          <a:bodyPr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887391" y="987425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3887391" y="987425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image" Target="../media/image2.jpeg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1026" name="タイトル 1025"/>
          <p:cNvSpPr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p>
            <a:pPr lvl="0"/>
            <a:r>
              <a:rPr lang="zh-CN" altLang="en-US"/>
              <a:t>マスタ　タイトルの書式設定</a:t>
            </a:r>
            <a:endParaRPr lang="zh-CN" altLang="en-US"/>
          </a:p>
        </p:txBody>
      </p:sp>
      <p:sp>
        <p:nvSpPr>
          <p:cNvPr id="1027" name="文字列プレースホルダ 1026"/>
          <p:cNvSpPr/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rPr lang="zh-CN" altLang="en-US"/>
              <a:t>マスタ　テキストの書式設定</a:t>
            </a:r>
            <a:endParaRPr lang="zh-CN" altLang="en-US"/>
          </a:p>
          <a:p>
            <a:pPr lvl="1"/>
            <a:r>
              <a:rPr lang="zh-CN" altLang="en-US"/>
              <a:t>第</a:t>
            </a:r>
            <a:r>
              <a:rPr lang="en-US" altLang="zh-CN"/>
              <a:t>2</a:t>
            </a:r>
            <a:r>
              <a:rPr lang="zh-CN" altLang="en-US"/>
              <a:t>レベル</a:t>
            </a:r>
            <a:endParaRPr lang="zh-CN" altLang="en-US"/>
          </a:p>
          <a:p>
            <a:pPr lvl="2"/>
            <a:r>
              <a:rPr lang="zh-CN" altLang="en-US"/>
              <a:t>第</a:t>
            </a:r>
            <a:r>
              <a:rPr lang="en-US" altLang="zh-CN"/>
              <a:t>3</a:t>
            </a:r>
            <a:r>
              <a:rPr lang="zh-CN" altLang="en-US"/>
              <a:t>レベル</a:t>
            </a:r>
            <a:endParaRPr lang="zh-CN" altLang="en-US"/>
          </a:p>
          <a:p>
            <a:pPr lvl="3"/>
            <a:r>
              <a:rPr lang="zh-CN" altLang="en-US"/>
              <a:t>第</a:t>
            </a:r>
            <a:r>
              <a:rPr lang="en-US" altLang="zh-CN"/>
              <a:t>4</a:t>
            </a:r>
            <a:r>
              <a:rPr lang="zh-CN" altLang="en-US"/>
              <a:t>レベル</a:t>
            </a:r>
            <a:endParaRPr lang="zh-CN" altLang="en-US"/>
          </a:p>
          <a:p>
            <a:pPr lvl="4"/>
            <a:r>
              <a:rPr lang="zh-CN" altLang="en-US"/>
              <a:t>第</a:t>
            </a:r>
            <a:r>
              <a:rPr lang="en-US" altLang="zh-CN"/>
              <a:t>5</a:t>
            </a:r>
            <a:r>
              <a:rPr lang="zh-CN" altLang="en-US"/>
              <a:t>レベル</a:t>
            </a:r>
            <a:endParaRPr lang="zh-CN" altLang="en-US"/>
          </a:p>
        </p:txBody>
      </p:sp>
      <p:sp>
        <p:nvSpPr>
          <p:cNvPr id="1028" name="日付プレースホルダ 1027"/>
          <p:cNvSpPr/>
          <p:nvPr>
            <p:ph type="dt" sz="half" idx="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>
              <a:defRPr sz="1400">
                <a:solidFill>
                  <a:schemeClr val="bg1"/>
                </a:solidFill>
                <a:latin typeface="YuGothic Medium" panose="020B0500000000000000" charset="-128"/>
                <a:ea typeface="YuGothic Medium" panose="020B0500000000000000" charset="-128"/>
              </a:defRPr>
            </a:lvl1pPr>
          </a:lstStyle>
          <a:p>
            <a:pPr lvl="0"/>
            <a:endParaRPr lang="zh-CN" altLang="en-US"/>
          </a:p>
        </p:txBody>
      </p:sp>
      <p:sp>
        <p:nvSpPr>
          <p:cNvPr id="1029" name="フッタープレースホルダ 1028"/>
          <p:cNvSpPr/>
          <p:nvPr>
            <p:ph type="ftr" sz="quarter" idx="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ctr">
              <a:defRPr sz="1400">
                <a:solidFill>
                  <a:schemeClr val="bg1"/>
                </a:solidFill>
                <a:latin typeface="YuGothic Medium" panose="020B0500000000000000" charset="-128"/>
                <a:ea typeface="YuGothic Medium" panose="020B0500000000000000" charset="-128"/>
              </a:defRPr>
            </a:lvl1pPr>
          </a:lstStyle>
          <a:p>
            <a:pPr lvl="0"/>
            <a:endParaRPr lang="zh-CN" altLang="en-US"/>
          </a:p>
        </p:txBody>
      </p:sp>
      <p:sp>
        <p:nvSpPr>
          <p:cNvPr id="1030" name="スライド番号プレースホルダ 1029"/>
          <p:cNvSpPr/>
          <p:nvPr>
            <p:ph type="sldNum" sz="quarter" idx="4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r">
              <a:defRPr sz="1400">
                <a:solidFill>
                  <a:schemeClr val="bg1"/>
                </a:solidFill>
                <a:latin typeface="YuGothic Medium" panose="020B0500000000000000" charset="-128"/>
                <a:ea typeface="YuGothic Medium" panose="020B0500000000000000" charset="-128"/>
              </a:defRPr>
            </a:lvl1pPr>
          </a:lstStyle>
          <a:p>
            <a:pPr lvl="0"/>
            <a:fld id="{9A0DB2DC-4C9A-4742-B13C-FB6460FD3503}" type="slidenum">
              <a:rPr lang="zh-CN" altLang="en-US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marL="0" lvl="0" indent="0" algn="ctr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4400" b="0" i="0" u="none" kern="1200" baseline="0">
          <a:solidFill>
            <a:schemeClr val="bg1"/>
          </a:solidFill>
          <a:latin typeface="YuGothic Medium" panose="020B0500000000000000" charset="-128"/>
          <a:ea typeface="YuGothic Medium" panose="020B0500000000000000" charset="-128"/>
          <a:cs typeface="+mj-cs"/>
        </a:defRPr>
      </a:lvl1pPr>
    </p:titleStyle>
    <p:bodyStyle>
      <a:lvl1pPr marL="342900" lvl="0" indent="-3429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3200" b="0" i="0" u="none" kern="1200" baseline="0">
          <a:solidFill>
            <a:schemeClr val="bg1"/>
          </a:solidFill>
          <a:latin typeface="YuGothic Medium" panose="020B0500000000000000" charset="-128"/>
          <a:ea typeface="YuGothic Medium" panose="020B0500000000000000" charset="-128"/>
          <a:cs typeface="YuGothic Medium" panose="020B0500000000000000" charset="-128"/>
        </a:defRPr>
      </a:lvl1pPr>
      <a:lvl2pPr marL="742950" lvl="1" indent="-28575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800" b="0" i="0" u="none" kern="1200" baseline="0">
          <a:solidFill>
            <a:schemeClr val="bg1"/>
          </a:solidFill>
          <a:latin typeface="YuGothic Medium" panose="020B0500000000000000" charset="-128"/>
          <a:ea typeface="YuGothic Medium" panose="020B0500000000000000" charset="-128"/>
          <a:cs typeface="YuGothic Medium" panose="020B0500000000000000" charset="-128"/>
        </a:defRPr>
      </a:lvl2pPr>
      <a:lvl3pPr marL="1143000" lvl="2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2400" b="0" i="0" u="none" kern="1200" baseline="0">
          <a:solidFill>
            <a:schemeClr val="bg1"/>
          </a:solidFill>
          <a:latin typeface="YuGothic Medium" panose="020B0500000000000000" charset="-128"/>
          <a:ea typeface="YuGothic Medium" panose="020B0500000000000000" charset="-128"/>
          <a:cs typeface="YuGothic Medium" panose="020B0500000000000000" charset="-128"/>
        </a:defRPr>
      </a:lvl3pPr>
      <a:lvl4pPr marL="1600200" lvl="3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000" b="0" i="0" u="none" kern="1200" baseline="0">
          <a:solidFill>
            <a:schemeClr val="bg1"/>
          </a:solidFill>
          <a:latin typeface="YuGothic Medium" panose="020B0500000000000000" charset="-128"/>
          <a:ea typeface="YuGothic Medium" panose="020B0500000000000000" charset="-128"/>
          <a:cs typeface="YuGothic Medium" panose="020B0500000000000000" charset="-128"/>
        </a:defRPr>
      </a:lvl4pPr>
      <a:lvl5pPr marL="2057400" lvl="4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bg1"/>
          </a:solidFill>
          <a:latin typeface="YuGothic Medium" panose="020B0500000000000000" charset="-128"/>
          <a:ea typeface="YuGothic Medium" panose="020B0500000000000000" charset="-128"/>
          <a:cs typeface="YuGothic Medium" panose="020B0500000000000000" charset="-128"/>
        </a:defRPr>
      </a:lvl5pPr>
      <a:lvl6pPr marL="2514600" lvl="5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bg1"/>
          </a:solidFill>
          <a:latin typeface="YuGothic Medium" panose="020B0500000000000000" charset="-128"/>
          <a:ea typeface="YuGothic Medium" panose="020B0500000000000000" charset="-128"/>
          <a:cs typeface="YuGothic Medium" panose="020B0500000000000000" charset="-128"/>
        </a:defRPr>
      </a:lvl6pPr>
      <a:lvl7pPr marL="2971800" lvl="6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bg1"/>
          </a:solidFill>
          <a:latin typeface="YuGothic Medium" panose="020B0500000000000000" charset="-128"/>
          <a:ea typeface="YuGothic Medium" panose="020B0500000000000000" charset="-128"/>
          <a:cs typeface="YuGothic Medium" panose="020B0500000000000000" charset="-128"/>
        </a:defRPr>
      </a:lvl7pPr>
      <a:lvl8pPr marL="3429000" lvl="7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bg1"/>
          </a:solidFill>
          <a:latin typeface="YuGothic Medium" panose="020B0500000000000000" charset="-128"/>
          <a:ea typeface="YuGothic Medium" panose="020B0500000000000000" charset="-128"/>
          <a:cs typeface="YuGothic Medium" panose="020B0500000000000000" charset="-128"/>
        </a:defRPr>
      </a:lvl8pPr>
      <a:lvl9pPr marL="3886200" lvl="8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bg1"/>
          </a:solidFill>
          <a:latin typeface="YuGothic Medium" panose="020B0500000000000000" charset="-128"/>
          <a:ea typeface="YuGothic Medium" panose="020B0500000000000000" charset="-128"/>
          <a:cs typeface="YuGothic Medium" panose="020B0500000000000000" charset="-128"/>
        </a:defRPr>
      </a:lvl9pPr>
    </p:bodyStyle>
    <p:otherStyle>
      <a:lvl1pPr marL="0" lvl="0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lvl="1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ＭＳ Ｐゴシック" pitchFamily="2" charset="-122"/>
          <a:ea typeface="SimSun" charset="-122"/>
          <a:cs typeface="+mn-cs"/>
        </a:defRPr>
      </a:lvl2pPr>
      <a:lvl3pPr marL="914400" lvl="2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ＭＳ Ｐゴシック" pitchFamily="2" charset="-122"/>
          <a:ea typeface="SimSun" charset="-122"/>
          <a:cs typeface="+mn-cs"/>
        </a:defRPr>
      </a:lvl3pPr>
      <a:lvl4pPr marL="1371600" lvl="3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ＭＳ Ｐゴシック" pitchFamily="2" charset="-122"/>
          <a:ea typeface="SimSun" charset="-122"/>
          <a:cs typeface="+mn-cs"/>
        </a:defRPr>
      </a:lvl4pPr>
      <a:lvl5pPr marL="1828800" lvl="4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ＭＳ Ｐゴシック" pitchFamily="2" charset="-122"/>
          <a:ea typeface="SimSun" charset="-122"/>
          <a:cs typeface="+mn-cs"/>
        </a:defRPr>
      </a:lvl5pPr>
      <a:lvl6pPr marL="2286000" lvl="5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ＭＳ Ｐゴシック" pitchFamily="2" charset="-122"/>
          <a:ea typeface="SimSun" charset="-122"/>
          <a:cs typeface="+mn-cs"/>
        </a:defRPr>
      </a:lvl6pPr>
      <a:lvl7pPr marL="2743200" lvl="6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ＭＳ Ｐゴシック" pitchFamily="2" charset="-122"/>
          <a:ea typeface="SimSun" charset="-122"/>
          <a:cs typeface="+mn-cs"/>
        </a:defRPr>
      </a:lvl7pPr>
      <a:lvl8pPr marL="3200400" lvl="7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ＭＳ Ｐゴシック" pitchFamily="2" charset="-122"/>
          <a:ea typeface="SimSun" charset="-122"/>
          <a:cs typeface="+mn-cs"/>
        </a:defRPr>
      </a:lvl8pPr>
      <a:lvl9pPr marL="3657600" lvl="8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ＭＳ Ｐゴシック" pitchFamily="2" charset="-122"/>
          <a:ea typeface="SimSun" charset="-122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098" name="タイトル 4097"/>
          <p:cNvSpPr/>
          <p:nvPr>
            <p:ph type="ctrTitle"/>
          </p:nvPr>
        </p:nvSpPr>
        <p:spPr>
          <a:ln/>
        </p:spPr>
        <p:txBody>
          <a:bodyPr anchor="ctr"/>
          <a:p>
            <a:pPr defTabSz="914400">
              <a:buSzPct val="100000"/>
            </a:pPr>
            <a:r>
              <a:rPr lang="en-US" altLang="ja-JP">
                <a:latin typeface="YuGothic Bold" panose="020B0500000000000000" charset="-128"/>
                <a:ea typeface="YuGothic Bold" panose="020B0500000000000000" charset="-128"/>
                <a:sym typeface="+mn-ea"/>
              </a:rPr>
              <a:t>PRESENTATION TEMPLATE</a:t>
            </a:r>
            <a:endParaRPr b="0" kern="1200" baseline="0">
              <a:ea typeface="YuGothic Medium" panose="020B0500000000000000" charset="-128"/>
            </a:endParaRPr>
          </a:p>
        </p:txBody>
      </p:sp>
      <p:sp>
        <p:nvSpPr>
          <p:cNvPr id="4099" name="サブタイトル 4098"/>
          <p:cNvSpPr/>
          <p:nvPr>
            <p:ph type="subTitle" idx="1"/>
          </p:nvPr>
        </p:nvSpPr>
        <p:spPr>
          <a:xfrm>
            <a:off x="1371600" y="3644900"/>
            <a:ext cx="6400800" cy="1200150"/>
          </a:xfrm>
          <a:ln/>
        </p:spPr>
        <p:txBody>
          <a:bodyPr anchor="ctr"/>
          <a:p>
            <a:pPr defTabSz="914400">
              <a:buSzPct val="100000"/>
            </a:pPr>
            <a:r>
              <a:rPr lang="en-US" kern="1200" baseline="0">
                <a:ea typeface="YuGothic Medium" panose="020B0500000000000000" charset="-128"/>
              </a:rPr>
              <a:t>Subtitle</a:t>
            </a:r>
            <a:endParaRPr lang="en-US" kern="1200" baseline="0">
              <a:ea typeface="YuGothic Medium" panose="020B0500000000000000" charset="-128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122" name="タイトル 5121"/>
          <p:cNvSpPr/>
          <p:nvPr>
            <p:ph type="title"/>
          </p:nvPr>
        </p:nvSpPr>
        <p:spPr>
          <a:ln/>
        </p:spPr>
        <p:txBody>
          <a:bodyPr anchor="ctr"/>
          <a:p>
            <a:r>
              <a:rPr lang="ja-JP"/>
              <a:t>タイトルを入力</a:t>
            </a:r>
            <a:endParaRPr lang="ja-JP"/>
          </a:p>
        </p:txBody>
      </p:sp>
      <p:sp>
        <p:nvSpPr>
          <p:cNvPr id="5123" name="文字列プレースホルダ 5122"/>
          <p:cNvSpPr/>
          <p:nvPr>
            <p:ph type="body" idx="1"/>
          </p:nvPr>
        </p:nvSpPr>
        <p:spPr>
          <a:ln/>
        </p:spPr>
        <p:txBody>
          <a:bodyPr/>
          <a:p>
            <a:r>
              <a:rPr lang="ja-JP"/>
              <a:t>テキストを入力</a:t>
            </a:r>
            <a:endParaRPr lang="ja-JP"/>
          </a:p>
          <a:p>
            <a:r>
              <a:rPr lang="ja-JP"/>
              <a:t>テキストを入力</a:t>
            </a:r>
            <a:endParaRPr lang="ja-JP"/>
          </a:p>
          <a:p>
            <a:r>
              <a:rPr lang="ja-JP"/>
              <a:t>テキストを入力</a:t>
            </a:r>
            <a:endParaRPr lang="ja-JP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タイトル 3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ja-JP" altLang="en-US"/>
              <a:t>タイトルを入力</a:t>
            </a:r>
            <a:endParaRPr lang="ja-JP" altLang="en-US"/>
          </a:p>
        </p:txBody>
      </p:sp>
      <p:sp>
        <p:nvSpPr>
          <p:cNvPr id="5" name="コンテンツプレースホルダ 4"/>
          <p:cNvSpPr>
            <a:spLocks noGrp="1"/>
          </p:cNvSpPr>
          <p:nvPr>
            <p:ph sz="half" idx="1"/>
          </p:nvPr>
        </p:nvSpPr>
        <p:spPr/>
        <p:txBody>
          <a:bodyPr/>
          <a:p>
            <a:r>
              <a:rPr lang="ja-JP" altLang="en-US"/>
              <a:t>テキストを入力</a:t>
            </a:r>
            <a:endParaRPr lang="ja-JP" altLang="en-US"/>
          </a:p>
          <a:p>
            <a:r>
              <a:rPr lang="ja-JP" altLang="en-US"/>
              <a:t>テキストを入力</a:t>
            </a:r>
            <a:endParaRPr lang="ja-JP" altLang="en-US"/>
          </a:p>
          <a:p>
            <a:r>
              <a:rPr lang="ja-JP" altLang="en-US"/>
              <a:t>テキストを入力</a:t>
            </a:r>
            <a:endParaRPr lang="ja-JP" altLang="en-US"/>
          </a:p>
        </p:txBody>
      </p:sp>
      <p:sp>
        <p:nvSpPr>
          <p:cNvPr id="6" name="コンテンツプレースホルダ 5"/>
          <p:cNvSpPr>
            <a:spLocks noGrp="1"/>
          </p:cNvSpPr>
          <p:nvPr>
            <p:ph sz="half" idx="2"/>
          </p:nvPr>
        </p:nvSpPr>
        <p:spPr/>
        <p:txBody>
          <a:bodyPr/>
          <a:p>
            <a:r>
              <a:rPr lang="ja-JP" altLang="en-US">
                <a:sym typeface="+mn-ea"/>
              </a:rPr>
              <a:t>テキストを入力</a:t>
            </a:r>
            <a:endParaRPr lang="ja-JP" altLang="en-US"/>
          </a:p>
          <a:p>
            <a:r>
              <a:rPr lang="ja-JP" altLang="en-US">
                <a:sym typeface="+mn-ea"/>
              </a:rPr>
              <a:t>テキストを入力</a:t>
            </a:r>
            <a:endParaRPr lang="ja-JP" altLang="en-US"/>
          </a:p>
          <a:p>
            <a:r>
              <a:rPr lang="ja-JP" altLang="en-US">
                <a:sym typeface="+mn-ea"/>
              </a:rPr>
              <a:t>テキストを入力</a:t>
            </a:r>
            <a:endParaRPr lang="ja-JP" alt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抽象的（009）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9EDEE"/>
      </a:accent5>
      <a:accent6>
        <a:srgbClr val="2D2D89"/>
      </a:accent6>
      <a:hlink>
        <a:srgbClr val="009999"/>
      </a:hlink>
      <a:folHlink>
        <a:srgbClr val="99CC00"/>
      </a:folHlink>
    </a:clrScheme>
    <a:fontScheme name="">
      <a:majorFont>
        <a:latin typeface="Arial"/>
        <a:ea typeface="ＭＳ Ｐゴシック"/>
        <a:cs typeface=""/>
      </a:majorFont>
      <a:minorFont>
        <a:latin typeface="ＭＳ Ｐゴシック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raClrSchemeLst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9EDEE"/>
        </a:accent5>
        <a:accent6>
          <a:srgbClr val="2D2D89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4"/>
        </a:accent5>
        <a:accent6>
          <a:srgbClr val="E5895B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7B7E5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BFAF7"/>
        </a:accent3>
        <a:accent4>
          <a:srgbClr val="000000"/>
        </a:accent4>
        <a:accent5>
          <a:srgbClr val="FFFFFF"/>
        </a:accent5>
        <a:accent6>
          <a:srgbClr val="7EB1E5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7B7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8080"/>
        </a:lt1>
        <a:dk2>
          <a:srgbClr val="FFFF99"/>
        </a:dk2>
        <a:lt2>
          <a:srgbClr val="005A58"/>
        </a:lt2>
        <a:accent1>
          <a:srgbClr val="006462"/>
        </a:accent1>
        <a:accent2>
          <a:srgbClr val="6D6FC7"/>
        </a:accent2>
        <a:accent3>
          <a:srgbClr val="AAC1C1"/>
        </a:accent3>
        <a:accent4>
          <a:srgbClr val="DCDCDC"/>
        </a:accent4>
        <a:accent5>
          <a:srgbClr val="AAB8B8"/>
        </a:accent5>
        <a:accent6>
          <a:srgbClr val="6163B2"/>
        </a:accent6>
        <a:hlink>
          <a:srgbClr val="00FFFF"/>
        </a:hlink>
        <a:folHlink>
          <a:srgbClr val="00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800000"/>
        </a:lt1>
        <a:dk2>
          <a:srgbClr val="DFD293"/>
        </a:dk2>
        <a:lt2>
          <a:srgbClr val="5C1F00"/>
        </a:lt2>
        <a:accent1>
          <a:srgbClr val="CC3300"/>
        </a:accent1>
        <a:accent2>
          <a:srgbClr val="BE7960"/>
        </a:accent2>
        <a:accent3>
          <a:srgbClr val="C1AAAA"/>
        </a:accent3>
        <a:accent4>
          <a:srgbClr val="DCDCDC"/>
        </a:accent4>
        <a:accent5>
          <a:srgbClr val="E2ADAA"/>
        </a:accent5>
        <a:accent6>
          <a:srgbClr val="AA6C55"/>
        </a:accent6>
        <a:hlink>
          <a:srgbClr val="FFFF99"/>
        </a:hlink>
        <a:folHlink>
          <a:srgbClr val="D3A21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99"/>
        </a:lt1>
        <a:dk2>
          <a:srgbClr val="CCFFFF"/>
        </a:dk2>
        <a:lt2>
          <a:srgbClr val="003366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CDCDC"/>
        </a:accent4>
        <a:accent5>
          <a:srgbClr val="ADB9E2"/>
        </a:accent5>
        <a:accent6>
          <a:srgbClr val="009D00"/>
        </a:accent6>
        <a:hlink>
          <a:srgbClr val="66CCFF"/>
        </a:hlink>
        <a:folHlink>
          <a:srgbClr val="FFE70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00"/>
        </a:lt1>
        <a:dk2>
          <a:srgbClr val="E3EBF1"/>
        </a:dk2>
        <a:lt2>
          <a:srgbClr val="336699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CDCDC"/>
        </a:accent4>
        <a:accent5>
          <a:srgbClr val="AAADCA"/>
        </a:accent5>
        <a:accent6>
          <a:srgbClr val="3E7B43"/>
        </a:accent6>
        <a:hlink>
          <a:srgbClr val="66CCFF"/>
        </a:hlink>
        <a:folHlink>
          <a:srgbClr val="F0E5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86B5D"/>
        </a:lt1>
        <a:dk2>
          <a:srgbClr val="D1D1CB"/>
        </a:dk2>
        <a:lt2>
          <a:srgbClr val="777777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CDCDC"/>
        </a:accent4>
        <a:accent5>
          <a:srgbClr val="C7C7C1"/>
        </a:accent5>
        <a:accent6>
          <a:srgbClr val="728D96"/>
        </a:accent6>
        <a:hlink>
          <a:srgbClr val="FFCC66"/>
        </a:hlink>
        <a:folHlink>
          <a:srgbClr val="E9DCB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66699"/>
        </a:lt1>
        <a:dk2>
          <a:srgbClr val="FFFFFF"/>
        </a:dk2>
        <a:lt2>
          <a:srgbClr val="3E3E5C"/>
        </a:lt2>
        <a:accent1>
          <a:srgbClr val="60597B"/>
        </a:accent1>
        <a:accent2>
          <a:srgbClr val="6666FF"/>
        </a:accent2>
        <a:accent3>
          <a:srgbClr val="B9B9CA"/>
        </a:accent3>
        <a:accent4>
          <a:srgbClr val="DCDCDC"/>
        </a:accent4>
        <a:accent5>
          <a:srgbClr val="B7B5BF"/>
        </a:accent5>
        <a:accent6>
          <a:srgbClr val="5B5BE5"/>
        </a:accent6>
        <a:hlink>
          <a:srgbClr val="99CCFF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523E26"/>
        </a:lt1>
        <a:dk2>
          <a:srgbClr val="DFC08D"/>
        </a:dk2>
        <a:lt2>
          <a:srgbClr val="2D2015"/>
        </a:lt2>
        <a:accent1>
          <a:srgbClr val="8C7B70"/>
        </a:accent1>
        <a:accent2>
          <a:srgbClr val="8F5F2F"/>
        </a:accent2>
        <a:accent3>
          <a:srgbClr val="B3AFAB"/>
        </a:accent3>
        <a:accent4>
          <a:srgbClr val="DCDCDC"/>
        </a:accent4>
        <a:accent5>
          <a:srgbClr val="C5BFBC"/>
        </a:accent5>
        <a:accent6>
          <a:srgbClr val="805529"/>
        </a:accent6>
        <a:hlink>
          <a:srgbClr val="CCB400"/>
        </a:hlink>
        <a:folHlink>
          <a:srgbClr val="8C9EA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106</Words>
  <PresentationFormat/>
  <Paragraphs>20</Paragraphs>
  <Slides>3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3</vt:i4>
      </vt:variant>
    </vt:vector>
  </HeadingPairs>
  <TitlesOfParts>
    <vt:vector size="18" baseType="lpstr">
      <vt:lpstr>Arial</vt:lpstr>
      <vt:lpstr>ＭＳ Ｐゴシック</vt:lpstr>
      <vt:lpstr>Wingdings</vt:lpstr>
      <vt:lpstr>SimSun</vt:lpstr>
      <vt:lpstr>Hiragino Maru Gothic ProN</vt:lpstr>
      <vt:lpstr>微软雅黑</vt:lpstr>
      <vt:lpstr>汉仪旗黑</vt:lpstr>
      <vt:lpstr>ＭＳ Ｐゴシック</vt:lpstr>
      <vt:lpstr>Arial Unicode MS</vt:lpstr>
      <vt:lpstr>宋体-简</vt:lpstr>
      <vt:lpstr>Calibri</vt:lpstr>
      <vt:lpstr>Helvetica Neue</vt:lpstr>
      <vt:lpstr>YuGothic Medium</vt:lpstr>
      <vt:lpstr>YuGothic Bold</vt:lpstr>
      <vt:lpstr>抽象的（009）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Printed>2021-10-13T01:17:51Z</cp:lastPrinted>
  <dcterms:created xsi:type="dcterms:W3CDTF">2021-10-13T01:17:51Z</dcterms:created>
  <dcterms:modified xsi:type="dcterms:W3CDTF">2021-10-13T01:17:51Z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1041-3.1.4.5932</vt:lpwstr>
  </property>
</Properties>
</file>