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/>
          </p:nvPr>
        </p:nvSpPr>
        <p:spPr>
          <a:xfrm>
            <a:off x="1371600" y="3886200"/>
            <a:ext cx="6400800" cy="1198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ln/>
        </p:spPr>
        <p:txBody>
          <a:bodyPr anchor="ctr"/>
          <a:p>
            <a:pPr defTabSz="914400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b="0" kern="1200" baseline="0">
              <a:ea typeface="YuGothic Medium" panose="020B0500000000000000" charset="-128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644900"/>
            <a:ext cx="6400800" cy="1200150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9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SimSun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Calibri</vt:lpstr>
      <vt:lpstr>Helvetica Neue</vt:lpstr>
      <vt:lpstr>YuGothic Medium</vt:lpstr>
      <vt:lpstr>YuGothic Bold</vt:lpstr>
      <vt:lpstr>抽象的（009）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2021-10-13T01:17:51Z</cp:lastPrinted>
  <dcterms:created xsi:type="dcterms:W3CDTF">2021-10-13T01:17:51Z</dcterms:created>
  <dcterms:modified xsi:type="dcterms:W3CDTF">2021-10-13T01:17:51Z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