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3599815" cy="532765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23" y="872024"/>
            <a:ext cx="2700139" cy="1855055"/>
          </a:xfrm>
        </p:spPr>
        <p:txBody>
          <a:bodyPr anchor="b"/>
          <a:lstStyle>
            <a:lvl1pPr algn="ctr">
              <a:defRPr sz="236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23" y="2798617"/>
            <a:ext cx="2700139" cy="1286451"/>
          </a:xfrm>
        </p:spPr>
        <p:txBody>
          <a:bodyPr/>
          <a:lstStyle>
            <a:lvl1pPr marL="0" indent="0" algn="ctr">
              <a:buNone/>
              <a:defRPr sz="945"/>
            </a:lvl1pPr>
            <a:lvl2pPr marL="179705" indent="0" algn="ctr">
              <a:buNone/>
              <a:defRPr sz="785"/>
            </a:lvl2pPr>
            <a:lvl3pPr marL="360045" indent="0" algn="ctr">
              <a:buNone/>
              <a:defRPr sz="710"/>
            </a:lvl3pPr>
            <a:lvl4pPr marL="539750" indent="0" algn="ctr">
              <a:buNone/>
              <a:defRPr sz="630"/>
            </a:lvl4pPr>
            <a:lvl5pPr marL="720090" indent="0" algn="ctr">
              <a:buNone/>
              <a:defRPr sz="630"/>
            </a:lvl5pPr>
            <a:lvl6pPr marL="899795" indent="0" algn="ctr">
              <a:buNone/>
              <a:defRPr sz="630"/>
            </a:lvl6pPr>
            <a:lvl7pPr marL="1080135" indent="0" algn="ctr">
              <a:buNone/>
              <a:defRPr sz="630"/>
            </a:lvl7pPr>
            <a:lvl8pPr marL="1259840" indent="0" algn="ctr">
              <a:buNone/>
              <a:defRPr sz="630"/>
            </a:lvl8pPr>
            <a:lvl9pPr marL="1440180" indent="0" algn="ctr">
              <a:buNone/>
              <a:defRPr sz="63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247513" y="428523"/>
            <a:ext cx="3105160" cy="431906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38" y="1328388"/>
            <a:ext cx="3105160" cy="2216445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38" y="3565801"/>
            <a:ext cx="3105160" cy="1165576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1pPr>
            <a:lvl2pPr marL="179705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2pPr>
            <a:lvl3pPr marL="360045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3pPr>
            <a:lvl4pPr marL="53975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09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899795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135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5984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18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47513" y="1418426"/>
            <a:ext cx="1530079" cy="338078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22594" y="1418426"/>
            <a:ext cx="1530079" cy="338078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82" y="283685"/>
            <a:ext cx="3105160" cy="102990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82" y="1306186"/>
            <a:ext cx="1523047" cy="640142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79705" indent="0">
              <a:buNone/>
              <a:defRPr sz="785" b="1"/>
            </a:lvl2pPr>
            <a:lvl3pPr marL="360045" indent="0">
              <a:buNone/>
              <a:defRPr sz="710" b="1"/>
            </a:lvl3pPr>
            <a:lvl4pPr marL="539750" indent="0">
              <a:buNone/>
              <a:defRPr sz="630" b="1"/>
            </a:lvl4pPr>
            <a:lvl5pPr marL="720090" indent="0">
              <a:buNone/>
              <a:defRPr sz="630" b="1"/>
            </a:lvl5pPr>
            <a:lvl6pPr marL="899795" indent="0">
              <a:buNone/>
              <a:defRPr sz="630" b="1"/>
            </a:lvl6pPr>
            <a:lvl7pPr marL="1080135" indent="0">
              <a:buNone/>
              <a:defRPr sz="630" b="1"/>
            </a:lvl7pPr>
            <a:lvl8pPr marL="1259840" indent="0">
              <a:buNone/>
              <a:defRPr sz="630" b="1"/>
            </a:lvl8pPr>
            <a:lvl9pPr marL="1440180" indent="0">
              <a:buNone/>
              <a:defRPr sz="63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82" y="1946328"/>
            <a:ext cx="1523047" cy="2862755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94" y="1306186"/>
            <a:ext cx="1530548" cy="640142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79705" indent="0">
              <a:buNone/>
              <a:defRPr sz="785" b="1"/>
            </a:lvl2pPr>
            <a:lvl3pPr marL="360045" indent="0">
              <a:buNone/>
              <a:defRPr sz="710" b="1"/>
            </a:lvl3pPr>
            <a:lvl4pPr marL="539750" indent="0">
              <a:buNone/>
              <a:defRPr sz="630" b="1"/>
            </a:lvl4pPr>
            <a:lvl5pPr marL="720090" indent="0">
              <a:buNone/>
              <a:defRPr sz="630" b="1"/>
            </a:lvl5pPr>
            <a:lvl6pPr marL="899795" indent="0">
              <a:buNone/>
              <a:defRPr sz="630" b="1"/>
            </a:lvl6pPr>
            <a:lvl7pPr marL="1080135" indent="0">
              <a:buNone/>
              <a:defRPr sz="630" b="1"/>
            </a:lvl7pPr>
            <a:lvl8pPr marL="1259840" indent="0">
              <a:buNone/>
              <a:defRPr sz="630" b="1"/>
            </a:lvl8pPr>
            <a:lvl9pPr marL="1440180" indent="0">
              <a:buNone/>
              <a:defRPr sz="63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94" y="1946328"/>
            <a:ext cx="1530548" cy="2862755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82" y="355223"/>
            <a:ext cx="1161153" cy="1243282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548" y="767184"/>
            <a:ext cx="1822594" cy="3786582"/>
          </a:xfrm>
        </p:spPr>
        <p:txBody>
          <a:bodyPr/>
          <a:lstStyle>
            <a:lvl1pPr marL="0" indent="0">
              <a:buNone/>
              <a:defRPr sz="1260"/>
            </a:lvl1pPr>
            <a:lvl2pPr marL="179705" indent="0">
              <a:buNone/>
              <a:defRPr sz="1100"/>
            </a:lvl2pPr>
            <a:lvl3pPr marL="360045" indent="0">
              <a:buNone/>
              <a:defRPr sz="945"/>
            </a:lvl3pPr>
            <a:lvl4pPr marL="539750" indent="0">
              <a:buNone/>
              <a:defRPr sz="785"/>
            </a:lvl4pPr>
            <a:lvl5pPr marL="720090" indent="0">
              <a:buNone/>
              <a:defRPr sz="785"/>
            </a:lvl5pPr>
            <a:lvl6pPr marL="899795" indent="0">
              <a:buNone/>
              <a:defRPr sz="785"/>
            </a:lvl6pPr>
            <a:lvl7pPr marL="1080135" indent="0">
              <a:buNone/>
              <a:defRPr sz="785"/>
            </a:lvl7pPr>
            <a:lvl8pPr marL="1259840" indent="0">
              <a:buNone/>
              <a:defRPr sz="785"/>
            </a:lvl8pPr>
            <a:lvl9pPr marL="1440180" indent="0">
              <a:buNone/>
              <a:defRPr sz="7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82" y="1598505"/>
            <a:ext cx="1161153" cy="2961428"/>
          </a:xfrm>
        </p:spPr>
        <p:txBody>
          <a:bodyPr/>
          <a:lstStyle>
            <a:lvl1pPr marL="0" indent="0">
              <a:buNone/>
              <a:defRPr sz="630"/>
            </a:lvl1pPr>
            <a:lvl2pPr marL="179705" indent="0">
              <a:buNone/>
              <a:defRPr sz="550"/>
            </a:lvl2pPr>
            <a:lvl3pPr marL="360045" indent="0">
              <a:buNone/>
              <a:defRPr sz="470"/>
            </a:lvl3pPr>
            <a:lvl4pPr marL="539750" indent="0">
              <a:buNone/>
              <a:defRPr sz="395"/>
            </a:lvl4pPr>
            <a:lvl5pPr marL="720090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2901080" y="283685"/>
            <a:ext cx="451593" cy="4515530"/>
          </a:xfrm>
        </p:spPr>
        <p:txBody>
          <a:bodyPr vert="eaVert">
            <a:normAutofit/>
          </a:bodyPr>
          <a:lstStyle>
            <a:lvl1pPr>
              <a:defRPr sz="173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47513" y="283685"/>
            <a:ext cx="2622170" cy="4515530"/>
          </a:xfrm>
        </p:spPr>
        <p:txBody>
          <a:bodyPr vert="eaVert"/>
          <a:lstStyle>
            <a:lvl1pPr marL="90170" indent="-90170">
              <a:defRPr kumimoji="1" lang="ja-JP" altLang="en-US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9875" indent="-90170">
              <a:defRPr kumimoji="1" lang="ja-JP" altLang="en-US" sz="9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0215" indent="-90170">
              <a:defRPr kumimoji="1" lang="ja-JP" altLang="en-US" sz="7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9920" indent="-90170">
              <a:defRPr kumimoji="1" lang="ja-JP" altLang="en-US" sz="71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0260" indent="-90170">
              <a:defRPr kumimoji="1" lang="ja-JP" altLang="en-US" sz="71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ja-JP" altLang="en-US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47513" y="283685"/>
            <a:ext cx="3105160" cy="1029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513" y="1418426"/>
            <a:ext cx="3105160" cy="3380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47513" y="4938591"/>
            <a:ext cx="810042" cy="283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192561" y="4938591"/>
            <a:ext cx="1215063" cy="283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542631" y="4938591"/>
            <a:ext cx="810042" cy="283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  <p:pic>
        <p:nvPicPr>
          <p:cNvPr id="9" name="図形 8" descr="resize4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35" y="0"/>
            <a:ext cx="3599815" cy="53276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360045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170" indent="-90170" algn="l" defTabSz="360045" rtl="0" eaLnBrk="1" latinLnBrk="0" hangingPunct="1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6987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21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+mn-lt"/>
          <a:ea typeface="+mn-ea"/>
          <a:cs typeface="+mn-cs"/>
        </a:defRPr>
      </a:lvl3pPr>
      <a:lvl4pPr marL="62992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81026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98996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7030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50010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04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70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2009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5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algn="l" defTabSz="360045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Calibri</vt:lpstr>
      <vt:lpstr>Microsoft YaHei</vt:lpstr>
      <vt:lpstr>ＭＳ Ｐゴシック</vt:lpstr>
      <vt:lpstr>Arial Unicode MS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不明なユーザー</cp:lastModifiedBy>
  <cp:revision>5</cp:revision>
  <dcterms:created xsi:type="dcterms:W3CDTF">2022-12-16T07:57:00Z</dcterms:created>
  <dcterms:modified xsi:type="dcterms:W3CDTF">2022-12-16T08:44:05Z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1041-11.2.0.10614</vt:lpwstr>
  </property>
  <property fmtid="{D5CDD505-2E9C-101B-9397-08002B2CF9AE}" pid="3" name="ICV">
    <vt:lpwstr>97180363E073424E95B517DFBD1D6278</vt:lpwstr>
  </property>
</Properties>
</file>