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notesMasterIdLst>
    <p:notesMasterId r:id="rId4"/>
  </p:notesMasterIdLst>
  <p:sldIdLst>
    <p:sldId id="256" r:id="rId3"/>
  </p:sldIdLst>
  <p:sldSz cx="5327650" cy="3599815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021" autoAdjust="0"/>
    <p:restoredTop sz="94660"/>
  </p:normalViewPr>
  <p:slideViewPr>
    <p:cSldViewPr snapToGrid="0">
      <p:cViewPr varScale="1">
        <p:scale>
          <a:sx n="131" d="100"/>
          <a:sy n="131" d="100"/>
        </p:scale>
        <p:origin x="2028" y="114"/>
      </p:cViewPr>
      <p:guideLst>
        <p:guide orient="horz" pos="1133"/>
        <p:guide pos="1677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935BD8-B1A2-4DFA-A3C0-ABAF6995292E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859215" y="857250"/>
            <a:ext cx="3425571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  <a:endParaRPr kumimoji="1" lang="ja-JP" altLang="en-US"/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DFE7DE-3B39-42D0-84B2-824701069ECA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s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形 4" descr="クリスマス3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715" y="-1270"/>
            <a:ext cx="5328285" cy="3602990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6504" y="191734"/>
            <a:ext cx="4597942" cy="6960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6504" y="958671"/>
            <a:ext cx="4597942" cy="22849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  <a:endParaRPr lang="ja-JP" altLang="en-US"/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  <a:endParaRPr lang="ja-JP" altLang="en-US"/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  <a:endParaRPr lang="ja-JP" altLang="en-US"/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  <a:endParaRPr lang="ja-JP" altLang="en-US"/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6502" y="3337836"/>
            <a:ext cx="1199465" cy="191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30">
                <a:solidFill>
                  <a:schemeClr val="tx1">
                    <a:tint val="75000"/>
                  </a:schemeClr>
                </a:solidFill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fld id="{45DDE446-867D-4B69-A6F3-BD3D91AE7B0C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65879" y="3337836"/>
            <a:ext cx="1799192" cy="191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30">
                <a:solidFill>
                  <a:schemeClr val="tx1">
                    <a:tint val="75000"/>
                  </a:schemeClr>
                </a:solidFill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764979" y="3337836"/>
            <a:ext cx="1199465" cy="191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30">
                <a:solidFill>
                  <a:schemeClr val="tx1">
                    <a:tint val="75000"/>
                  </a:schemeClr>
                </a:solidFill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fld id="{7EEACE19-5ABA-43A7-920B-63F4F5105C8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480695" rtl="0" eaLnBrk="1" latinLnBrk="0" hangingPunct="1">
        <a:lnSpc>
          <a:spcPct val="90000"/>
        </a:lnSpc>
        <a:spcBef>
          <a:spcPct val="0"/>
        </a:spcBef>
        <a:buNone/>
        <a:defRPr kumimoji="1" sz="2310" kern="120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1pPr>
    </p:titleStyle>
    <p:bodyStyle>
      <a:lvl1pPr marL="120015" indent="-120015" algn="l" defTabSz="480695" rtl="0" eaLnBrk="1" latinLnBrk="0" hangingPunct="1">
        <a:lnSpc>
          <a:spcPct val="90000"/>
        </a:lnSpc>
        <a:spcBef>
          <a:spcPct val="106000"/>
        </a:spcBef>
        <a:buFont typeface="Arial" panose="020B0604020202020204" pitchFamily="34" charset="0"/>
        <a:buChar char="•"/>
        <a:defRPr kumimoji="1" sz="1475" kern="120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1pPr>
      <a:lvl2pPr marL="360045" indent="-120015" algn="l" defTabSz="480695" rtl="0" eaLnBrk="1" latinLnBrk="0" hangingPunct="1">
        <a:lnSpc>
          <a:spcPct val="90000"/>
        </a:lnSpc>
        <a:spcBef>
          <a:spcPts val="260"/>
        </a:spcBef>
        <a:buFont typeface="Arial" panose="020B0604020202020204" pitchFamily="34" charset="0"/>
        <a:buChar char="•"/>
        <a:defRPr kumimoji="1" sz="1255" kern="120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2pPr>
      <a:lvl3pPr marL="600075" indent="-120015" algn="l" defTabSz="480695" rtl="0" eaLnBrk="1" latinLnBrk="0" hangingPunct="1">
        <a:lnSpc>
          <a:spcPct val="90000"/>
        </a:lnSpc>
        <a:spcBef>
          <a:spcPts val="260"/>
        </a:spcBef>
        <a:buFont typeface="Arial" panose="020B0604020202020204" pitchFamily="34" charset="0"/>
        <a:buChar char="•"/>
        <a:defRPr kumimoji="1" sz="1045" kern="120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3pPr>
      <a:lvl4pPr marL="839470" indent="-120015" algn="l" defTabSz="480695" rtl="0" eaLnBrk="1" latinLnBrk="0" hangingPunct="1">
        <a:lnSpc>
          <a:spcPct val="90000"/>
        </a:lnSpc>
        <a:spcBef>
          <a:spcPts val="260"/>
        </a:spcBef>
        <a:buFont typeface="Arial" panose="020B0604020202020204" pitchFamily="34" charset="0"/>
        <a:buChar char="•"/>
        <a:defRPr kumimoji="1" sz="945" kern="120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4pPr>
      <a:lvl5pPr marL="1079500" indent="-120015" algn="l" defTabSz="480695" rtl="0" eaLnBrk="1" latinLnBrk="0" hangingPunct="1">
        <a:lnSpc>
          <a:spcPct val="90000"/>
        </a:lnSpc>
        <a:spcBef>
          <a:spcPts val="260"/>
        </a:spcBef>
        <a:buFont typeface="Arial" panose="020B0604020202020204" pitchFamily="34" charset="0"/>
        <a:buChar char="•"/>
        <a:defRPr kumimoji="1" sz="945" kern="120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5pPr>
      <a:lvl6pPr marL="1319530" indent="-120015" algn="l" defTabSz="480695" rtl="0" eaLnBrk="1" latinLnBrk="0" hangingPunct="1">
        <a:lnSpc>
          <a:spcPct val="90000"/>
        </a:lnSpc>
        <a:spcBef>
          <a:spcPts val="260"/>
        </a:spcBef>
        <a:buFont typeface="Arial" panose="020B0604020202020204" pitchFamily="34" charset="0"/>
        <a:buChar char="•"/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6pPr>
      <a:lvl7pPr marL="1559560" indent="-120015" algn="l" defTabSz="480695" rtl="0" eaLnBrk="1" latinLnBrk="0" hangingPunct="1">
        <a:lnSpc>
          <a:spcPct val="90000"/>
        </a:lnSpc>
        <a:spcBef>
          <a:spcPts val="260"/>
        </a:spcBef>
        <a:buFont typeface="Arial" panose="020B0604020202020204" pitchFamily="34" charset="0"/>
        <a:buChar char="•"/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7pPr>
      <a:lvl8pPr marL="1799590" indent="-120015" algn="l" defTabSz="480695" rtl="0" eaLnBrk="1" latinLnBrk="0" hangingPunct="1">
        <a:lnSpc>
          <a:spcPct val="90000"/>
        </a:lnSpc>
        <a:spcBef>
          <a:spcPts val="260"/>
        </a:spcBef>
        <a:buFont typeface="Arial" panose="020B0604020202020204" pitchFamily="34" charset="0"/>
        <a:buChar char="•"/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8pPr>
      <a:lvl9pPr marL="2039620" indent="-120015" algn="l" defTabSz="480695" rtl="0" eaLnBrk="1" latinLnBrk="0" hangingPunct="1">
        <a:lnSpc>
          <a:spcPct val="90000"/>
        </a:lnSpc>
        <a:spcBef>
          <a:spcPts val="260"/>
        </a:spcBef>
        <a:buFont typeface="Arial" panose="020B0604020202020204" pitchFamily="34" charset="0"/>
        <a:buChar char="•"/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80695" rtl="0" eaLnBrk="1" latinLnBrk="0" hangingPunct="1"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1pPr>
      <a:lvl2pPr marL="238760" algn="l" defTabSz="480695" rtl="0" eaLnBrk="1" latinLnBrk="0" hangingPunct="1"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2pPr>
      <a:lvl3pPr marL="480695" algn="l" defTabSz="480695" rtl="0" eaLnBrk="1" latinLnBrk="0" hangingPunct="1"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3pPr>
      <a:lvl4pPr marL="719455" algn="l" defTabSz="480695" rtl="0" eaLnBrk="1" latinLnBrk="0" hangingPunct="1"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4pPr>
      <a:lvl5pPr marL="960120" algn="l" defTabSz="480695" rtl="0" eaLnBrk="1" latinLnBrk="0" hangingPunct="1"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5pPr>
      <a:lvl6pPr marL="1200150" algn="l" defTabSz="480695" rtl="0" eaLnBrk="1" latinLnBrk="0" hangingPunct="1"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6pPr>
      <a:lvl7pPr marL="1439545" algn="l" defTabSz="480695" rtl="0" eaLnBrk="1" latinLnBrk="0" hangingPunct="1"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7pPr>
      <a:lvl8pPr marL="1679575" algn="l" defTabSz="480695" rtl="0" eaLnBrk="1" latinLnBrk="0" hangingPunct="1"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8pPr>
      <a:lvl9pPr marL="1919605" algn="l" defTabSz="480695" rtl="0" eaLnBrk="1" latinLnBrk="0" hangingPunct="1"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GFP_vba</Template>
  <TotalTime>0</TotalTime>
  <Words>0</Words>
  <Application>WPS Presentation</Application>
  <PresentationFormat>ユーザー設定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1" baseType="lpstr">
      <vt:lpstr>Arial</vt:lpstr>
      <vt:lpstr>ＭＳ Ｐゴシック</vt:lpstr>
      <vt:lpstr>Wingdings</vt:lpstr>
      <vt:lpstr>Meiryo UI</vt:lpstr>
      <vt:lpstr>Microsoft YaHei</vt:lpstr>
      <vt:lpstr>ＭＳ Ｐゴシック</vt:lpstr>
      <vt:lpstr>Arial Unicode MS</vt:lpstr>
      <vt:lpstr>游ゴシック</vt:lpstr>
      <vt:lpstr>Calibri</vt:lpstr>
      <vt:lpstr>Office テーマ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kitamura-t</cp:lastModifiedBy>
  <cp:revision>8</cp:revision>
  <dcterms:created xsi:type="dcterms:W3CDTF">2020-10-23T02:18:00Z</dcterms:created>
  <dcterms:modified xsi:type="dcterms:W3CDTF">2020-12-16T07:23:07Z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1041-11.8.2.8500</vt:lpwstr>
  </property>
</Properties>
</file>