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</p:sldIdLst>
  <p:sldSz cx="3491865" cy="53276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21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028" y="114"/>
      </p:cViewPr>
      <p:guideLst>
        <p:guide orient="horz" pos="1709"/>
        <p:guide pos="10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35BD8-B1A2-4DFA-A3C0-ABAF6995292E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417677" y="1143000"/>
            <a:ext cx="202264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FE7DE-3B39-42D0-84B2-824701069ECA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形 3" descr="グラフィックス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" y="-18415"/>
            <a:ext cx="3493770" cy="53517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0138" y="283705"/>
            <a:ext cx="3012630" cy="1029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138" y="1418522"/>
            <a:ext cx="3012630" cy="3381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0137" y="4938918"/>
            <a:ext cx="785904" cy="283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60">
                <a:solidFill>
                  <a:schemeClr val="tx1">
                    <a:tint val="7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fld id="{45DDE446-867D-4B69-A6F3-BD3D91AE7B0C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7026" y="4938918"/>
            <a:ext cx="1178854" cy="283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60">
                <a:solidFill>
                  <a:schemeClr val="tx1">
                    <a:tint val="7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66862" y="4938918"/>
            <a:ext cx="785904" cy="283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60">
                <a:solidFill>
                  <a:schemeClr val="tx1">
                    <a:tint val="7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fld id="{7EEACE19-5ABA-43A7-920B-63F4F5105C8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349885" rtl="0" eaLnBrk="1" latinLnBrk="0" hangingPunct="1">
        <a:lnSpc>
          <a:spcPct val="90000"/>
        </a:lnSpc>
        <a:spcBef>
          <a:spcPct val="0"/>
        </a:spcBef>
        <a:buNone/>
        <a:defRPr kumimoji="1" sz="1675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1pPr>
    </p:titleStyle>
    <p:bodyStyle>
      <a:lvl1pPr marL="86995" indent="-86995" algn="l" defTabSz="349885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kumimoji="1" sz="107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1pPr>
      <a:lvl2pPr marL="261620" indent="-86995" algn="l" defTabSz="349885" rtl="0" eaLnBrk="1" latinLnBrk="0" hangingPunct="1">
        <a:lnSpc>
          <a:spcPct val="90000"/>
        </a:lnSpc>
        <a:spcBef>
          <a:spcPts val="190"/>
        </a:spcBef>
        <a:buFont typeface="Arial" panose="020B0604020202020204" pitchFamily="34" charset="0"/>
        <a:buChar char="•"/>
        <a:defRPr kumimoji="1" sz="915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2pPr>
      <a:lvl3pPr marL="436245" indent="-86995" algn="l" defTabSz="349885" rtl="0" eaLnBrk="1" latinLnBrk="0" hangingPunct="1">
        <a:lnSpc>
          <a:spcPct val="90000"/>
        </a:lnSpc>
        <a:spcBef>
          <a:spcPts val="190"/>
        </a:spcBef>
        <a:buFont typeface="Arial" panose="020B0604020202020204" pitchFamily="34" charset="0"/>
        <a:buChar char="•"/>
        <a:defRPr kumimoji="1" sz="765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3pPr>
      <a:lvl4pPr marL="610870" indent="-86995" algn="l" defTabSz="349885" rtl="0" eaLnBrk="1" latinLnBrk="0" hangingPunct="1">
        <a:lnSpc>
          <a:spcPct val="90000"/>
        </a:lnSpc>
        <a:spcBef>
          <a:spcPts val="190"/>
        </a:spcBef>
        <a:buFont typeface="Arial" panose="020B0604020202020204" pitchFamily="34" charset="0"/>
        <a:buChar char="•"/>
        <a:defRPr kumimoji="1" sz="685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4pPr>
      <a:lvl5pPr marL="785495" indent="-86995" algn="l" defTabSz="349885" rtl="0" eaLnBrk="1" latinLnBrk="0" hangingPunct="1">
        <a:lnSpc>
          <a:spcPct val="90000"/>
        </a:lnSpc>
        <a:spcBef>
          <a:spcPts val="190"/>
        </a:spcBef>
        <a:buFont typeface="Arial" panose="020B0604020202020204" pitchFamily="34" charset="0"/>
        <a:buChar char="•"/>
        <a:defRPr kumimoji="1" sz="685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5pPr>
      <a:lvl6pPr marL="960120" indent="-86995" algn="l" defTabSz="349885" rtl="0" eaLnBrk="1" latinLnBrk="0" hangingPunct="1">
        <a:lnSpc>
          <a:spcPct val="90000"/>
        </a:lnSpc>
        <a:spcBef>
          <a:spcPts val="190"/>
        </a:spcBef>
        <a:buFont typeface="Arial" panose="020B0604020202020204" pitchFamily="34" charset="0"/>
        <a:buChar char="•"/>
        <a:defRPr kumimoji="1" sz="685" kern="1200">
          <a:solidFill>
            <a:schemeClr val="tx1"/>
          </a:solidFill>
          <a:latin typeface="+mn-lt"/>
          <a:ea typeface="+mn-ea"/>
          <a:cs typeface="+mn-cs"/>
        </a:defRPr>
      </a:lvl6pPr>
      <a:lvl7pPr marL="1134745" indent="-86995" algn="l" defTabSz="349885" rtl="0" eaLnBrk="1" latinLnBrk="0" hangingPunct="1">
        <a:lnSpc>
          <a:spcPct val="90000"/>
        </a:lnSpc>
        <a:spcBef>
          <a:spcPts val="190"/>
        </a:spcBef>
        <a:buFont typeface="Arial" panose="020B0604020202020204" pitchFamily="34" charset="0"/>
        <a:buChar char="•"/>
        <a:defRPr kumimoji="1" sz="685" kern="1200">
          <a:solidFill>
            <a:schemeClr val="tx1"/>
          </a:solidFill>
          <a:latin typeface="+mn-lt"/>
          <a:ea typeface="+mn-ea"/>
          <a:cs typeface="+mn-cs"/>
        </a:defRPr>
      </a:lvl7pPr>
      <a:lvl8pPr marL="1308735" indent="-86995" algn="l" defTabSz="349885" rtl="0" eaLnBrk="1" latinLnBrk="0" hangingPunct="1">
        <a:lnSpc>
          <a:spcPct val="90000"/>
        </a:lnSpc>
        <a:spcBef>
          <a:spcPts val="190"/>
        </a:spcBef>
        <a:buFont typeface="Arial" panose="020B0604020202020204" pitchFamily="34" charset="0"/>
        <a:buChar char="•"/>
        <a:defRPr kumimoji="1" sz="685" kern="1200">
          <a:solidFill>
            <a:schemeClr val="tx1"/>
          </a:solidFill>
          <a:latin typeface="+mn-lt"/>
          <a:ea typeface="+mn-ea"/>
          <a:cs typeface="+mn-cs"/>
        </a:defRPr>
      </a:lvl8pPr>
      <a:lvl9pPr marL="1483360" indent="-86995" algn="l" defTabSz="349885" rtl="0" eaLnBrk="1" latinLnBrk="0" hangingPunct="1">
        <a:lnSpc>
          <a:spcPct val="90000"/>
        </a:lnSpc>
        <a:spcBef>
          <a:spcPts val="190"/>
        </a:spcBef>
        <a:buFont typeface="Arial" panose="020B0604020202020204" pitchFamily="34" charset="0"/>
        <a:buChar char="•"/>
        <a:defRPr kumimoji="1" sz="6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9885" rtl="0" eaLnBrk="1" latinLnBrk="0" hangingPunct="1">
        <a:defRPr kumimoji="1" sz="685" kern="1200">
          <a:solidFill>
            <a:schemeClr val="tx1"/>
          </a:solidFill>
          <a:latin typeface="+mn-lt"/>
          <a:ea typeface="+mn-ea"/>
          <a:cs typeface="+mn-cs"/>
        </a:defRPr>
      </a:lvl1pPr>
      <a:lvl2pPr marL="173990" algn="l" defTabSz="349885" rtl="0" eaLnBrk="1" latinLnBrk="0" hangingPunct="1">
        <a:defRPr kumimoji="1" sz="685" kern="1200">
          <a:solidFill>
            <a:schemeClr val="tx1"/>
          </a:solidFill>
          <a:latin typeface="+mn-lt"/>
          <a:ea typeface="+mn-ea"/>
          <a:cs typeface="+mn-cs"/>
        </a:defRPr>
      </a:lvl2pPr>
      <a:lvl3pPr marL="349885" algn="l" defTabSz="349885" rtl="0" eaLnBrk="1" latinLnBrk="0" hangingPunct="1">
        <a:defRPr kumimoji="1" sz="685" kern="1200">
          <a:solidFill>
            <a:schemeClr val="tx1"/>
          </a:solidFill>
          <a:latin typeface="+mn-lt"/>
          <a:ea typeface="+mn-ea"/>
          <a:cs typeface="+mn-cs"/>
        </a:defRPr>
      </a:lvl3pPr>
      <a:lvl4pPr marL="523875" algn="l" defTabSz="349885" rtl="0" eaLnBrk="1" latinLnBrk="0" hangingPunct="1">
        <a:defRPr kumimoji="1" sz="685" kern="1200">
          <a:solidFill>
            <a:schemeClr val="tx1"/>
          </a:solidFill>
          <a:latin typeface="+mn-lt"/>
          <a:ea typeface="+mn-ea"/>
          <a:cs typeface="+mn-cs"/>
        </a:defRPr>
      </a:lvl4pPr>
      <a:lvl5pPr marL="697865" algn="l" defTabSz="349885" rtl="0" eaLnBrk="1" latinLnBrk="0" hangingPunct="1">
        <a:defRPr kumimoji="1" sz="685" kern="1200">
          <a:solidFill>
            <a:schemeClr val="tx1"/>
          </a:solidFill>
          <a:latin typeface="+mn-lt"/>
          <a:ea typeface="+mn-ea"/>
          <a:cs typeface="+mn-cs"/>
        </a:defRPr>
      </a:lvl5pPr>
      <a:lvl6pPr marL="872490" algn="l" defTabSz="349885" rtl="0" eaLnBrk="1" latinLnBrk="0" hangingPunct="1">
        <a:defRPr kumimoji="1" sz="685" kern="1200">
          <a:solidFill>
            <a:schemeClr val="tx1"/>
          </a:solidFill>
          <a:latin typeface="+mn-lt"/>
          <a:ea typeface="+mn-ea"/>
          <a:cs typeface="+mn-cs"/>
        </a:defRPr>
      </a:lvl6pPr>
      <a:lvl7pPr marL="1047115" algn="l" defTabSz="349885" rtl="0" eaLnBrk="1" latinLnBrk="0" hangingPunct="1">
        <a:defRPr kumimoji="1" sz="685" kern="1200">
          <a:solidFill>
            <a:schemeClr val="tx1"/>
          </a:solidFill>
          <a:latin typeface="+mn-lt"/>
          <a:ea typeface="+mn-ea"/>
          <a:cs typeface="+mn-cs"/>
        </a:defRPr>
      </a:lvl7pPr>
      <a:lvl8pPr marL="1221740" algn="l" defTabSz="349885" rtl="0" eaLnBrk="1" latinLnBrk="0" hangingPunct="1">
        <a:defRPr kumimoji="1" sz="685" kern="1200">
          <a:solidFill>
            <a:schemeClr val="tx1"/>
          </a:solidFill>
          <a:latin typeface="+mn-lt"/>
          <a:ea typeface="+mn-ea"/>
          <a:cs typeface="+mn-cs"/>
        </a:defRPr>
      </a:lvl8pPr>
      <a:lvl9pPr marL="1396365" algn="l" defTabSz="349885" rtl="0" eaLnBrk="1" latinLnBrk="0" hangingPunct="1">
        <a:defRPr kumimoji="1" sz="6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GFP_vba</Template>
  <TotalTime>0</TotalTime>
  <Words>0</Words>
  <Application>WPS Presentation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5" baseType="lpstr">
      <vt:lpstr>Arial</vt:lpstr>
      <vt:lpstr>ＭＳ Ｐゴシック</vt:lpstr>
      <vt:lpstr>Wingdings</vt:lpstr>
      <vt:lpstr>ＭＳ ゴシック</vt:lpstr>
      <vt:lpstr>Microsoft YaHei</vt:lpstr>
      <vt:lpstr>ＭＳ Ｐゴシック</vt:lpstr>
      <vt:lpstr>Arial Unicode MS</vt:lpstr>
      <vt:lpstr>Calibri Light</vt:lpstr>
      <vt:lpstr>游ゴシック Light</vt:lpstr>
      <vt:lpstr>Calibri</vt:lpstr>
      <vt:lpstr>游ゴシック</vt:lpstr>
      <vt:lpstr>SモトヤEX行書5KP</vt:lpstr>
      <vt:lpstr>Meiryo UI</vt:lpstr>
      <vt:lpstr>Office テーマ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kitamura-t</cp:lastModifiedBy>
  <cp:revision>5</cp:revision>
  <dcterms:created xsi:type="dcterms:W3CDTF">2020-10-23T02:18:00Z</dcterms:created>
  <dcterms:modified xsi:type="dcterms:W3CDTF">2020-11-27T07:13:30Z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1041-11.8.2.8500</vt:lpwstr>
  </property>
</Properties>
</file>