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9903460" cy="6858000" type="A4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00767" y="857250"/>
            <a:ext cx="334246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スライドイメージプレースホルダ 1"/>
          <p:cNvSpPr/>
          <p:nvPr>
            <p:ph type="sldImg" idx="2"/>
          </p:nvPr>
        </p:nvSpPr>
        <p:spPr/>
      </p:sp>
      <p:sp>
        <p:nvSpPr>
          <p:cNvPr id="3" name="文字列プレースホルダ 2"/>
          <p:cNvSpPr/>
          <p:nvPr>
            <p:ph type="body" idx="3"/>
          </p:nvPr>
        </p:nvSpPr>
        <p:spPr/>
        <p:txBody>
          <a:bodyPr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055" y="1122387"/>
            <a:ext cx="7428330" cy="238765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055" y="3602116"/>
            <a:ext cx="7428330" cy="165579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9435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680931" y="551555"/>
            <a:ext cx="8542581" cy="555909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772" y="1709775"/>
            <a:ext cx="8542581" cy="285279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772" y="4589562"/>
            <a:ext cx="8542581" cy="150021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4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0931" y="1825664"/>
            <a:ext cx="4209387" cy="435143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123" y="1825664"/>
            <a:ext cx="4209387" cy="435143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221" y="365133"/>
            <a:ext cx="8542581" cy="132559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221" y="1681199"/>
            <a:ext cx="4190042" cy="8239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9435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221" y="2505129"/>
            <a:ext cx="4190042" cy="3684667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123" y="1681199"/>
            <a:ext cx="4210677" cy="8239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9435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123" y="2505129"/>
            <a:ext cx="4210677" cy="3684667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221" y="457210"/>
            <a:ext cx="3194440" cy="16002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0677" y="987446"/>
            <a:ext cx="5014123" cy="48737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9435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221" y="2057444"/>
            <a:ext cx="3194440" cy="381167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9435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7981137" y="365133"/>
            <a:ext cx="1242373" cy="5811963"/>
          </a:xfrm>
        </p:spPr>
        <p:txBody>
          <a:bodyPr vert="eaVert">
            <a:normAutofit/>
          </a:bodyPr>
          <a:lstStyle>
            <a:lvl1pPr>
              <a:defRPr sz="4405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0931" y="365133"/>
            <a:ext cx="7213830" cy="5811963"/>
          </a:xfrm>
        </p:spPr>
        <p:txBody>
          <a:bodyPr vert="eaVert"/>
          <a:lstStyle>
            <a:lvl1pPr marL="228600" indent="-228600">
              <a:defRPr kumimoji="1" lang="ja-JP" alt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>
              <a:defRPr kumimoji="1" lang="ja-JP" alt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defRPr kumimoji="1" lang="ja-JP" alt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>
              <a:defRPr kumimoji="1" lang="ja-JP" alt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>
              <a:defRPr kumimoji="1" lang="ja-JP" alt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0931" y="365133"/>
            <a:ext cx="8542581" cy="1325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0931" y="1825664"/>
            <a:ext cx="8542581" cy="4351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0931" y="6356487"/>
            <a:ext cx="2228499" cy="365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0846" y="6356487"/>
            <a:ext cx="3342749" cy="365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5012" y="6356487"/>
            <a:ext cx="2228499" cy="365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435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図形 2" descr="③祝日カレンダー _ver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1275" y="-29845"/>
            <a:ext cx="9983470" cy="68732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ＭＳ Ｐゴシック</vt:lpstr>
      <vt:lpstr>Wingdings</vt:lpstr>
      <vt:lpstr>Microsoft YaHei</vt:lpstr>
      <vt:lpstr>ＭＳ Ｐゴシック</vt:lpstr>
      <vt:lpstr>Arial Unicode MS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2</cp:revision>
  <dcterms:created xsi:type="dcterms:W3CDTF">2021-03-26T09:41:00Z</dcterms:created>
  <dcterms:modified xsi:type="dcterms:W3CDTF">2021-03-26T09:42:11Z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