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7559675" cy="10691495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5000" y="1749851"/>
            <a:ext cx="5670000" cy="3722453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5000" y="5615856"/>
            <a:ext cx="5670000" cy="2581461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519750" y="569258"/>
            <a:ext cx="6520500" cy="906110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813" y="2665614"/>
            <a:ext cx="6520500" cy="4447638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813" y="7155328"/>
            <a:ext cx="6520500" cy="2338908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750" y="2846291"/>
            <a:ext cx="3213000" cy="678407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27250" y="2846291"/>
            <a:ext cx="3213000" cy="678407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569258"/>
            <a:ext cx="6520500" cy="2066655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35" y="2621063"/>
            <a:ext cx="3198234" cy="128454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35" y="3905606"/>
            <a:ext cx="3198234" cy="574455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250" y="2621063"/>
            <a:ext cx="3213985" cy="1284543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250" y="3905606"/>
            <a:ext cx="3213985" cy="574455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35" y="712810"/>
            <a:ext cx="2438297" cy="249483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985" y="1539472"/>
            <a:ext cx="3827250" cy="7598358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35" y="3207646"/>
            <a:ext cx="2438297" cy="5942560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10125" y="569258"/>
            <a:ext cx="1630125" cy="906110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750" y="569258"/>
            <a:ext cx="4795875" cy="906110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9750" y="569258"/>
            <a:ext cx="6520500" cy="2066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9750" y="2846291"/>
            <a:ext cx="6520500" cy="6784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9750" y="9910041"/>
            <a:ext cx="1701000" cy="56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04250" y="9910041"/>
            <a:ext cx="2551500" cy="56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339250" y="9910041"/>
            <a:ext cx="1701000" cy="56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kumimoji="1"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ct val="166000"/>
        </a:spcBef>
        <a:buFont typeface="Arial" panose="020B060402020209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90204" pitchFamily="34" charset="0"/>
        <a:buChar char="•"/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kumimoji="1"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" name="図形 14" descr="1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12700"/>
            <a:ext cx="756539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" name="図形 23" descr="10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0" y="-12700"/>
            <a:ext cx="756285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5" name="図形 24" descr="11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12700"/>
            <a:ext cx="756539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" name="図形 25" descr="12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175" y="-3175"/>
            <a:ext cx="756539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" name="図形 15" descr="2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12700"/>
            <a:ext cx="756539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" name="図形 16" descr="3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12700"/>
            <a:ext cx="756539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" name="図形 17" descr="4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0" y="-12700"/>
            <a:ext cx="756285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" name="図形 18" descr="5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12700"/>
            <a:ext cx="756539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" name="図形 19" descr="6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12700"/>
            <a:ext cx="756539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" name="図形 20" descr="7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80" y="-12700"/>
            <a:ext cx="756285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2" name="図形 21" descr="8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12700"/>
            <a:ext cx="7565390" cy="106978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" name="図形 22" descr="9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-12700"/>
            <a:ext cx="7565390" cy="106978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ＭＳ Ｐゴシック</vt:lpstr>
      <vt:lpstr>Wingdings</vt:lpstr>
      <vt:lpstr>微软雅黑</vt:lpstr>
      <vt:lpstr>HYQiHeiKW</vt:lpstr>
      <vt:lpstr>ＭＳ Ｐゴシック</vt:lpstr>
      <vt:lpstr>Arial Unicode MS</vt:lpstr>
      <vt:lpstr>Hiragino Maru Gothic ProN</vt:lpstr>
      <vt:lpstr>Calibri Light</vt:lpstr>
      <vt:lpstr>Helvetica Neue</vt:lpstr>
      <vt:lpstr>Calibri</vt:lpstr>
      <vt:lpstr>Office テーマ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yen</dc:creator>
  <cp:lastModifiedBy>yen</cp:lastModifiedBy>
  <cp:revision>6</cp:revision>
  <dcterms:created xsi:type="dcterms:W3CDTF">2021-12-24T07:51:02Z</dcterms:created>
  <dcterms:modified xsi:type="dcterms:W3CDTF">2021-12-24T07:51:02Z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1041-1.1.0.1599</vt:lpwstr>
  </property>
</Properties>
</file>