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6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7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8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9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0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2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4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5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6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7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8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2" r:id="rId3"/>
    <p:sldId id="283" r:id="rId4"/>
    <p:sldId id="286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  <a:srgbClr val="5D6063"/>
    <a:srgbClr val="6C6F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1244" autoAdjust="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FigureOut">
              <a:rPr kumimoji="1" lang="ja-JP" altLang="en-US" smtClean="0"/>
              <a:t>2020/10/5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Meiryo UI" panose="020B0604030504040204" charset="-128"/>
              </a:defRPr>
            </a:lvl1pPr>
          </a:lstStyle>
          <a:p>
            <a:fld id="{88BAF574-9E5E-4479-A694-7B0504769AE1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模板来自于 </a:t>
            </a:r>
            <a:r>
              <a:rPr lang="en-US" altLang="zh-CN" dirty="0"/>
              <a:t>http://docer.mysoeasy.com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Meiryo UI" panose="020B0604030504040204" charset="-128"/>
              </a:defRPr>
            </a:lvl1pPr>
          </a:lstStyle>
          <a:p>
            <a:fld id="{4E38F04A-84B0-4E5D-A1A7-EE43D6EF2A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1218565" rtl="0" eaLnBrk="1" latinLnBrk="0" hangingPunct="1">
      <a:buFont typeface="Arial" panose="020B0604020202020204" pitchFamily="34" charset="0"/>
      <a:buNone/>
      <a:defRPr sz="1865" kern="1200" baseline="0">
        <a:solidFill>
          <a:srgbClr val="FF0000"/>
        </a:solidFill>
        <a:latin typeface="+mn-lt"/>
        <a:ea typeface="+mn-ea"/>
        <a:cs typeface="Meiryo UI" panose="020B0604030504040204" charset="-128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9" y="2686050"/>
            <a:ext cx="2297112" cy="19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6038"/>
            <a:ext cx="176371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4975"/>
            <a:ext cx="12287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0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b="16444"/>
          <a:stretch>
            <a:fillRect/>
          </a:stretch>
        </p:blipFill>
        <p:spPr bwMode="auto">
          <a:xfrm>
            <a:off x="0" y="5359400"/>
            <a:ext cx="288814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4738688"/>
            <a:ext cx="12874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7366000" y="0"/>
            <a:ext cx="4826000" cy="4043303"/>
          </a:xfrm>
          <a:custGeom>
            <a:avLst/>
            <a:gdLst>
              <a:gd name="connsiteX0" fmla="*/ 1029709 w 4254500"/>
              <a:gd name="connsiteY0" fmla="*/ 0 h 3564491"/>
              <a:gd name="connsiteX1" fmla="*/ 4254500 w 4254500"/>
              <a:gd name="connsiteY1" fmla="*/ 0 h 3564491"/>
              <a:gd name="connsiteX2" fmla="*/ 4254500 w 4254500"/>
              <a:gd name="connsiteY2" fmla="*/ 3564491 h 3564491"/>
              <a:gd name="connsiteX3" fmla="*/ 0 w 4254500"/>
              <a:gd name="connsiteY3" fmla="*/ 1927225 h 356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0" h="3564491">
                <a:moveTo>
                  <a:pt x="1029709" y="0"/>
                </a:moveTo>
                <a:lnTo>
                  <a:pt x="4254500" y="0"/>
                </a:lnTo>
                <a:lnTo>
                  <a:pt x="4254500" y="3564491"/>
                </a:lnTo>
                <a:lnTo>
                  <a:pt x="0" y="1927225"/>
                </a:lnTo>
                <a:close/>
              </a:path>
            </a:pathLst>
          </a:custGeom>
          <a:blipFill>
            <a:blip r:embed="rId7"/>
            <a:srcRect/>
            <a:stretch>
              <a:fillRect l="15224" t="-14598" r="-15224" b="60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77640" y="4077447"/>
            <a:ext cx="70975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4731" y="2416031"/>
            <a:ext cx="8603369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400" b="1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8877" y="4237692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C9E60F58-3108-4415-857A-6D0360DF626E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276000" y="3396343"/>
            <a:ext cx="5644800" cy="1913657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85487" y="1054100"/>
            <a:ext cx="7556500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55319" y="3748314"/>
            <a:ext cx="7616837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Meiryo UI" panose="020B060403050404020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36600" y="2000250"/>
            <a:ext cx="2857500" cy="2857500"/>
            <a:chOff x="838200" y="2000250"/>
            <a:chExt cx="2857500" cy="2857500"/>
          </a:xfrm>
        </p:grpSpPr>
        <p:sp>
          <p:nvSpPr>
            <p:cNvPr id="19" name="椭圆 18"/>
            <p:cNvSpPr/>
            <p:nvPr userDrawn="1"/>
          </p:nvSpPr>
          <p:spPr>
            <a:xfrm>
              <a:off x="838200" y="2000250"/>
              <a:ext cx="2857500" cy="28575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3" name="任意多边形 22"/>
            <p:cNvSpPr/>
            <p:nvPr userDrawn="1"/>
          </p:nvSpPr>
          <p:spPr>
            <a:xfrm>
              <a:off x="2189951" y="2513486"/>
              <a:ext cx="1505749" cy="2309526"/>
            </a:xfrm>
            <a:custGeom>
              <a:avLst/>
              <a:gdLst>
                <a:gd name="connsiteX0" fmla="*/ 356323 w 1505749"/>
                <a:gd name="connsiteY0" fmla="*/ 0 h 2309526"/>
                <a:gd name="connsiteX1" fmla="*/ 384861 w 1505749"/>
                <a:gd name="connsiteY1" fmla="*/ 0 h 2309526"/>
                <a:gd name="connsiteX2" fmla="*/ 1493770 w 1505749"/>
                <a:gd name="connsiteY2" fmla="*/ 739272 h 2309526"/>
                <a:gd name="connsiteX3" fmla="*/ 1498373 w 1505749"/>
                <a:gd name="connsiteY3" fmla="*/ 769433 h 2309526"/>
                <a:gd name="connsiteX4" fmla="*/ 1505749 w 1505749"/>
                <a:gd name="connsiteY4" fmla="*/ 915515 h 2309526"/>
                <a:gd name="connsiteX5" fmla="*/ 501865 w 1505749"/>
                <a:gd name="connsiteY5" fmla="*/ 2280031 h 2309526"/>
                <a:gd name="connsiteX6" fmla="*/ 387155 w 1505749"/>
                <a:gd name="connsiteY6" fmla="*/ 2309526 h 2309526"/>
                <a:gd name="connsiteX7" fmla="*/ 0 w 1505749"/>
                <a:gd name="connsiteY7" fmla="*/ 2019160 h 23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749" h="2309526">
                  <a:moveTo>
                    <a:pt x="356323" y="0"/>
                  </a:moveTo>
                  <a:lnTo>
                    <a:pt x="384861" y="0"/>
                  </a:lnTo>
                  <a:lnTo>
                    <a:pt x="1493770" y="739272"/>
                  </a:lnTo>
                  <a:lnTo>
                    <a:pt x="1498373" y="769433"/>
                  </a:lnTo>
                  <a:cubicBezTo>
                    <a:pt x="1503251" y="817465"/>
                    <a:pt x="1505749" y="866198"/>
                    <a:pt x="1505749" y="915515"/>
                  </a:cubicBezTo>
                  <a:cubicBezTo>
                    <a:pt x="1505749" y="1556640"/>
                    <a:pt x="1083464" y="2099135"/>
                    <a:pt x="501865" y="2280031"/>
                  </a:cubicBezTo>
                  <a:lnTo>
                    <a:pt x="387155" y="2309526"/>
                  </a:lnTo>
                  <a:lnTo>
                    <a:pt x="0" y="20191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5" name="任意多边形 24"/>
            <p:cNvSpPr/>
            <p:nvPr userDrawn="1"/>
          </p:nvSpPr>
          <p:spPr>
            <a:xfrm>
              <a:off x="1914446" y="2513486"/>
              <a:ext cx="705009" cy="2038779"/>
            </a:xfrm>
            <a:custGeom>
              <a:avLst/>
              <a:gdLst>
                <a:gd name="connsiteX0" fmla="*/ 261453 w 705009"/>
                <a:gd name="connsiteY0" fmla="*/ 1504098 h 2038779"/>
                <a:gd name="connsiteX1" fmla="*/ 436829 w 705009"/>
                <a:gd name="connsiteY1" fmla="*/ 1504934 h 2038779"/>
                <a:gd name="connsiteX2" fmla="*/ 433279 w 705009"/>
                <a:gd name="connsiteY2" fmla="*/ 2038779 h 2038779"/>
                <a:gd name="connsiteX3" fmla="*/ 257895 w 705009"/>
                <a:gd name="connsiteY3" fmla="*/ 2037559 h 2038779"/>
                <a:gd name="connsiteX4" fmla="*/ 380683 w 705009"/>
                <a:gd name="connsiteY4" fmla="*/ 209743 h 2038779"/>
                <a:gd name="connsiteX5" fmla="*/ 497603 w 705009"/>
                <a:gd name="connsiteY5" fmla="*/ 210428 h 2038779"/>
                <a:gd name="connsiteX6" fmla="*/ 497342 w 705009"/>
                <a:gd name="connsiteY6" fmla="*/ 280807 h 2038779"/>
                <a:gd name="connsiteX7" fmla="*/ 380225 w 705009"/>
                <a:gd name="connsiteY7" fmla="*/ 279935 h 2038779"/>
                <a:gd name="connsiteX8" fmla="*/ 228377 w 705009"/>
                <a:gd name="connsiteY8" fmla="*/ 208744 h 2038779"/>
                <a:gd name="connsiteX9" fmla="*/ 345493 w 705009"/>
                <a:gd name="connsiteY9" fmla="*/ 209617 h 2038779"/>
                <a:gd name="connsiteX10" fmla="*/ 345231 w 705009"/>
                <a:gd name="connsiteY10" fmla="*/ 279996 h 2038779"/>
                <a:gd name="connsiteX11" fmla="*/ 227730 w 705009"/>
                <a:gd name="connsiteY11" fmla="*/ 279132 h 2038779"/>
                <a:gd name="connsiteX12" fmla="*/ 173006 w 705009"/>
                <a:gd name="connsiteY12" fmla="*/ 111228 h 2038779"/>
                <a:gd name="connsiteX13" fmla="*/ 171355 w 705009"/>
                <a:gd name="connsiteY13" fmla="*/ 399682 h 2038779"/>
                <a:gd name="connsiteX14" fmla="*/ 544434 w 705009"/>
                <a:gd name="connsiteY14" fmla="*/ 402362 h 2038779"/>
                <a:gd name="connsiteX15" fmla="*/ 546264 w 705009"/>
                <a:gd name="connsiteY15" fmla="*/ 113326 h 2038779"/>
                <a:gd name="connsiteX16" fmla="*/ 63474 w 705009"/>
                <a:gd name="connsiteY16" fmla="*/ 0 h 2038779"/>
                <a:gd name="connsiteX17" fmla="*/ 118668 w 705009"/>
                <a:gd name="connsiteY17" fmla="*/ 420 h 2038779"/>
                <a:gd name="connsiteX18" fmla="*/ 602312 w 705009"/>
                <a:gd name="connsiteY18" fmla="*/ 3359 h 2038779"/>
                <a:gd name="connsiteX19" fmla="*/ 657506 w 705009"/>
                <a:gd name="connsiteY19" fmla="*/ 3779 h 2038779"/>
                <a:gd name="connsiteX20" fmla="*/ 657079 w 705009"/>
                <a:gd name="connsiteY20" fmla="*/ 58973 h 2038779"/>
                <a:gd name="connsiteX21" fmla="*/ 654821 w 705009"/>
                <a:gd name="connsiteY21" fmla="*/ 403203 h 2038779"/>
                <a:gd name="connsiteX22" fmla="*/ 705009 w 705009"/>
                <a:gd name="connsiteY22" fmla="*/ 403356 h 2038779"/>
                <a:gd name="connsiteX23" fmla="*/ 701222 w 705009"/>
                <a:gd name="connsiteY23" fmla="*/ 1000467 h 2038779"/>
                <a:gd name="connsiteX24" fmla="*/ 569529 w 705009"/>
                <a:gd name="connsiteY24" fmla="*/ 1286240 h 2038779"/>
                <a:gd name="connsiteX25" fmla="*/ 568567 w 705009"/>
                <a:gd name="connsiteY25" fmla="*/ 1424703 h 2038779"/>
                <a:gd name="connsiteX26" fmla="*/ 133573 w 705009"/>
                <a:gd name="connsiteY26" fmla="*/ 1421954 h 2038779"/>
                <a:gd name="connsiteX27" fmla="*/ 134759 w 705009"/>
                <a:gd name="connsiteY27" fmla="*/ 1284834 h 2038779"/>
                <a:gd name="connsiteX28" fmla="*/ 0 w 705009"/>
                <a:gd name="connsiteY28" fmla="*/ 1009039 h 2038779"/>
                <a:gd name="connsiteX29" fmla="*/ 3863 w 705009"/>
                <a:gd name="connsiteY29" fmla="*/ 398852 h 2038779"/>
                <a:gd name="connsiteX30" fmla="*/ 60978 w 705009"/>
                <a:gd name="connsiteY30" fmla="*/ 399227 h 2038779"/>
                <a:gd name="connsiteX31" fmla="*/ 63244 w 705009"/>
                <a:gd name="connsiteY31" fmla="*/ 55381 h 203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009" h="2038779">
                  <a:moveTo>
                    <a:pt x="261453" y="1504098"/>
                  </a:moveTo>
                  <a:lnTo>
                    <a:pt x="436829" y="1504934"/>
                  </a:lnTo>
                  <a:lnTo>
                    <a:pt x="433279" y="2038779"/>
                  </a:lnTo>
                  <a:lnTo>
                    <a:pt x="257895" y="2037559"/>
                  </a:lnTo>
                  <a:close/>
                  <a:moveTo>
                    <a:pt x="380683" y="209743"/>
                  </a:moveTo>
                  <a:lnTo>
                    <a:pt x="497603" y="210428"/>
                  </a:lnTo>
                  <a:lnTo>
                    <a:pt x="497342" y="280807"/>
                  </a:lnTo>
                  <a:lnTo>
                    <a:pt x="380225" y="279935"/>
                  </a:lnTo>
                  <a:close/>
                  <a:moveTo>
                    <a:pt x="228377" y="208744"/>
                  </a:moveTo>
                  <a:lnTo>
                    <a:pt x="345493" y="209617"/>
                  </a:lnTo>
                  <a:lnTo>
                    <a:pt x="345231" y="279996"/>
                  </a:lnTo>
                  <a:lnTo>
                    <a:pt x="227730" y="279132"/>
                  </a:lnTo>
                  <a:close/>
                  <a:moveTo>
                    <a:pt x="173006" y="111228"/>
                  </a:moveTo>
                  <a:lnTo>
                    <a:pt x="171355" y="399682"/>
                  </a:lnTo>
                  <a:lnTo>
                    <a:pt x="544434" y="402362"/>
                  </a:lnTo>
                  <a:lnTo>
                    <a:pt x="546264" y="113326"/>
                  </a:lnTo>
                  <a:close/>
                  <a:moveTo>
                    <a:pt x="63474" y="0"/>
                  </a:moveTo>
                  <a:lnTo>
                    <a:pt x="118668" y="420"/>
                  </a:lnTo>
                  <a:lnTo>
                    <a:pt x="602312" y="3359"/>
                  </a:lnTo>
                  <a:lnTo>
                    <a:pt x="657506" y="3779"/>
                  </a:lnTo>
                  <a:lnTo>
                    <a:pt x="657079" y="58973"/>
                  </a:lnTo>
                  <a:lnTo>
                    <a:pt x="654821" y="403203"/>
                  </a:lnTo>
                  <a:lnTo>
                    <a:pt x="705009" y="403356"/>
                  </a:lnTo>
                  <a:lnTo>
                    <a:pt x="701222" y="1000467"/>
                  </a:lnTo>
                  <a:lnTo>
                    <a:pt x="569529" y="1286240"/>
                  </a:lnTo>
                  <a:lnTo>
                    <a:pt x="568567" y="1424703"/>
                  </a:lnTo>
                  <a:lnTo>
                    <a:pt x="133573" y="1421954"/>
                  </a:lnTo>
                  <a:lnTo>
                    <a:pt x="134759" y="1284834"/>
                  </a:lnTo>
                  <a:lnTo>
                    <a:pt x="0" y="1009039"/>
                  </a:lnTo>
                  <a:lnTo>
                    <a:pt x="3863" y="398852"/>
                  </a:lnTo>
                  <a:lnTo>
                    <a:pt x="60978" y="399227"/>
                  </a:lnTo>
                  <a:lnTo>
                    <a:pt x="63244" y="553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670800" y="3360120"/>
            <a:ext cx="3254400" cy="300240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 algn="l">
              <a:buNone/>
              <a:defRPr sz="20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3"/>
          <p:cNvSpPr>
            <a:spLocks noGrp="1"/>
          </p:cNvSpPr>
          <p:nvPr>
            <p:ph sz="half" idx="13" hasCustomPrompt="1"/>
          </p:nvPr>
        </p:nvSpPr>
        <p:spPr>
          <a:xfrm>
            <a:off x="2192400" y="3353950"/>
            <a:ext cx="3254400" cy="300240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charset="-128"/>
                <a:cs typeface="Meiryo UI" panose="020B0604030504040204" charset="-128"/>
              </a:defRPr>
            </a:lvl1pPr>
          </a:lstStyle>
          <a:p>
            <a:fld id="{C9E60F58-3108-4415-857A-6D0360DF626E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3935413" y="1042988"/>
            <a:ext cx="4460876" cy="4468812"/>
            <a:chOff x="3935413" y="1042988"/>
            <a:chExt cx="4460876" cy="4468812"/>
          </a:xfrm>
        </p:grpSpPr>
        <p:sp>
          <p:nvSpPr>
            <p:cNvPr id="6" name="任意多边形 5"/>
            <p:cNvSpPr/>
            <p:nvPr userDrawn="1">
              <p:custDataLst>
                <p:tags r:id="rId1"/>
              </p:custDataLst>
            </p:nvPr>
          </p:nvSpPr>
          <p:spPr>
            <a:xfrm flipH="1">
              <a:off x="6164263" y="1836738"/>
              <a:ext cx="2228850" cy="36750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7" name="任意多边形 6"/>
            <p:cNvSpPr/>
            <p:nvPr userDrawn="1">
              <p:custDataLst>
                <p:tags r:id="rId2"/>
              </p:custDataLst>
            </p:nvPr>
          </p:nvSpPr>
          <p:spPr>
            <a:xfrm>
              <a:off x="3935413" y="1042988"/>
              <a:ext cx="2228850" cy="368141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8" name="任意多边形 7"/>
            <p:cNvSpPr/>
            <p:nvPr userDrawn="1">
              <p:custDataLst>
                <p:tags r:id="rId3"/>
              </p:custDataLst>
            </p:nvPr>
          </p:nvSpPr>
          <p:spPr>
            <a:xfrm>
              <a:off x="393541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9" name="任意多边形 8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6164264" y="1049338"/>
              <a:ext cx="2232025" cy="4462462"/>
            </a:xfrm>
            <a:custGeom>
              <a:avLst/>
              <a:gdLst>
                <a:gd name="connsiteX0" fmla="*/ 2231629 w 2231629"/>
                <a:gd name="connsiteY0" fmla="*/ 0 h 4463258"/>
                <a:gd name="connsiteX1" fmla="*/ 2231629 w 2231629"/>
                <a:gd name="connsiteY1" fmla="*/ 4463258 h 4463258"/>
                <a:gd name="connsiteX2" fmla="*/ 0 w 2231629"/>
                <a:gd name="connsiteY2" fmla="*/ 2231629 h 4463258"/>
                <a:gd name="connsiteX3" fmla="*/ 2231629 w 2231629"/>
                <a:gd name="connsiteY3" fmla="*/ 0 h 446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629" h="4463258">
                  <a:moveTo>
                    <a:pt x="2231629" y="0"/>
                  </a:moveTo>
                  <a:lnTo>
                    <a:pt x="2231629" y="4463258"/>
                  </a:lnTo>
                  <a:lnTo>
                    <a:pt x="0" y="2231629"/>
                  </a:lnTo>
                  <a:lnTo>
                    <a:pt x="2231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56800" y="2250000"/>
            <a:ext cx="1569600" cy="1753200"/>
          </a:xfrm>
          <a:noFill/>
        </p:spPr>
        <p:txBody>
          <a:bodyPr>
            <a:normAutofit/>
          </a:bodyPr>
          <a:lstStyle>
            <a:lvl1pPr algn="ct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800" y="2376000"/>
            <a:ext cx="5176800" cy="18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65600" y="2800800"/>
            <a:ext cx="5140800" cy="9576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09588" y="46307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096000" y="1925638"/>
            <a:ext cx="0" cy="2705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defRPr>
            </a:lvl1pPr>
          </a:lstStyle>
          <a:p>
            <a:fld id="{13D0CE79-49FB-443D-BEF8-6B709DE8FD0C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slide" Target="slide10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slide" Target="slide1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notesSlide" Target="../notesSlides/notesSlide11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slideLayout" Target="../slideLayouts/slideLayout8.xml"/><Relationship Id="rId8" Type="http://schemas.openxmlformats.org/officeDocument/2006/relationships/tags" Target="../tags/tag127.xml"/><Relationship Id="rId3" Type="http://schemas.openxmlformats.org/officeDocument/2006/relationships/tags" Target="../tags/tag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3" Type="http://schemas.openxmlformats.org/officeDocument/2006/relationships/tags" Target="../tags/tag213.xml"/><Relationship Id="rId21" Type="http://schemas.openxmlformats.org/officeDocument/2006/relationships/slideLayout" Target="../slideLayouts/slideLayout8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241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40.xml"/><Relationship Id="rId9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0" Type="http://schemas.openxmlformats.org/officeDocument/2006/relationships/tags" Target="../tags/tag255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259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notesSlide" Target="../notesSlides/notesSlide23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10" Type="http://schemas.openxmlformats.org/officeDocument/2006/relationships/tags" Target="../tags/tag282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31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22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10" Type="http://schemas.openxmlformats.org/officeDocument/2006/relationships/image" Target="../media/image9.png"/><Relationship Id="rId4" Type="http://schemas.openxmlformats.org/officeDocument/2006/relationships/tags" Target="../tags/tag331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image" Target="../media/image11.png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image" Target="../media/image10.jpe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33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38.xml"/><Relationship Id="rId9" Type="http://schemas.openxmlformats.org/officeDocument/2006/relationships/tags" Target="../tags/tag3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" Target="slide1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" Target="slide10.xml"/><Relationship Id="rId2" Type="http://schemas.openxmlformats.org/officeDocument/2006/relationships/tags" Target="../tags/tag35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" Type="http://schemas.openxmlformats.org/officeDocument/2006/relationships/tags" Target="../tags/tag50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slideLayout" Target="../slideLayouts/slideLayout8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ym typeface="+mn-lt"/>
              </a:rPr>
              <a:t>Company Report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Name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2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32" action="ppaction://hlinksldjump"/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2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32" action="ppaction://hlinksldjump"/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413578" y="241554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22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32" action="ppaction://hlinksldjump"/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9" name="MH_Others_2"/>
            <p:cNvCxnSpPr/>
            <p:nvPr>
              <p:custDataLst>
                <p:tags r:id="rId24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32" action="ppaction://hlinksldjump"/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2</a:t>
              </a:r>
            </a:p>
          </p:txBody>
        </p:sp>
      </p:grp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18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32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24" name="MH_Others_2"/>
            <p:cNvCxnSpPr/>
            <p:nvPr>
              <p:custDataLst>
                <p:tags r:id="rId20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32" action="ppaction://hlinksldjump"/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3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3413578" y="3995421"/>
            <a:ext cx="5364844" cy="544550"/>
            <a:chOff x="3642178" y="1625601"/>
            <a:chExt cx="5364844" cy="544550"/>
          </a:xfrm>
        </p:grpSpPr>
        <p:cxnSp>
          <p:nvCxnSpPr>
            <p:cNvPr id="30" name="MH_Others_1"/>
            <p:cNvCxnSpPr/>
            <p:nvPr>
              <p:custDataLst>
                <p:tags r:id="rId14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Entry_1">
              <a:hlinkClick r:id="rId32" action="ppaction://hlinksldjump"/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33" name="MH_Others_2"/>
            <p:cNvCxnSpPr/>
            <p:nvPr>
              <p:custDataLst>
                <p:tags r:id="rId16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Number_1">
              <a:hlinkClick r:id="rId32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4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9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10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32" action="ppaction://hlinksldjump"/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38" name="MH_Others_2"/>
            <p:cNvCxnSpPr/>
            <p:nvPr>
              <p:custDataLst>
                <p:tags r:id="rId12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32" action="ppaction://hlinksldjump"/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3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37" action="ppaction://hlinksldjump"/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3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37" action="ppaction://hlinksldjump"/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413578" y="241554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27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37" action="ppaction://hlinksldjump"/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19" name="MH_Others_2"/>
            <p:cNvCxnSpPr/>
            <p:nvPr>
              <p:custDataLst>
                <p:tags r:id="rId29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37" action="ppaction://hlinksldjump"/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2</a:t>
              </a:r>
            </a:p>
          </p:txBody>
        </p:sp>
      </p:grp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23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37" action="ppaction://hlinksldjump"/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24" name="MH_Others_2"/>
            <p:cNvCxnSpPr/>
            <p:nvPr>
              <p:custDataLst>
                <p:tags r:id="rId25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37" action="ppaction://hlinksldjump"/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3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3413578" y="3995421"/>
            <a:ext cx="5364844" cy="544550"/>
            <a:chOff x="3642178" y="1625601"/>
            <a:chExt cx="5364844" cy="544550"/>
          </a:xfrm>
        </p:grpSpPr>
        <p:cxnSp>
          <p:nvCxnSpPr>
            <p:cNvPr id="30" name="MH_Others_1"/>
            <p:cNvCxnSpPr/>
            <p:nvPr>
              <p:custDataLst>
                <p:tags r:id="rId19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Entry_1">
              <a:hlinkClick r:id="rId37" action="ppaction://hlinksldjump"/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33" name="MH_Others_2"/>
            <p:cNvCxnSpPr/>
            <p:nvPr>
              <p:custDataLst>
                <p:tags r:id="rId21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Number_1">
              <a:hlinkClick r:id="rId37" action="ppaction://hlinksldjump"/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4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9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15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37" action="ppaction://hlinksldjump"/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38" name="MH_Others_2"/>
            <p:cNvCxnSpPr/>
            <p:nvPr>
              <p:custDataLst>
                <p:tags r:id="rId17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37" action="ppaction://hlinksldjump"/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5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10"/>
            </p:custDataLst>
          </p:nvPr>
        </p:nvGrpSpPr>
        <p:grpSpPr>
          <a:xfrm>
            <a:off x="3413578" y="5575301"/>
            <a:ext cx="5364844" cy="544550"/>
            <a:chOff x="3642178" y="1625601"/>
            <a:chExt cx="5364844" cy="544550"/>
          </a:xfrm>
        </p:grpSpPr>
        <p:cxnSp>
          <p:nvCxnSpPr>
            <p:cNvPr id="42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MH_Entry_1">
              <a:hlinkClick r:id="rId37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cxnSp>
          <p:nvCxnSpPr>
            <p:cNvPr id="44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MH_Number_1">
              <a:hlinkClick r:id="rId37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6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Title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en-US" altLang="zh-CN" dirty="0"/>
              <a:t>Text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4678363" y="2292559"/>
            <a:ext cx="2835275" cy="2956522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5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30575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8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68167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9" name="任意多边形 58"/>
            <p:cNvSpPr/>
            <p:nvPr>
              <p:custDataLst>
                <p:tags r:id="rId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02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1685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49371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9" name="任意多边形 58"/>
            <p:cNvSpPr/>
            <p:nvPr>
              <p:custDataLst>
                <p:tags r:id="rId9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>
            <p:custDataLst>
              <p:tags r:id="rId4"/>
            </p:custDataLst>
          </p:nvPr>
        </p:nvGrpSpPr>
        <p:grpSpPr>
          <a:xfrm>
            <a:off x="7705725" y="26481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62" name="任意多边形 61"/>
            <p:cNvSpPr/>
            <p:nvPr>
              <p:custDataLst>
                <p:tags r:id="rId7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03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84225" y="26481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14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3552825" y="26481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9" name="任意多边形 58"/>
            <p:cNvSpPr/>
            <p:nvPr>
              <p:custDataLst>
                <p:tags r:id="rId12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>
            <p:custDataLst>
              <p:tags r:id="rId4"/>
            </p:custDataLst>
          </p:nvPr>
        </p:nvGrpSpPr>
        <p:grpSpPr>
          <a:xfrm>
            <a:off x="6321425" y="26481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62" name="任意多边形 61"/>
            <p:cNvSpPr/>
            <p:nvPr>
              <p:custDataLst>
                <p:tags r:id="rId10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03</a:t>
              </a:r>
            </a:p>
          </p:txBody>
        </p:sp>
      </p:grpSp>
      <p:grpSp>
        <p:nvGrpSpPr>
          <p:cNvPr id="63" name="组合 62"/>
          <p:cNvGrpSpPr/>
          <p:nvPr>
            <p:custDataLst>
              <p:tags r:id="rId5"/>
            </p:custDataLst>
          </p:nvPr>
        </p:nvGrpSpPr>
        <p:grpSpPr>
          <a:xfrm>
            <a:off x="9090025" y="2648159"/>
            <a:ext cx="2317750" cy="2416866"/>
            <a:chOff x="701449" y="2724359"/>
            <a:chExt cx="2317750" cy="2416866"/>
          </a:xfrm>
        </p:grpSpPr>
        <p:sp>
          <p:nvSpPr>
            <p:cNvPr id="64" name="矩形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65" name="任意多边形 64"/>
            <p:cNvSpPr/>
            <p:nvPr>
              <p:custDataLst>
                <p:tags r:id="rId8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04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168525" y="15686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1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4937125" y="15686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9" name="任意多边形 58"/>
            <p:cNvSpPr/>
            <p:nvPr>
              <p:custDataLst>
                <p:tags r:id="rId14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>
            <p:custDataLst>
              <p:tags r:id="rId4"/>
            </p:custDataLst>
          </p:nvPr>
        </p:nvGrpSpPr>
        <p:grpSpPr>
          <a:xfrm>
            <a:off x="7705725" y="15686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62" name="任意多边形 61"/>
            <p:cNvSpPr/>
            <p:nvPr>
              <p:custDataLst>
                <p:tags r:id="rId12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03</a:t>
              </a:r>
            </a:p>
          </p:txBody>
        </p:sp>
      </p:grp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3552825" y="4098234"/>
            <a:ext cx="5086350" cy="2416866"/>
            <a:chOff x="2168525" y="4098234"/>
            <a:chExt cx="5086350" cy="2416866"/>
          </a:xfrm>
        </p:grpSpPr>
        <p:grpSp>
          <p:nvGrpSpPr>
            <p:cNvPr id="17" name="组合 16"/>
            <p:cNvGrpSpPr/>
            <p:nvPr/>
          </p:nvGrpSpPr>
          <p:grpSpPr>
            <a:xfrm>
              <a:off x="2168525" y="4098234"/>
              <a:ext cx="2317750" cy="2416866"/>
              <a:chOff x="701449" y="2724359"/>
              <a:chExt cx="2317750" cy="2416866"/>
            </a:xfrm>
          </p:grpSpPr>
          <p:sp>
            <p:nvSpPr>
              <p:cNvPr id="24" name="矩形 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1449" y="4563375"/>
                <a:ext cx="2317750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1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Meiryo UI" panose="020B0604030504040204" charset="-128"/>
                    <a:ea typeface="Meiryo UI" panose="020B0604030504040204" charset="-128"/>
                    <a:cs typeface="Meiryo UI" panose="020B0604030504040204" charset="-128"/>
                  </a:rPr>
                  <a:t>Text</a:t>
                </a:r>
              </a:p>
            </p:txBody>
          </p:sp>
          <p:sp>
            <p:nvSpPr>
              <p:cNvPr id="25" name="任意多边形 24"/>
              <p:cNvSpPr/>
              <p:nvPr>
                <p:custDataLst>
                  <p:tags r:id="rId10"/>
                </p:custDataLst>
              </p:nvPr>
            </p:nvSpPr>
            <p:spPr>
              <a:xfrm>
                <a:off x="998525" y="2724359"/>
                <a:ext cx="1704181" cy="1704181"/>
              </a:xfrm>
              <a:custGeom>
                <a:avLst/>
                <a:gdLst>
                  <a:gd name="connsiteX0" fmla="*/ 852548 w 1704181"/>
                  <a:gd name="connsiteY0" fmla="*/ 0 h 1704181"/>
                  <a:gd name="connsiteX1" fmla="*/ 1704181 w 1704181"/>
                  <a:gd name="connsiteY1" fmla="*/ 851633 h 1704181"/>
                  <a:gd name="connsiteX2" fmla="*/ 851633 w 1704181"/>
                  <a:gd name="connsiteY2" fmla="*/ 1704181 h 1704181"/>
                  <a:gd name="connsiteX3" fmla="*/ 0 w 1704181"/>
                  <a:gd name="connsiteY3" fmla="*/ 852548 h 17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4181" h="1704181">
                    <a:moveTo>
                      <a:pt x="852548" y="0"/>
                    </a:moveTo>
                    <a:lnTo>
                      <a:pt x="1704181" y="851633"/>
                    </a:lnTo>
                    <a:lnTo>
                      <a:pt x="851633" y="1704181"/>
                    </a:lnTo>
                    <a:lnTo>
                      <a:pt x="0" y="852548"/>
                    </a:lnTo>
                    <a:close/>
                  </a:path>
                </a:pathLst>
              </a:cu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Meiryo UI" panose="020B0604030504040204" charset="-128"/>
                    <a:ea typeface="Meiryo UI" panose="020B0604030504040204" charset="-128"/>
                    <a:cs typeface="Meiryo UI" panose="020B0604030504040204" charset="-128"/>
                  </a:rPr>
                  <a:t>04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937125" y="4098234"/>
              <a:ext cx="2317750" cy="2416866"/>
              <a:chOff x="701449" y="2724359"/>
              <a:chExt cx="2317750" cy="2416866"/>
            </a:xfrm>
          </p:grpSpPr>
          <p:sp>
            <p:nvSpPr>
              <p:cNvPr id="22" name="矩形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01449" y="4563375"/>
                <a:ext cx="2317750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1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latin typeface="Meiryo UI" panose="020B0604030504040204" charset="-128"/>
                    <a:ea typeface="Meiryo UI" panose="020B0604030504040204" charset="-128"/>
                    <a:cs typeface="Meiryo UI" panose="020B0604030504040204" charset="-128"/>
                  </a:rPr>
                  <a:t>Text</a:t>
                </a: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8"/>
                </p:custDataLst>
              </p:nvPr>
            </p:nvSpPr>
            <p:spPr>
              <a:xfrm>
                <a:off x="998525" y="2724359"/>
                <a:ext cx="1704181" cy="1704181"/>
              </a:xfrm>
              <a:custGeom>
                <a:avLst/>
                <a:gdLst>
                  <a:gd name="connsiteX0" fmla="*/ 852548 w 1704181"/>
                  <a:gd name="connsiteY0" fmla="*/ 0 h 1704181"/>
                  <a:gd name="connsiteX1" fmla="*/ 1704181 w 1704181"/>
                  <a:gd name="connsiteY1" fmla="*/ 851633 h 1704181"/>
                  <a:gd name="connsiteX2" fmla="*/ 851633 w 1704181"/>
                  <a:gd name="connsiteY2" fmla="*/ 1704181 h 1704181"/>
                  <a:gd name="connsiteX3" fmla="*/ 0 w 1704181"/>
                  <a:gd name="connsiteY3" fmla="*/ 852548 h 17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4181" h="1704181">
                    <a:moveTo>
                      <a:pt x="852548" y="0"/>
                    </a:moveTo>
                    <a:lnTo>
                      <a:pt x="1704181" y="851633"/>
                    </a:lnTo>
                    <a:lnTo>
                      <a:pt x="851633" y="1704181"/>
                    </a:lnTo>
                    <a:lnTo>
                      <a:pt x="0" y="852548"/>
                    </a:lnTo>
                    <a:close/>
                  </a:path>
                </a:pathLst>
              </a:cu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Meiryo UI" panose="020B0604030504040204" charset="-128"/>
                    <a:ea typeface="Meiryo UI" panose="020B0604030504040204" charset="-128"/>
                    <a:cs typeface="Meiryo UI" panose="020B0604030504040204" charset="-128"/>
                  </a:rPr>
                  <a:t>05</a:t>
                </a: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168525" y="1568659"/>
            <a:ext cx="2317750" cy="2416866"/>
            <a:chOff x="701449" y="2724359"/>
            <a:chExt cx="2317750" cy="2416866"/>
          </a:xfrm>
        </p:grpSpPr>
        <p:sp>
          <p:nvSpPr>
            <p:cNvPr id="36" name="矩形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5" name="任意多边形 54"/>
            <p:cNvSpPr/>
            <p:nvPr>
              <p:custDataLst>
                <p:tags r:id="rId20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01</a:t>
              </a:r>
            </a:p>
          </p:txBody>
        </p:sp>
      </p:grpSp>
      <p:grpSp>
        <p:nvGrpSpPr>
          <p:cNvPr id="57" name="组合 56"/>
          <p:cNvGrpSpPr/>
          <p:nvPr>
            <p:custDataLst>
              <p:tags r:id="rId3"/>
            </p:custDataLst>
          </p:nvPr>
        </p:nvGrpSpPr>
        <p:grpSpPr>
          <a:xfrm>
            <a:off x="4937125" y="1568659"/>
            <a:ext cx="2317750" cy="2416866"/>
            <a:chOff x="701449" y="2724359"/>
            <a:chExt cx="2317750" cy="2416866"/>
          </a:xfrm>
        </p:grpSpPr>
        <p:sp>
          <p:nvSpPr>
            <p:cNvPr id="58" name="矩形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59" name="任意多边形 58"/>
            <p:cNvSpPr/>
            <p:nvPr>
              <p:custDataLst>
                <p:tags r:id="rId18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>
            <p:custDataLst>
              <p:tags r:id="rId4"/>
            </p:custDataLst>
          </p:nvPr>
        </p:nvGrpSpPr>
        <p:grpSpPr>
          <a:xfrm>
            <a:off x="7705725" y="1568659"/>
            <a:ext cx="2317750" cy="2416866"/>
            <a:chOff x="701449" y="2724359"/>
            <a:chExt cx="2317750" cy="2416866"/>
          </a:xfrm>
        </p:grpSpPr>
        <p:sp>
          <p:nvSpPr>
            <p:cNvPr id="61" name="矩形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62" name="任意多边形 61"/>
            <p:cNvSpPr/>
            <p:nvPr>
              <p:custDataLst>
                <p:tags r:id="rId16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5"/>
            </p:custDataLst>
          </p:nvPr>
        </p:nvGrpSpPr>
        <p:grpSpPr>
          <a:xfrm>
            <a:off x="2168525" y="4098234"/>
            <a:ext cx="2317750" cy="2416866"/>
            <a:chOff x="701449" y="2724359"/>
            <a:chExt cx="2317750" cy="2416866"/>
          </a:xfrm>
        </p:grpSpPr>
        <p:sp>
          <p:nvSpPr>
            <p:cNvPr id="24" name="矩形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25" name="任意多边形 24"/>
            <p:cNvSpPr/>
            <p:nvPr>
              <p:custDataLst>
                <p:tags r:id="rId14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04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4937125" y="4098234"/>
            <a:ext cx="2317750" cy="2416866"/>
            <a:chOff x="701449" y="2724359"/>
            <a:chExt cx="2317750" cy="2416866"/>
          </a:xfrm>
        </p:grpSpPr>
        <p:sp>
          <p:nvSpPr>
            <p:cNvPr id="22" name="矩形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23" name="任意多边形 22"/>
            <p:cNvSpPr/>
            <p:nvPr>
              <p:custDataLst>
                <p:tags r:id="rId12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05</a:t>
              </a: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7705725" y="4098234"/>
            <a:ext cx="2317750" cy="2416866"/>
            <a:chOff x="701449" y="2724359"/>
            <a:chExt cx="2317750" cy="2416866"/>
          </a:xfrm>
        </p:grpSpPr>
        <p:sp>
          <p:nvSpPr>
            <p:cNvPr id="20" name="矩形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1449" y="4563375"/>
              <a:ext cx="23177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fontScale="92500"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</a:p>
          </p:txBody>
        </p:sp>
        <p:sp>
          <p:nvSpPr>
            <p:cNvPr id="21" name="任意多边形 20"/>
            <p:cNvSpPr/>
            <p:nvPr>
              <p:custDataLst>
                <p:tags r:id="rId10"/>
              </p:custDataLst>
            </p:nvPr>
          </p:nvSpPr>
          <p:spPr>
            <a:xfrm>
              <a:off x="998525" y="2724359"/>
              <a:ext cx="1704181" cy="1704181"/>
            </a:xfrm>
            <a:custGeom>
              <a:avLst/>
              <a:gdLst>
                <a:gd name="connsiteX0" fmla="*/ 852548 w 1704181"/>
                <a:gd name="connsiteY0" fmla="*/ 0 h 1704181"/>
                <a:gd name="connsiteX1" fmla="*/ 1704181 w 1704181"/>
                <a:gd name="connsiteY1" fmla="*/ 851633 h 1704181"/>
                <a:gd name="connsiteX2" fmla="*/ 851633 w 1704181"/>
                <a:gd name="connsiteY2" fmla="*/ 1704181 h 1704181"/>
                <a:gd name="connsiteX3" fmla="*/ 0 w 1704181"/>
                <a:gd name="connsiteY3" fmla="*/ 852548 h 170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181" h="1704181">
                  <a:moveTo>
                    <a:pt x="852548" y="0"/>
                  </a:moveTo>
                  <a:lnTo>
                    <a:pt x="1704181" y="851633"/>
                  </a:lnTo>
                  <a:lnTo>
                    <a:pt x="851633" y="1704181"/>
                  </a:lnTo>
                  <a:lnTo>
                    <a:pt x="0" y="852548"/>
                  </a:lnTo>
                  <a:close/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06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390046" y="1947694"/>
            <a:ext cx="2962612" cy="2962613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5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8352493" y="2166918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latinLnBrk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  <a:endParaRPr lang="zh-CN" altLang="en-US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Text</a:t>
            </a:r>
            <a:endParaRPr lang="zh-CN" altLang="en-US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390046" y="1139487"/>
            <a:ext cx="2662563" cy="266256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9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9060229" y="3055950"/>
            <a:ext cx="2662563" cy="266256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6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631346" y="1453473"/>
            <a:ext cx="2134954" cy="213495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11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6996346" y="3409273"/>
            <a:ext cx="2134954" cy="2134954"/>
            <a:chOff x="7402746" y="3808612"/>
            <a:chExt cx="2134954" cy="2134954"/>
          </a:xfrm>
        </p:grpSpPr>
        <p:sp>
          <p:nvSpPr>
            <p:cNvPr id="26" name="任意多边形 25"/>
            <p:cNvSpPr/>
            <p:nvPr>
              <p:custDataLst>
                <p:tags r:id="rId9"/>
              </p:custDataLst>
            </p:nvPr>
          </p:nvSpPr>
          <p:spPr bwMode="auto">
            <a:xfrm>
              <a:off x="7402746" y="38086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0"/>
              </p:custDataLst>
            </p:nvPr>
          </p:nvSpPr>
          <p:spPr>
            <a:xfrm>
              <a:off x="7726645" y="41318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8970568" y="2990173"/>
            <a:ext cx="2134954" cy="213495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7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8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8037746" y="1453473"/>
            <a:ext cx="2134954" cy="2134954"/>
            <a:chOff x="8037746" y="1852812"/>
            <a:chExt cx="2134954" cy="2134954"/>
          </a:xfrm>
        </p:grpSpPr>
        <p:sp>
          <p:nvSpPr>
            <p:cNvPr id="16" name="任意多边形 15"/>
            <p:cNvSpPr/>
            <p:nvPr>
              <p:custDataLst>
                <p:tags r:id="rId14"/>
              </p:custDataLst>
            </p:nvPr>
          </p:nvSpPr>
          <p:spPr bwMode="auto">
            <a:xfrm>
              <a:off x="8037746" y="18528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5"/>
              </p:custDataLst>
            </p:nvPr>
          </p:nvSpPr>
          <p:spPr>
            <a:xfrm>
              <a:off x="8361645" y="21760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6018446" y="1313773"/>
            <a:ext cx="2134954" cy="2134954"/>
            <a:chOff x="6018446" y="1713112"/>
            <a:chExt cx="2134954" cy="2134954"/>
          </a:xfrm>
        </p:grpSpPr>
        <p:sp>
          <p:nvSpPr>
            <p:cNvPr id="20" name="任意多边形 19"/>
            <p:cNvSpPr/>
            <p:nvPr>
              <p:custDataLst>
                <p:tags r:id="rId12"/>
              </p:custDataLst>
            </p:nvPr>
          </p:nvSpPr>
          <p:spPr bwMode="auto">
            <a:xfrm>
              <a:off x="6018446" y="17131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3"/>
              </p:custDataLst>
            </p:nvPr>
          </p:nvSpPr>
          <p:spPr>
            <a:xfrm>
              <a:off x="6342345" y="20363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7402746" y="3409273"/>
            <a:ext cx="2134954" cy="2134954"/>
            <a:chOff x="7402746" y="3808612"/>
            <a:chExt cx="2134954" cy="2134954"/>
          </a:xfrm>
        </p:grpSpPr>
        <p:sp>
          <p:nvSpPr>
            <p:cNvPr id="26" name="任意多边形 25"/>
            <p:cNvSpPr/>
            <p:nvPr>
              <p:custDataLst>
                <p:tags r:id="rId10"/>
              </p:custDataLst>
            </p:nvPr>
          </p:nvSpPr>
          <p:spPr bwMode="auto">
            <a:xfrm>
              <a:off x="7402746" y="38086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1"/>
              </p:custDataLst>
            </p:nvPr>
          </p:nvSpPr>
          <p:spPr>
            <a:xfrm>
              <a:off x="7726645" y="41318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9376968" y="2990173"/>
            <a:ext cx="2134954" cy="2134954"/>
            <a:chOff x="9376968" y="3389512"/>
            <a:chExt cx="2134954" cy="2134954"/>
          </a:xfrm>
        </p:grpSpPr>
        <p:sp>
          <p:nvSpPr>
            <p:cNvPr id="29" name="任意多边形 28"/>
            <p:cNvSpPr/>
            <p:nvPr>
              <p:custDataLst>
                <p:tags r:id="rId8"/>
              </p:custDataLst>
            </p:nvPr>
          </p:nvSpPr>
          <p:spPr bwMode="auto">
            <a:xfrm>
              <a:off x="9376968" y="3389512"/>
              <a:ext cx="2134954" cy="2134954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9"/>
              </p:custDataLst>
            </p:nvPr>
          </p:nvSpPr>
          <p:spPr>
            <a:xfrm>
              <a:off x="9700867" y="3712770"/>
              <a:ext cx="1529763" cy="1529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8037746" y="2411612"/>
            <a:ext cx="2134954" cy="2134954"/>
            <a:chOff x="2195746" y="3186312"/>
            <a:chExt cx="1938338" cy="1938338"/>
          </a:xfrm>
        </p:grpSpPr>
        <p:sp>
          <p:nvSpPr>
            <p:cNvPr id="16" name="任意多边形 15"/>
            <p:cNvSpPr/>
            <p:nvPr>
              <p:custDataLst>
                <p:tags r:id="rId17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8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6018446" y="2271912"/>
            <a:ext cx="2134954" cy="2134954"/>
            <a:chOff x="2195746" y="3186312"/>
            <a:chExt cx="1938338" cy="1938338"/>
          </a:xfrm>
        </p:grpSpPr>
        <p:sp>
          <p:nvSpPr>
            <p:cNvPr id="20" name="任意多边形 19"/>
            <p:cNvSpPr/>
            <p:nvPr>
              <p:custDataLst>
                <p:tags r:id="rId15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6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4"/>
            </p:custDataLst>
          </p:nvPr>
        </p:nvGrpSpPr>
        <p:grpSpPr>
          <a:xfrm>
            <a:off x="7402746" y="4367412"/>
            <a:ext cx="2134954" cy="2134954"/>
            <a:chOff x="2195746" y="3186312"/>
            <a:chExt cx="1938338" cy="1938338"/>
          </a:xfrm>
        </p:grpSpPr>
        <p:sp>
          <p:nvSpPr>
            <p:cNvPr id="26" name="任意多边形 25"/>
            <p:cNvSpPr/>
            <p:nvPr>
              <p:custDataLst>
                <p:tags r:id="rId13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4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5"/>
            </p:custDataLst>
          </p:nvPr>
        </p:nvGrpSpPr>
        <p:grpSpPr>
          <a:xfrm>
            <a:off x="9376968" y="3948312"/>
            <a:ext cx="2134954" cy="2134954"/>
            <a:chOff x="2195746" y="3186312"/>
            <a:chExt cx="1938338" cy="1938338"/>
          </a:xfrm>
        </p:grpSpPr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2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>
            <a:off x="8707357" y="455812"/>
            <a:ext cx="2134954" cy="2134954"/>
            <a:chOff x="2195746" y="3186312"/>
            <a:chExt cx="1938338" cy="1938338"/>
          </a:xfrm>
        </p:grpSpPr>
        <p:sp>
          <p:nvSpPr>
            <p:cNvPr id="32" name="任意多边形 31"/>
            <p:cNvSpPr/>
            <p:nvPr>
              <p:custDataLst>
                <p:tags r:id="rId9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0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8037746" y="2411612"/>
            <a:ext cx="2134954" cy="2134954"/>
            <a:chOff x="2195746" y="3186312"/>
            <a:chExt cx="1938338" cy="1938338"/>
          </a:xfrm>
        </p:grpSpPr>
        <p:sp>
          <p:nvSpPr>
            <p:cNvPr id="16" name="任意多边形 15"/>
            <p:cNvSpPr/>
            <p:nvPr>
              <p:custDataLst>
                <p:tags r:id="rId20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21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6018446" y="2271912"/>
            <a:ext cx="2134954" cy="2134954"/>
            <a:chOff x="2195746" y="3186312"/>
            <a:chExt cx="1938338" cy="1938338"/>
          </a:xfrm>
        </p:grpSpPr>
        <p:sp>
          <p:nvSpPr>
            <p:cNvPr id="20" name="任意多边形 19"/>
            <p:cNvSpPr/>
            <p:nvPr>
              <p:custDataLst>
                <p:tags r:id="rId18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9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4"/>
            </p:custDataLst>
          </p:nvPr>
        </p:nvGrpSpPr>
        <p:grpSpPr>
          <a:xfrm>
            <a:off x="7402746" y="4367412"/>
            <a:ext cx="2134954" cy="2134954"/>
            <a:chOff x="2195746" y="3186312"/>
            <a:chExt cx="1938338" cy="1938338"/>
          </a:xfrm>
        </p:grpSpPr>
        <p:sp>
          <p:nvSpPr>
            <p:cNvPr id="26" name="任意多边形 25"/>
            <p:cNvSpPr/>
            <p:nvPr>
              <p:custDataLst>
                <p:tags r:id="rId16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17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5"/>
            </p:custDataLst>
          </p:nvPr>
        </p:nvGrpSpPr>
        <p:grpSpPr>
          <a:xfrm>
            <a:off x="9376968" y="3948312"/>
            <a:ext cx="2134954" cy="2134954"/>
            <a:chOff x="2195746" y="3186312"/>
            <a:chExt cx="1938338" cy="1938338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5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>
            <a:off x="7150739" y="626670"/>
            <a:ext cx="2134954" cy="2134954"/>
            <a:chOff x="2195746" y="3186312"/>
            <a:chExt cx="1938338" cy="1938338"/>
          </a:xfrm>
        </p:grpSpPr>
        <p:sp>
          <p:nvSpPr>
            <p:cNvPr id="32" name="任意多边形 31"/>
            <p:cNvSpPr/>
            <p:nvPr>
              <p:custDataLst>
                <p:tags r:id="rId12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3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7"/>
            </p:custDataLst>
          </p:nvPr>
        </p:nvGrpSpPr>
        <p:grpSpPr>
          <a:xfrm>
            <a:off x="9854621" y="1524000"/>
            <a:ext cx="2134954" cy="2134954"/>
            <a:chOff x="2195746" y="3186312"/>
            <a:chExt cx="1938338" cy="1938338"/>
          </a:xfrm>
        </p:grpSpPr>
        <p:sp>
          <p:nvSpPr>
            <p:cNvPr id="35" name="任意多边形 34"/>
            <p:cNvSpPr/>
            <p:nvPr>
              <p:custDataLst>
                <p:tags r:id="rId10"/>
              </p:custDataLst>
            </p:nvPr>
          </p:nvSpPr>
          <p:spPr bwMode="auto">
            <a:xfrm>
              <a:off x="2195746" y="3186312"/>
              <a:ext cx="1938338" cy="1938338"/>
            </a:xfrm>
            <a:custGeom>
              <a:avLst/>
              <a:gdLst>
                <a:gd name="connsiteX0" fmla="*/ 971119 w 1938338"/>
                <a:gd name="connsiteY0" fmla="*/ 0 h 1938338"/>
                <a:gd name="connsiteX1" fmla="*/ 1004326 w 1938338"/>
                <a:gd name="connsiteY1" fmla="*/ 138865 h 1938338"/>
                <a:gd name="connsiteX2" fmla="*/ 1054244 w 1938338"/>
                <a:gd name="connsiteY2" fmla="*/ 141386 h 1938338"/>
                <a:gd name="connsiteX3" fmla="*/ 1216604 w 1938338"/>
                <a:gd name="connsiteY3" fmla="*/ 174499 h 1938338"/>
                <a:gd name="connsiteX4" fmla="*/ 1260449 w 1938338"/>
                <a:gd name="connsiteY4" fmla="*/ 190546 h 1938338"/>
                <a:gd name="connsiteX5" fmla="*/ 1289707 w 1938338"/>
                <a:gd name="connsiteY5" fmla="*/ 149666 h 1938338"/>
                <a:gd name="connsiteX6" fmla="*/ 1347477 w 1938338"/>
                <a:gd name="connsiteY6" fmla="*/ 78002 h 1938338"/>
                <a:gd name="connsiteX7" fmla="*/ 1454729 w 1938338"/>
                <a:gd name="connsiteY7" fmla="*/ 130653 h 1938338"/>
                <a:gd name="connsiteX8" fmla="*/ 1413948 w 1938338"/>
                <a:gd name="connsiteY8" fmla="*/ 268099 h 1938338"/>
                <a:gd name="connsiteX9" fmla="*/ 1434393 w 1938338"/>
                <a:gd name="connsiteY9" fmla="*/ 279196 h 1938338"/>
                <a:gd name="connsiteX10" fmla="*/ 1557538 w 1938338"/>
                <a:gd name="connsiteY10" fmla="*/ 380801 h 1938338"/>
                <a:gd name="connsiteX11" fmla="*/ 1608934 w 1938338"/>
                <a:gd name="connsiteY11" fmla="*/ 443092 h 1938338"/>
                <a:gd name="connsiteX12" fmla="*/ 1741384 w 1938338"/>
                <a:gd name="connsiteY12" fmla="*/ 386108 h 1938338"/>
                <a:gd name="connsiteX13" fmla="*/ 1809636 w 1938338"/>
                <a:gd name="connsiteY13" fmla="*/ 487510 h 1938338"/>
                <a:gd name="connsiteX14" fmla="*/ 1704155 w 1938338"/>
                <a:gd name="connsiteY14" fmla="*/ 586875 h 1938338"/>
                <a:gd name="connsiteX15" fmla="*/ 1735860 w 1938338"/>
                <a:gd name="connsiteY15" fmla="*/ 645287 h 1938338"/>
                <a:gd name="connsiteX16" fmla="*/ 1784344 w 1938338"/>
                <a:gd name="connsiteY16" fmla="*/ 801477 h 1938338"/>
                <a:gd name="connsiteX17" fmla="*/ 1789260 w 1938338"/>
                <a:gd name="connsiteY17" fmla="*/ 833684 h 1938338"/>
                <a:gd name="connsiteX18" fmla="*/ 1930538 w 1938338"/>
                <a:gd name="connsiteY18" fmla="*/ 850217 h 1938338"/>
                <a:gd name="connsiteX19" fmla="*/ 1938338 w 1938338"/>
                <a:gd name="connsiteY19" fmla="*/ 971119 h 1938338"/>
                <a:gd name="connsiteX20" fmla="*/ 1848636 w 1938338"/>
                <a:gd name="connsiteY20" fmla="*/ 995495 h 1938338"/>
                <a:gd name="connsiteX21" fmla="*/ 1799406 w 1938338"/>
                <a:gd name="connsiteY21" fmla="*/ 1005662 h 1938338"/>
                <a:gd name="connsiteX22" fmla="*/ 1796953 w 1938338"/>
                <a:gd name="connsiteY22" fmla="*/ 1054246 h 1938338"/>
                <a:gd name="connsiteX23" fmla="*/ 1763840 w 1938338"/>
                <a:gd name="connsiteY23" fmla="*/ 1216605 h 1938338"/>
                <a:gd name="connsiteX24" fmla="*/ 1746932 w 1938338"/>
                <a:gd name="connsiteY24" fmla="*/ 1262801 h 1938338"/>
                <a:gd name="connsiteX25" fmla="*/ 1860337 w 1938338"/>
                <a:gd name="connsiteY25" fmla="*/ 1347477 h 1938338"/>
                <a:gd name="connsiteX26" fmla="*/ 1807686 w 1938338"/>
                <a:gd name="connsiteY26" fmla="*/ 1454729 h 1938338"/>
                <a:gd name="connsiteX27" fmla="*/ 1669531 w 1938338"/>
                <a:gd name="connsiteY27" fmla="*/ 1415256 h 1938338"/>
                <a:gd name="connsiteX28" fmla="*/ 1659143 w 1938338"/>
                <a:gd name="connsiteY28" fmla="*/ 1434394 h 1938338"/>
                <a:gd name="connsiteX29" fmla="*/ 1557538 w 1938338"/>
                <a:gd name="connsiteY29" fmla="*/ 1557540 h 1938338"/>
                <a:gd name="connsiteX30" fmla="*/ 1495118 w 1938338"/>
                <a:gd name="connsiteY30" fmla="*/ 1609042 h 1938338"/>
                <a:gd name="connsiteX31" fmla="*/ 1552231 w 1938338"/>
                <a:gd name="connsiteY31" fmla="*/ 1743334 h 1938338"/>
                <a:gd name="connsiteX32" fmla="*/ 1450829 w 1938338"/>
                <a:gd name="connsiteY32" fmla="*/ 1809636 h 1938338"/>
                <a:gd name="connsiteX33" fmla="*/ 1350502 w 1938338"/>
                <a:gd name="connsiteY33" fmla="*/ 1704679 h 1938338"/>
                <a:gd name="connsiteX34" fmla="*/ 1293052 w 1938338"/>
                <a:gd name="connsiteY34" fmla="*/ 1735861 h 1938338"/>
                <a:gd name="connsiteX35" fmla="*/ 1136862 w 1938338"/>
                <a:gd name="connsiteY35" fmla="*/ 1784345 h 1938338"/>
                <a:gd name="connsiteX36" fmla="*/ 1104886 w 1938338"/>
                <a:gd name="connsiteY36" fmla="*/ 1789225 h 1938338"/>
                <a:gd name="connsiteX37" fmla="*/ 1088122 w 1938338"/>
                <a:gd name="connsiteY37" fmla="*/ 1932488 h 1938338"/>
                <a:gd name="connsiteX38" fmla="*/ 967219 w 1938338"/>
                <a:gd name="connsiteY38" fmla="*/ 1938338 h 1938338"/>
                <a:gd name="connsiteX39" fmla="*/ 942844 w 1938338"/>
                <a:gd name="connsiteY39" fmla="*/ 1849611 h 1938338"/>
                <a:gd name="connsiteX40" fmla="*/ 932358 w 1938338"/>
                <a:gd name="connsiteY40" fmla="*/ 1799391 h 1938338"/>
                <a:gd name="connsiteX41" fmla="*/ 884094 w 1938338"/>
                <a:gd name="connsiteY41" fmla="*/ 1796954 h 1938338"/>
                <a:gd name="connsiteX42" fmla="*/ 721734 w 1938338"/>
                <a:gd name="connsiteY42" fmla="*/ 1763842 h 1938338"/>
                <a:gd name="connsiteX43" fmla="*/ 675791 w 1938338"/>
                <a:gd name="connsiteY43" fmla="*/ 1747026 h 1938338"/>
                <a:gd name="connsiteX44" fmla="*/ 590862 w 1938338"/>
                <a:gd name="connsiteY44" fmla="*/ 1862287 h 1938338"/>
                <a:gd name="connsiteX45" fmla="*/ 483610 w 1938338"/>
                <a:gd name="connsiteY45" fmla="*/ 1807686 h 1938338"/>
                <a:gd name="connsiteX46" fmla="*/ 523461 w 1938338"/>
                <a:gd name="connsiteY46" fmla="*/ 1669737 h 1938338"/>
                <a:gd name="connsiteX47" fmla="*/ 503945 w 1938338"/>
                <a:gd name="connsiteY47" fmla="*/ 1659144 h 1938338"/>
                <a:gd name="connsiteX48" fmla="*/ 380800 w 1938338"/>
                <a:gd name="connsiteY48" fmla="*/ 1557540 h 1938338"/>
                <a:gd name="connsiteX49" fmla="*/ 329543 w 1938338"/>
                <a:gd name="connsiteY49" fmla="*/ 1495416 h 1938338"/>
                <a:gd name="connsiteX50" fmla="*/ 195004 w 1938338"/>
                <a:gd name="connsiteY50" fmla="*/ 1554181 h 1938338"/>
                <a:gd name="connsiteX51" fmla="*/ 128703 w 1938338"/>
                <a:gd name="connsiteY51" fmla="*/ 1452779 h 1938338"/>
                <a:gd name="connsiteX52" fmla="*/ 234357 w 1938338"/>
                <a:gd name="connsiteY52" fmla="*/ 1351786 h 1938338"/>
                <a:gd name="connsiteX53" fmla="*/ 202478 w 1938338"/>
                <a:gd name="connsiteY53" fmla="*/ 1293053 h 1938338"/>
                <a:gd name="connsiteX54" fmla="*/ 153994 w 1938338"/>
                <a:gd name="connsiteY54" fmla="*/ 1136863 h 1938338"/>
                <a:gd name="connsiteX55" fmla="*/ 149307 w 1938338"/>
                <a:gd name="connsiteY55" fmla="*/ 1106154 h 1938338"/>
                <a:gd name="connsiteX56" fmla="*/ 98233 w 1938338"/>
                <a:gd name="connsiteY56" fmla="*/ 1101772 h 1938338"/>
                <a:gd name="connsiteX57" fmla="*/ 5850 w 1938338"/>
                <a:gd name="connsiteY57" fmla="*/ 1088122 h 1938338"/>
                <a:gd name="connsiteX58" fmla="*/ 0 w 1938338"/>
                <a:gd name="connsiteY58" fmla="*/ 967219 h 1938338"/>
                <a:gd name="connsiteX59" fmla="*/ 138883 w 1938338"/>
                <a:gd name="connsiteY59" fmla="*/ 933643 h 1938338"/>
                <a:gd name="connsiteX60" fmla="*/ 141385 w 1938338"/>
                <a:gd name="connsiteY60" fmla="*/ 884095 h 1938338"/>
                <a:gd name="connsiteX61" fmla="*/ 174498 w 1938338"/>
                <a:gd name="connsiteY61" fmla="*/ 721735 h 1938338"/>
                <a:gd name="connsiteX62" fmla="*/ 190523 w 1938338"/>
                <a:gd name="connsiteY62" fmla="*/ 677951 h 1938338"/>
                <a:gd name="connsiteX63" fmla="*/ 149422 w 1938338"/>
                <a:gd name="connsiteY63" fmla="*/ 648632 h 1938338"/>
                <a:gd name="connsiteX64" fmla="*/ 76052 w 1938338"/>
                <a:gd name="connsiteY64" fmla="*/ 590862 h 1938338"/>
                <a:gd name="connsiteX65" fmla="*/ 130653 w 1938338"/>
                <a:gd name="connsiteY65" fmla="*/ 483610 h 1938338"/>
                <a:gd name="connsiteX66" fmla="*/ 267887 w 1938338"/>
                <a:gd name="connsiteY66" fmla="*/ 524780 h 1938338"/>
                <a:gd name="connsiteX67" fmla="*/ 279195 w 1938338"/>
                <a:gd name="connsiteY67" fmla="*/ 503946 h 1938338"/>
                <a:gd name="connsiteX68" fmla="*/ 380800 w 1938338"/>
                <a:gd name="connsiteY68" fmla="*/ 380801 h 1938338"/>
                <a:gd name="connsiteX69" fmla="*/ 442792 w 1938338"/>
                <a:gd name="connsiteY69" fmla="*/ 329653 h 1938338"/>
                <a:gd name="connsiteX70" fmla="*/ 384158 w 1938338"/>
                <a:gd name="connsiteY70" fmla="*/ 196954 h 1938338"/>
                <a:gd name="connsiteX71" fmla="*/ 485560 w 1938338"/>
                <a:gd name="connsiteY71" fmla="*/ 128703 h 1938338"/>
                <a:gd name="connsiteX72" fmla="*/ 585585 w 1938338"/>
                <a:gd name="connsiteY72" fmla="*/ 234884 h 1938338"/>
                <a:gd name="connsiteX73" fmla="*/ 645286 w 1938338"/>
                <a:gd name="connsiteY73" fmla="*/ 202479 h 1938338"/>
                <a:gd name="connsiteX74" fmla="*/ 801476 w 1938338"/>
                <a:gd name="connsiteY74" fmla="*/ 153995 h 1938338"/>
                <a:gd name="connsiteX75" fmla="*/ 832297 w 1938338"/>
                <a:gd name="connsiteY75" fmla="*/ 149291 h 1938338"/>
                <a:gd name="connsiteX76" fmla="*/ 836567 w 1938338"/>
                <a:gd name="connsiteY76" fmla="*/ 98721 h 1938338"/>
                <a:gd name="connsiteX77" fmla="*/ 850217 w 1938338"/>
                <a:gd name="connsiteY77" fmla="*/ 7800 h 1938338"/>
                <a:gd name="connsiteX78" fmla="*/ 971119 w 1938338"/>
                <a:gd name="connsiteY78" fmla="*/ 0 h 19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38338" h="1938338">
                  <a:moveTo>
                    <a:pt x="971119" y="0"/>
                  </a:moveTo>
                  <a:lnTo>
                    <a:pt x="1004326" y="138865"/>
                  </a:lnTo>
                  <a:lnTo>
                    <a:pt x="1054244" y="141386"/>
                  </a:lnTo>
                  <a:cubicBezTo>
                    <a:pt x="1110189" y="147068"/>
                    <a:pt x="1164494" y="158291"/>
                    <a:pt x="1216604" y="174499"/>
                  </a:cubicBezTo>
                  <a:lnTo>
                    <a:pt x="1260449" y="190546"/>
                  </a:lnTo>
                  <a:lnTo>
                    <a:pt x="1289707" y="149666"/>
                  </a:lnTo>
                  <a:cubicBezTo>
                    <a:pt x="1307988" y="125290"/>
                    <a:pt x="1327001" y="101402"/>
                    <a:pt x="1347477" y="78002"/>
                  </a:cubicBezTo>
                  <a:cubicBezTo>
                    <a:pt x="1384527" y="93602"/>
                    <a:pt x="1419628" y="111152"/>
                    <a:pt x="1454729" y="130653"/>
                  </a:cubicBezTo>
                  <a:lnTo>
                    <a:pt x="1413948" y="268099"/>
                  </a:lnTo>
                  <a:lnTo>
                    <a:pt x="1434393" y="279196"/>
                  </a:lnTo>
                  <a:cubicBezTo>
                    <a:pt x="1478660" y="309103"/>
                    <a:pt x="1519894" y="343157"/>
                    <a:pt x="1557538" y="380801"/>
                  </a:cubicBezTo>
                  <a:lnTo>
                    <a:pt x="1608934" y="443092"/>
                  </a:lnTo>
                  <a:lnTo>
                    <a:pt x="1741384" y="386108"/>
                  </a:lnTo>
                  <a:cubicBezTo>
                    <a:pt x="1766735" y="417308"/>
                    <a:pt x="1788185" y="452409"/>
                    <a:pt x="1809636" y="487510"/>
                  </a:cubicBezTo>
                  <a:lnTo>
                    <a:pt x="1704155" y="586875"/>
                  </a:lnTo>
                  <a:lnTo>
                    <a:pt x="1735860" y="645287"/>
                  </a:lnTo>
                  <a:cubicBezTo>
                    <a:pt x="1756913" y="695061"/>
                    <a:pt x="1773260" y="747311"/>
                    <a:pt x="1784344" y="801477"/>
                  </a:cubicBezTo>
                  <a:lnTo>
                    <a:pt x="1789260" y="833684"/>
                  </a:lnTo>
                  <a:lnTo>
                    <a:pt x="1930538" y="850217"/>
                  </a:lnTo>
                  <a:cubicBezTo>
                    <a:pt x="1934438" y="891168"/>
                    <a:pt x="1938338" y="930168"/>
                    <a:pt x="1938338" y="971119"/>
                  </a:cubicBezTo>
                  <a:cubicBezTo>
                    <a:pt x="1908113" y="979894"/>
                    <a:pt x="1878374" y="988182"/>
                    <a:pt x="1848636" y="995495"/>
                  </a:cubicBezTo>
                  <a:lnTo>
                    <a:pt x="1799406" y="1005662"/>
                  </a:lnTo>
                  <a:lnTo>
                    <a:pt x="1796953" y="1054246"/>
                  </a:lnTo>
                  <a:cubicBezTo>
                    <a:pt x="1791272" y="1110190"/>
                    <a:pt x="1780048" y="1164496"/>
                    <a:pt x="1763840" y="1216605"/>
                  </a:cubicBezTo>
                  <a:lnTo>
                    <a:pt x="1746932" y="1262801"/>
                  </a:lnTo>
                  <a:lnTo>
                    <a:pt x="1860337" y="1347477"/>
                  </a:lnTo>
                  <a:cubicBezTo>
                    <a:pt x="1844736" y="1384527"/>
                    <a:pt x="1827186" y="1421578"/>
                    <a:pt x="1807686" y="1454729"/>
                  </a:cubicBezTo>
                  <a:lnTo>
                    <a:pt x="1669531" y="1415256"/>
                  </a:lnTo>
                  <a:lnTo>
                    <a:pt x="1659143" y="1434394"/>
                  </a:lnTo>
                  <a:cubicBezTo>
                    <a:pt x="1629237" y="1478661"/>
                    <a:pt x="1595183" y="1519895"/>
                    <a:pt x="1557538" y="1557540"/>
                  </a:cubicBezTo>
                  <a:lnTo>
                    <a:pt x="1495118" y="1609042"/>
                  </a:lnTo>
                  <a:lnTo>
                    <a:pt x="1552231" y="1743334"/>
                  </a:lnTo>
                  <a:cubicBezTo>
                    <a:pt x="1521030" y="1768685"/>
                    <a:pt x="1485929" y="1790135"/>
                    <a:pt x="1450829" y="1809636"/>
                  </a:cubicBezTo>
                  <a:lnTo>
                    <a:pt x="1350502" y="1704679"/>
                  </a:lnTo>
                  <a:lnTo>
                    <a:pt x="1293052" y="1735861"/>
                  </a:lnTo>
                  <a:cubicBezTo>
                    <a:pt x="1243278" y="1756914"/>
                    <a:pt x="1191029" y="1773261"/>
                    <a:pt x="1136862" y="1784345"/>
                  </a:cubicBezTo>
                  <a:lnTo>
                    <a:pt x="1104886" y="1789225"/>
                  </a:lnTo>
                  <a:lnTo>
                    <a:pt x="1088122" y="1932488"/>
                  </a:lnTo>
                  <a:cubicBezTo>
                    <a:pt x="1047171" y="1936388"/>
                    <a:pt x="1008170" y="1938338"/>
                    <a:pt x="967219" y="1938338"/>
                  </a:cubicBezTo>
                  <a:cubicBezTo>
                    <a:pt x="958444" y="1909088"/>
                    <a:pt x="950156" y="1879350"/>
                    <a:pt x="942844" y="1849611"/>
                  </a:cubicBezTo>
                  <a:lnTo>
                    <a:pt x="932358" y="1799391"/>
                  </a:lnTo>
                  <a:lnTo>
                    <a:pt x="884094" y="1796954"/>
                  </a:lnTo>
                  <a:cubicBezTo>
                    <a:pt x="828150" y="1791273"/>
                    <a:pt x="773844" y="1780049"/>
                    <a:pt x="721734" y="1763842"/>
                  </a:cubicBezTo>
                  <a:lnTo>
                    <a:pt x="675791" y="1747026"/>
                  </a:lnTo>
                  <a:lnTo>
                    <a:pt x="590862" y="1862287"/>
                  </a:lnTo>
                  <a:cubicBezTo>
                    <a:pt x="553811" y="1846686"/>
                    <a:pt x="516760" y="1829136"/>
                    <a:pt x="483610" y="1807686"/>
                  </a:cubicBezTo>
                  <a:lnTo>
                    <a:pt x="523461" y="1669737"/>
                  </a:lnTo>
                  <a:lnTo>
                    <a:pt x="503945" y="1659144"/>
                  </a:lnTo>
                  <a:cubicBezTo>
                    <a:pt x="459678" y="1629238"/>
                    <a:pt x="418444" y="1595184"/>
                    <a:pt x="380800" y="1557540"/>
                  </a:cubicBezTo>
                  <a:lnTo>
                    <a:pt x="329543" y="1495416"/>
                  </a:lnTo>
                  <a:lnTo>
                    <a:pt x="195004" y="1554181"/>
                  </a:lnTo>
                  <a:cubicBezTo>
                    <a:pt x="169653" y="1521030"/>
                    <a:pt x="148203" y="1487879"/>
                    <a:pt x="128703" y="1452779"/>
                  </a:cubicBezTo>
                  <a:lnTo>
                    <a:pt x="234357" y="1351786"/>
                  </a:lnTo>
                  <a:lnTo>
                    <a:pt x="202478" y="1293053"/>
                  </a:lnTo>
                  <a:cubicBezTo>
                    <a:pt x="181425" y="1243279"/>
                    <a:pt x="165078" y="1191030"/>
                    <a:pt x="153994" y="1136863"/>
                  </a:cubicBezTo>
                  <a:lnTo>
                    <a:pt x="149307" y="1106154"/>
                  </a:lnTo>
                  <a:lnTo>
                    <a:pt x="98233" y="1101772"/>
                  </a:lnTo>
                  <a:cubicBezTo>
                    <a:pt x="67764" y="1098359"/>
                    <a:pt x="37051" y="1093972"/>
                    <a:pt x="5850" y="1088122"/>
                  </a:cubicBezTo>
                  <a:cubicBezTo>
                    <a:pt x="1950" y="1049121"/>
                    <a:pt x="0" y="1008170"/>
                    <a:pt x="0" y="967219"/>
                  </a:cubicBezTo>
                  <a:lnTo>
                    <a:pt x="138883" y="933643"/>
                  </a:lnTo>
                  <a:lnTo>
                    <a:pt x="141385" y="884095"/>
                  </a:lnTo>
                  <a:cubicBezTo>
                    <a:pt x="147067" y="828151"/>
                    <a:pt x="158290" y="773845"/>
                    <a:pt x="174498" y="721735"/>
                  </a:cubicBezTo>
                  <a:lnTo>
                    <a:pt x="190523" y="677951"/>
                  </a:lnTo>
                  <a:lnTo>
                    <a:pt x="149422" y="648632"/>
                  </a:lnTo>
                  <a:cubicBezTo>
                    <a:pt x="124803" y="630350"/>
                    <a:pt x="100427" y="611337"/>
                    <a:pt x="76052" y="590862"/>
                  </a:cubicBezTo>
                  <a:cubicBezTo>
                    <a:pt x="91652" y="553811"/>
                    <a:pt x="109202" y="518710"/>
                    <a:pt x="130653" y="483610"/>
                  </a:cubicBezTo>
                  <a:lnTo>
                    <a:pt x="267887" y="524780"/>
                  </a:lnTo>
                  <a:lnTo>
                    <a:pt x="279195" y="503946"/>
                  </a:lnTo>
                  <a:cubicBezTo>
                    <a:pt x="309102" y="459679"/>
                    <a:pt x="343156" y="418445"/>
                    <a:pt x="380800" y="380801"/>
                  </a:cubicBezTo>
                  <a:lnTo>
                    <a:pt x="442792" y="329653"/>
                  </a:lnTo>
                  <a:lnTo>
                    <a:pt x="384158" y="196954"/>
                  </a:lnTo>
                  <a:cubicBezTo>
                    <a:pt x="417308" y="171603"/>
                    <a:pt x="450459" y="150153"/>
                    <a:pt x="485560" y="128703"/>
                  </a:cubicBezTo>
                  <a:lnTo>
                    <a:pt x="585585" y="234884"/>
                  </a:lnTo>
                  <a:lnTo>
                    <a:pt x="645286" y="202479"/>
                  </a:lnTo>
                  <a:cubicBezTo>
                    <a:pt x="695060" y="181426"/>
                    <a:pt x="747310" y="165079"/>
                    <a:pt x="801476" y="153995"/>
                  </a:cubicBezTo>
                  <a:lnTo>
                    <a:pt x="832297" y="149291"/>
                  </a:lnTo>
                  <a:lnTo>
                    <a:pt x="836567" y="98721"/>
                  </a:lnTo>
                  <a:cubicBezTo>
                    <a:pt x="839979" y="68251"/>
                    <a:pt x="844367" y="38026"/>
                    <a:pt x="850217" y="7800"/>
                  </a:cubicBezTo>
                  <a:cubicBezTo>
                    <a:pt x="889218" y="3900"/>
                    <a:pt x="930168" y="0"/>
                    <a:pt x="97111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wrap="square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11"/>
              </p:custDataLst>
            </p:nvPr>
          </p:nvSpPr>
          <p:spPr>
            <a:xfrm>
              <a:off x="2489816" y="3479800"/>
              <a:ext cx="1388881" cy="1388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Text</a:t>
              </a:r>
              <a:endParaRPr lang="en-US" altLang="zh-C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1263" y="2026340"/>
            <a:ext cx="4229562" cy="2805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8261350" y="1116187"/>
            <a:ext cx="2078342" cy="2313357"/>
            <a:chOff x="5480050" y="3985986"/>
            <a:chExt cx="2078342" cy="2313357"/>
          </a:xfrm>
        </p:grpSpPr>
        <p:sp>
          <p:nvSpPr>
            <p:cNvPr id="55" name="任意多边形 54"/>
            <p:cNvSpPr/>
            <p:nvPr>
              <p:custDataLst>
                <p:tags r:id="rId5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54" name="KSO_Shape"/>
            <p:cNvSpPr/>
            <p:nvPr>
              <p:custDataLst>
                <p:tags r:id="rId6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3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9857429" y="1922738"/>
            <a:ext cx="2078342" cy="2313357"/>
            <a:chOff x="5480050" y="3985986"/>
            <a:chExt cx="2078342" cy="2313357"/>
          </a:xfrm>
        </p:grpSpPr>
        <p:sp>
          <p:nvSpPr>
            <p:cNvPr id="55" name="任意多边形 54"/>
            <p:cNvSpPr/>
            <p:nvPr>
              <p:custDataLst>
                <p:tags r:id="rId9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54" name="KSO_Shape"/>
            <p:cNvSpPr/>
            <p:nvPr>
              <p:custDataLst>
                <p:tags r:id="rId10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 flipH="1">
            <a:off x="256229" y="1922738"/>
            <a:ext cx="2078342" cy="2313357"/>
            <a:chOff x="5480050" y="3985986"/>
            <a:chExt cx="2078342" cy="2313357"/>
          </a:xfrm>
        </p:grpSpPr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>
              <a:off x="5480050" y="3985986"/>
              <a:ext cx="2078342" cy="2313357"/>
            </a:xfrm>
            <a:custGeom>
              <a:avLst/>
              <a:gdLst>
                <a:gd name="connsiteX0" fmla="*/ 1039171 w 2078342"/>
                <a:gd name="connsiteY0" fmla="*/ 0 h 2313357"/>
                <a:gd name="connsiteX1" fmla="*/ 2078342 w 2078342"/>
                <a:gd name="connsiteY1" fmla="*/ 1039171 h 2313357"/>
                <a:gd name="connsiteX2" fmla="*/ 1039171 w 2078342"/>
                <a:gd name="connsiteY2" fmla="*/ 2078342 h 2313357"/>
                <a:gd name="connsiteX3" fmla="*/ 829742 w 2078342"/>
                <a:gd name="connsiteY3" fmla="*/ 2057230 h 2313357"/>
                <a:gd name="connsiteX4" fmla="*/ 790233 w 2078342"/>
                <a:gd name="connsiteY4" fmla="*/ 2047071 h 2313357"/>
                <a:gd name="connsiteX5" fmla="*/ 321469 w 2078342"/>
                <a:gd name="connsiteY5" fmla="*/ 2313357 h 2313357"/>
                <a:gd name="connsiteX6" fmla="*/ 336159 w 2078342"/>
                <a:gd name="connsiteY6" fmla="*/ 2298962 h 2313357"/>
                <a:gd name="connsiteX7" fmla="*/ 350314 w 2078342"/>
                <a:gd name="connsiteY7" fmla="*/ 2284857 h 2313357"/>
                <a:gd name="connsiteX8" fmla="*/ 364108 w 2078342"/>
                <a:gd name="connsiteY8" fmla="*/ 2271189 h 2313357"/>
                <a:gd name="connsiteX9" fmla="*/ 377365 w 2078342"/>
                <a:gd name="connsiteY9" fmla="*/ 2257810 h 2313357"/>
                <a:gd name="connsiteX10" fmla="*/ 390265 w 2078342"/>
                <a:gd name="connsiteY10" fmla="*/ 2244724 h 2313357"/>
                <a:gd name="connsiteX11" fmla="*/ 402625 w 2078342"/>
                <a:gd name="connsiteY11" fmla="*/ 2231927 h 2313357"/>
                <a:gd name="connsiteX12" fmla="*/ 414270 w 2078342"/>
                <a:gd name="connsiteY12" fmla="*/ 2219568 h 2313357"/>
                <a:gd name="connsiteX13" fmla="*/ 425736 w 2078342"/>
                <a:gd name="connsiteY13" fmla="*/ 2207208 h 2313357"/>
                <a:gd name="connsiteX14" fmla="*/ 436843 w 2078342"/>
                <a:gd name="connsiteY14" fmla="*/ 2195429 h 2313357"/>
                <a:gd name="connsiteX15" fmla="*/ 447414 w 2078342"/>
                <a:gd name="connsiteY15" fmla="*/ 2183797 h 2313357"/>
                <a:gd name="connsiteX16" fmla="*/ 457627 w 2078342"/>
                <a:gd name="connsiteY16" fmla="*/ 2172600 h 2313357"/>
                <a:gd name="connsiteX17" fmla="*/ 467122 w 2078342"/>
                <a:gd name="connsiteY17" fmla="*/ 2161548 h 2313357"/>
                <a:gd name="connsiteX18" fmla="*/ 476617 w 2078342"/>
                <a:gd name="connsiteY18" fmla="*/ 2150934 h 2313357"/>
                <a:gd name="connsiteX19" fmla="*/ 485574 w 2078342"/>
                <a:gd name="connsiteY19" fmla="*/ 2140609 h 2313357"/>
                <a:gd name="connsiteX20" fmla="*/ 493994 w 2078342"/>
                <a:gd name="connsiteY20" fmla="*/ 2130431 h 2313357"/>
                <a:gd name="connsiteX21" fmla="*/ 502236 w 2078342"/>
                <a:gd name="connsiteY21" fmla="*/ 2120688 h 2313357"/>
                <a:gd name="connsiteX22" fmla="*/ 509940 w 2078342"/>
                <a:gd name="connsiteY22" fmla="*/ 2111091 h 2313357"/>
                <a:gd name="connsiteX23" fmla="*/ 517285 w 2078342"/>
                <a:gd name="connsiteY23" fmla="*/ 2101639 h 2313357"/>
                <a:gd name="connsiteX24" fmla="*/ 524270 w 2078342"/>
                <a:gd name="connsiteY24" fmla="*/ 2092624 h 2313357"/>
                <a:gd name="connsiteX25" fmla="*/ 531079 w 2078342"/>
                <a:gd name="connsiteY25" fmla="*/ 2083754 h 2313357"/>
                <a:gd name="connsiteX26" fmla="*/ 537350 w 2078342"/>
                <a:gd name="connsiteY26" fmla="*/ 2075320 h 2313357"/>
                <a:gd name="connsiteX27" fmla="*/ 543440 w 2078342"/>
                <a:gd name="connsiteY27" fmla="*/ 2067032 h 2313357"/>
                <a:gd name="connsiteX28" fmla="*/ 548994 w 2078342"/>
                <a:gd name="connsiteY28" fmla="*/ 2059035 h 2313357"/>
                <a:gd name="connsiteX29" fmla="*/ 554549 w 2078342"/>
                <a:gd name="connsiteY29" fmla="*/ 2051182 h 2313357"/>
                <a:gd name="connsiteX30" fmla="*/ 559384 w 2078342"/>
                <a:gd name="connsiteY30" fmla="*/ 2043766 h 2313357"/>
                <a:gd name="connsiteX31" fmla="*/ 564044 w 2078342"/>
                <a:gd name="connsiteY31" fmla="*/ 2036350 h 2313357"/>
                <a:gd name="connsiteX32" fmla="*/ 568702 w 2078342"/>
                <a:gd name="connsiteY32" fmla="*/ 2029370 h 2313357"/>
                <a:gd name="connsiteX33" fmla="*/ 572642 w 2078342"/>
                <a:gd name="connsiteY33" fmla="*/ 2022537 h 2313357"/>
                <a:gd name="connsiteX34" fmla="*/ 576406 w 2078342"/>
                <a:gd name="connsiteY34" fmla="*/ 2015847 h 2313357"/>
                <a:gd name="connsiteX35" fmla="*/ 580168 w 2078342"/>
                <a:gd name="connsiteY35" fmla="*/ 2009449 h 2313357"/>
                <a:gd name="connsiteX36" fmla="*/ 583392 w 2078342"/>
                <a:gd name="connsiteY36" fmla="*/ 2003196 h 2313357"/>
                <a:gd name="connsiteX37" fmla="*/ 586438 w 2078342"/>
                <a:gd name="connsiteY37" fmla="*/ 1997380 h 2313357"/>
                <a:gd name="connsiteX38" fmla="*/ 589125 w 2078342"/>
                <a:gd name="connsiteY38" fmla="*/ 1991564 h 2313357"/>
                <a:gd name="connsiteX39" fmla="*/ 591634 w 2078342"/>
                <a:gd name="connsiteY39" fmla="*/ 1986038 h 2313357"/>
                <a:gd name="connsiteX40" fmla="*/ 593962 w 2078342"/>
                <a:gd name="connsiteY40" fmla="*/ 1980659 h 2313357"/>
                <a:gd name="connsiteX41" fmla="*/ 595135 w 2078342"/>
                <a:gd name="connsiteY41" fmla="*/ 1977629 h 2313357"/>
                <a:gd name="connsiteX42" fmla="*/ 543841 w 2078342"/>
                <a:gd name="connsiteY42" fmla="*/ 1952920 h 2313357"/>
                <a:gd name="connsiteX43" fmla="*/ 0 w 2078342"/>
                <a:gd name="connsiteY43" fmla="*/ 1039171 h 2313357"/>
                <a:gd name="connsiteX44" fmla="*/ 1039171 w 2078342"/>
                <a:gd name="connsiteY44" fmla="*/ 0 h 231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78342" h="2313357">
                  <a:moveTo>
                    <a:pt x="1039171" y="0"/>
                  </a:moveTo>
                  <a:cubicBezTo>
                    <a:pt x="1613089" y="0"/>
                    <a:pt x="2078342" y="465253"/>
                    <a:pt x="2078342" y="1039171"/>
                  </a:cubicBezTo>
                  <a:cubicBezTo>
                    <a:pt x="2078342" y="1613089"/>
                    <a:pt x="1613089" y="2078342"/>
                    <a:pt x="1039171" y="2078342"/>
                  </a:cubicBezTo>
                  <a:cubicBezTo>
                    <a:pt x="967431" y="2078342"/>
                    <a:pt x="897390" y="2071073"/>
                    <a:pt x="829742" y="2057230"/>
                  </a:cubicBezTo>
                  <a:lnTo>
                    <a:pt x="790233" y="2047071"/>
                  </a:lnTo>
                  <a:lnTo>
                    <a:pt x="321469" y="2313357"/>
                  </a:lnTo>
                  <a:lnTo>
                    <a:pt x="336159" y="2298962"/>
                  </a:lnTo>
                  <a:lnTo>
                    <a:pt x="350314" y="2284857"/>
                  </a:lnTo>
                  <a:lnTo>
                    <a:pt x="364108" y="2271189"/>
                  </a:lnTo>
                  <a:lnTo>
                    <a:pt x="377365" y="2257810"/>
                  </a:lnTo>
                  <a:lnTo>
                    <a:pt x="390265" y="2244724"/>
                  </a:lnTo>
                  <a:lnTo>
                    <a:pt x="402625" y="2231927"/>
                  </a:lnTo>
                  <a:lnTo>
                    <a:pt x="414270" y="2219568"/>
                  </a:lnTo>
                  <a:lnTo>
                    <a:pt x="425736" y="2207208"/>
                  </a:lnTo>
                  <a:lnTo>
                    <a:pt x="436843" y="2195429"/>
                  </a:lnTo>
                  <a:lnTo>
                    <a:pt x="447414" y="2183797"/>
                  </a:lnTo>
                  <a:lnTo>
                    <a:pt x="457627" y="2172600"/>
                  </a:lnTo>
                  <a:lnTo>
                    <a:pt x="467122" y="2161548"/>
                  </a:lnTo>
                  <a:lnTo>
                    <a:pt x="476617" y="2150934"/>
                  </a:lnTo>
                  <a:lnTo>
                    <a:pt x="485574" y="2140609"/>
                  </a:lnTo>
                  <a:lnTo>
                    <a:pt x="493994" y="2130431"/>
                  </a:lnTo>
                  <a:lnTo>
                    <a:pt x="502236" y="2120688"/>
                  </a:lnTo>
                  <a:lnTo>
                    <a:pt x="509940" y="2111091"/>
                  </a:lnTo>
                  <a:lnTo>
                    <a:pt x="517285" y="2101639"/>
                  </a:lnTo>
                  <a:lnTo>
                    <a:pt x="524270" y="2092624"/>
                  </a:lnTo>
                  <a:lnTo>
                    <a:pt x="531079" y="2083754"/>
                  </a:lnTo>
                  <a:lnTo>
                    <a:pt x="537350" y="2075320"/>
                  </a:lnTo>
                  <a:lnTo>
                    <a:pt x="543440" y="2067032"/>
                  </a:lnTo>
                  <a:lnTo>
                    <a:pt x="548994" y="2059035"/>
                  </a:lnTo>
                  <a:lnTo>
                    <a:pt x="554549" y="2051182"/>
                  </a:lnTo>
                  <a:lnTo>
                    <a:pt x="559384" y="2043766"/>
                  </a:lnTo>
                  <a:lnTo>
                    <a:pt x="564044" y="2036350"/>
                  </a:lnTo>
                  <a:lnTo>
                    <a:pt x="568702" y="2029370"/>
                  </a:lnTo>
                  <a:lnTo>
                    <a:pt x="572642" y="2022537"/>
                  </a:lnTo>
                  <a:lnTo>
                    <a:pt x="576406" y="2015847"/>
                  </a:lnTo>
                  <a:lnTo>
                    <a:pt x="580168" y="2009449"/>
                  </a:lnTo>
                  <a:lnTo>
                    <a:pt x="583392" y="2003196"/>
                  </a:lnTo>
                  <a:lnTo>
                    <a:pt x="586438" y="1997380"/>
                  </a:lnTo>
                  <a:lnTo>
                    <a:pt x="589125" y="1991564"/>
                  </a:lnTo>
                  <a:lnTo>
                    <a:pt x="591634" y="1986038"/>
                  </a:lnTo>
                  <a:lnTo>
                    <a:pt x="593962" y="1980659"/>
                  </a:lnTo>
                  <a:lnTo>
                    <a:pt x="595135" y="1977629"/>
                  </a:lnTo>
                  <a:lnTo>
                    <a:pt x="543841" y="1952920"/>
                  </a:lnTo>
                  <a:cubicBezTo>
                    <a:pt x="219905" y="1776947"/>
                    <a:pt x="0" y="1433740"/>
                    <a:pt x="0" y="1039171"/>
                  </a:cubicBezTo>
                  <a:cubicBezTo>
                    <a:pt x="0" y="465253"/>
                    <a:pt x="465253" y="0"/>
                    <a:pt x="1039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8"/>
              </p:custDataLst>
            </p:nvPr>
          </p:nvSpPr>
          <p:spPr bwMode="auto">
            <a:xfrm rot="18814279">
              <a:off x="5950278" y="4391384"/>
              <a:ext cx="1137886" cy="1267547"/>
            </a:xfrm>
            <a:custGeom>
              <a:avLst/>
              <a:gdLst>
                <a:gd name="T0" fmla="*/ 686385 w 13624"/>
                <a:gd name="T1" fmla="*/ 84727 h 15172"/>
                <a:gd name="T2" fmla="*/ 669887 w 13624"/>
                <a:gd name="T3" fmla="*/ 64792 h 15172"/>
                <a:gd name="T4" fmla="*/ 653508 w 13624"/>
                <a:gd name="T5" fmla="*/ 47585 h 15172"/>
                <a:gd name="T6" fmla="*/ 637366 w 13624"/>
                <a:gd name="T7" fmla="*/ 33108 h 15172"/>
                <a:gd name="T8" fmla="*/ 621224 w 13624"/>
                <a:gd name="T9" fmla="*/ 21241 h 15172"/>
                <a:gd name="T10" fmla="*/ 605201 w 13624"/>
                <a:gd name="T11" fmla="*/ 11985 h 15172"/>
                <a:gd name="T12" fmla="*/ 589415 w 13624"/>
                <a:gd name="T13" fmla="*/ 5221 h 15172"/>
                <a:gd name="T14" fmla="*/ 573748 w 13624"/>
                <a:gd name="T15" fmla="*/ 1305 h 15172"/>
                <a:gd name="T16" fmla="*/ 558200 w 13624"/>
                <a:gd name="T17" fmla="*/ 0 h 15172"/>
                <a:gd name="T18" fmla="*/ 149431 w 13624"/>
                <a:gd name="T19" fmla="*/ 580988 h 15172"/>
                <a:gd name="T20" fmla="*/ 149668 w 13624"/>
                <a:gd name="T21" fmla="*/ 1215612 h 15172"/>
                <a:gd name="T22" fmla="*/ 558200 w 13624"/>
                <a:gd name="T23" fmla="*/ 1800397 h 15172"/>
                <a:gd name="T24" fmla="*/ 569831 w 13624"/>
                <a:gd name="T25" fmla="*/ 1799685 h 15172"/>
                <a:gd name="T26" fmla="*/ 585380 w 13624"/>
                <a:gd name="T27" fmla="*/ 1796244 h 15172"/>
                <a:gd name="T28" fmla="*/ 601165 w 13624"/>
                <a:gd name="T29" fmla="*/ 1790310 h 15172"/>
                <a:gd name="T30" fmla="*/ 617189 w 13624"/>
                <a:gd name="T31" fmla="*/ 1781766 h 15172"/>
                <a:gd name="T32" fmla="*/ 633212 w 13624"/>
                <a:gd name="T33" fmla="*/ 1770493 h 15172"/>
                <a:gd name="T34" fmla="*/ 649472 w 13624"/>
                <a:gd name="T35" fmla="*/ 1756609 h 15172"/>
                <a:gd name="T36" fmla="*/ 665733 w 13624"/>
                <a:gd name="T37" fmla="*/ 1739996 h 15172"/>
                <a:gd name="T38" fmla="*/ 682231 w 13624"/>
                <a:gd name="T39" fmla="*/ 1720772 h 15172"/>
                <a:gd name="T40" fmla="*/ 1344403 w 13624"/>
                <a:gd name="T41" fmla="*/ 1051379 h 15172"/>
                <a:gd name="T42" fmla="*/ 1414786 w 13624"/>
                <a:gd name="T43" fmla="*/ 1042360 h 15172"/>
                <a:gd name="T44" fmla="*/ 1449918 w 13624"/>
                <a:gd name="T45" fmla="*/ 1035952 h 15172"/>
                <a:gd name="T46" fmla="*/ 1481965 w 13624"/>
                <a:gd name="T47" fmla="*/ 1028358 h 15172"/>
                <a:gd name="T48" fmla="*/ 1504634 w 13624"/>
                <a:gd name="T49" fmla="*/ 1021119 h 15172"/>
                <a:gd name="T50" fmla="*/ 1527423 w 13624"/>
                <a:gd name="T51" fmla="*/ 1010795 h 15172"/>
                <a:gd name="T52" fmla="*/ 1549855 w 13624"/>
                <a:gd name="T53" fmla="*/ 997148 h 15172"/>
                <a:gd name="T54" fmla="*/ 1572407 w 13624"/>
                <a:gd name="T55" fmla="*/ 980417 h 15172"/>
                <a:gd name="T56" fmla="*/ 1587599 w 13624"/>
                <a:gd name="T57" fmla="*/ 966414 h 15172"/>
                <a:gd name="T58" fmla="*/ 1602910 w 13624"/>
                <a:gd name="T59" fmla="*/ 947071 h 15172"/>
                <a:gd name="T60" fmla="*/ 1610743 w 13624"/>
                <a:gd name="T61" fmla="*/ 931882 h 15172"/>
                <a:gd name="T62" fmla="*/ 1614304 w 13624"/>
                <a:gd name="T63" fmla="*/ 921440 h 15172"/>
                <a:gd name="T64" fmla="*/ 1616322 w 13624"/>
                <a:gd name="T65" fmla="*/ 910878 h 15172"/>
                <a:gd name="T66" fmla="*/ 1617034 w 13624"/>
                <a:gd name="T67" fmla="*/ 900080 h 15172"/>
                <a:gd name="T68" fmla="*/ 1616441 w 13624"/>
                <a:gd name="T69" fmla="*/ 888332 h 15172"/>
                <a:gd name="T70" fmla="*/ 1613711 w 13624"/>
                <a:gd name="T71" fmla="*/ 873380 h 15172"/>
                <a:gd name="T72" fmla="*/ 1609082 w 13624"/>
                <a:gd name="T73" fmla="*/ 859140 h 15172"/>
                <a:gd name="T74" fmla="*/ 1602079 w 13624"/>
                <a:gd name="T75" fmla="*/ 845850 h 15172"/>
                <a:gd name="T76" fmla="*/ 1592940 w 13624"/>
                <a:gd name="T77" fmla="*/ 833271 h 15172"/>
                <a:gd name="T78" fmla="*/ 1581902 w 13624"/>
                <a:gd name="T79" fmla="*/ 821642 h 15172"/>
                <a:gd name="T80" fmla="*/ 1568490 w 13624"/>
                <a:gd name="T81" fmla="*/ 810725 h 15172"/>
                <a:gd name="T82" fmla="*/ 1553060 w 13624"/>
                <a:gd name="T83" fmla="*/ 800638 h 15172"/>
                <a:gd name="T84" fmla="*/ 1535494 w 13624"/>
                <a:gd name="T85" fmla="*/ 791382 h 15172"/>
                <a:gd name="T86" fmla="*/ 1515791 w 13624"/>
                <a:gd name="T87" fmla="*/ 782957 h 15172"/>
                <a:gd name="T88" fmla="*/ 1493952 w 13624"/>
                <a:gd name="T89" fmla="*/ 775481 h 15172"/>
                <a:gd name="T90" fmla="*/ 1463686 w 13624"/>
                <a:gd name="T91" fmla="*/ 767056 h 15172"/>
                <a:gd name="T92" fmla="*/ 1408258 w 13624"/>
                <a:gd name="T93" fmla="*/ 756376 h 15172"/>
                <a:gd name="T94" fmla="*/ 1344403 w 13624"/>
                <a:gd name="T95" fmla="*/ 749018 h 15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24" h="15172">
                  <a:moveTo>
                    <a:pt x="11327" y="6312"/>
                  </a:moveTo>
                  <a:lnTo>
                    <a:pt x="10515" y="6254"/>
                  </a:lnTo>
                  <a:lnTo>
                    <a:pt x="5783" y="714"/>
                  </a:lnTo>
                  <a:lnTo>
                    <a:pt x="5748" y="670"/>
                  </a:lnTo>
                  <a:lnTo>
                    <a:pt x="5714" y="628"/>
                  </a:lnTo>
                  <a:lnTo>
                    <a:pt x="5679" y="586"/>
                  </a:lnTo>
                  <a:lnTo>
                    <a:pt x="5644" y="546"/>
                  </a:lnTo>
                  <a:lnTo>
                    <a:pt x="5609" y="508"/>
                  </a:lnTo>
                  <a:lnTo>
                    <a:pt x="5576" y="471"/>
                  </a:lnTo>
                  <a:lnTo>
                    <a:pt x="5541" y="436"/>
                  </a:lnTo>
                  <a:lnTo>
                    <a:pt x="5506" y="401"/>
                  </a:lnTo>
                  <a:lnTo>
                    <a:pt x="5472" y="369"/>
                  </a:lnTo>
                  <a:lnTo>
                    <a:pt x="5438" y="338"/>
                  </a:lnTo>
                  <a:lnTo>
                    <a:pt x="5403" y="308"/>
                  </a:lnTo>
                  <a:lnTo>
                    <a:pt x="5370" y="279"/>
                  </a:lnTo>
                  <a:lnTo>
                    <a:pt x="5335" y="252"/>
                  </a:lnTo>
                  <a:lnTo>
                    <a:pt x="5301" y="225"/>
                  </a:lnTo>
                  <a:lnTo>
                    <a:pt x="5268" y="201"/>
                  </a:lnTo>
                  <a:lnTo>
                    <a:pt x="5234" y="179"/>
                  </a:lnTo>
                  <a:lnTo>
                    <a:pt x="5200" y="157"/>
                  </a:lnTo>
                  <a:lnTo>
                    <a:pt x="5166" y="137"/>
                  </a:lnTo>
                  <a:lnTo>
                    <a:pt x="5132" y="117"/>
                  </a:lnTo>
                  <a:lnTo>
                    <a:pt x="5099" y="101"/>
                  </a:lnTo>
                  <a:lnTo>
                    <a:pt x="5065" y="84"/>
                  </a:lnTo>
                  <a:lnTo>
                    <a:pt x="5033" y="69"/>
                  </a:lnTo>
                  <a:lnTo>
                    <a:pt x="4999" y="56"/>
                  </a:lnTo>
                  <a:lnTo>
                    <a:pt x="4966" y="44"/>
                  </a:lnTo>
                  <a:lnTo>
                    <a:pt x="4932" y="34"/>
                  </a:lnTo>
                  <a:lnTo>
                    <a:pt x="4900" y="25"/>
                  </a:lnTo>
                  <a:lnTo>
                    <a:pt x="4866" y="17"/>
                  </a:lnTo>
                  <a:lnTo>
                    <a:pt x="4834" y="11"/>
                  </a:lnTo>
                  <a:lnTo>
                    <a:pt x="4801" y="6"/>
                  </a:lnTo>
                  <a:lnTo>
                    <a:pt x="4768" y="2"/>
                  </a:lnTo>
                  <a:lnTo>
                    <a:pt x="4736" y="0"/>
                  </a:lnTo>
                  <a:lnTo>
                    <a:pt x="4703" y="0"/>
                  </a:lnTo>
                  <a:lnTo>
                    <a:pt x="4047" y="0"/>
                  </a:lnTo>
                  <a:lnTo>
                    <a:pt x="7045" y="6405"/>
                  </a:lnTo>
                  <a:lnTo>
                    <a:pt x="2884" y="6714"/>
                  </a:lnTo>
                  <a:lnTo>
                    <a:pt x="1259" y="4896"/>
                  </a:lnTo>
                  <a:lnTo>
                    <a:pt x="0" y="4896"/>
                  </a:lnTo>
                  <a:lnTo>
                    <a:pt x="1667" y="7445"/>
                  </a:lnTo>
                  <a:lnTo>
                    <a:pt x="2" y="10244"/>
                  </a:lnTo>
                  <a:lnTo>
                    <a:pt x="1261" y="10244"/>
                  </a:lnTo>
                  <a:lnTo>
                    <a:pt x="2886" y="8425"/>
                  </a:lnTo>
                  <a:lnTo>
                    <a:pt x="7045" y="8734"/>
                  </a:lnTo>
                  <a:lnTo>
                    <a:pt x="4047" y="15172"/>
                  </a:lnTo>
                  <a:lnTo>
                    <a:pt x="4703" y="15172"/>
                  </a:lnTo>
                  <a:lnTo>
                    <a:pt x="4736" y="15171"/>
                  </a:lnTo>
                  <a:lnTo>
                    <a:pt x="4768" y="15170"/>
                  </a:lnTo>
                  <a:lnTo>
                    <a:pt x="4801" y="15166"/>
                  </a:lnTo>
                  <a:lnTo>
                    <a:pt x="4834" y="15161"/>
                  </a:lnTo>
                  <a:lnTo>
                    <a:pt x="4866" y="15154"/>
                  </a:lnTo>
                  <a:lnTo>
                    <a:pt x="4900" y="15147"/>
                  </a:lnTo>
                  <a:lnTo>
                    <a:pt x="4932" y="15137"/>
                  </a:lnTo>
                  <a:lnTo>
                    <a:pt x="4966" y="15128"/>
                  </a:lnTo>
                  <a:lnTo>
                    <a:pt x="4999" y="15116"/>
                  </a:lnTo>
                  <a:lnTo>
                    <a:pt x="5033" y="15103"/>
                  </a:lnTo>
                  <a:lnTo>
                    <a:pt x="5065" y="15087"/>
                  </a:lnTo>
                  <a:lnTo>
                    <a:pt x="5099" y="15071"/>
                  </a:lnTo>
                  <a:lnTo>
                    <a:pt x="5132" y="15053"/>
                  </a:lnTo>
                  <a:lnTo>
                    <a:pt x="5166" y="15035"/>
                  </a:lnTo>
                  <a:lnTo>
                    <a:pt x="5200" y="15015"/>
                  </a:lnTo>
                  <a:lnTo>
                    <a:pt x="5234" y="14993"/>
                  </a:lnTo>
                  <a:lnTo>
                    <a:pt x="5268" y="14971"/>
                  </a:lnTo>
                  <a:lnTo>
                    <a:pt x="5301" y="14946"/>
                  </a:lnTo>
                  <a:lnTo>
                    <a:pt x="5335" y="14920"/>
                  </a:lnTo>
                  <a:lnTo>
                    <a:pt x="5370" y="14893"/>
                  </a:lnTo>
                  <a:lnTo>
                    <a:pt x="5403" y="14864"/>
                  </a:lnTo>
                  <a:lnTo>
                    <a:pt x="5438" y="14834"/>
                  </a:lnTo>
                  <a:lnTo>
                    <a:pt x="5472" y="14803"/>
                  </a:lnTo>
                  <a:lnTo>
                    <a:pt x="5506" y="14769"/>
                  </a:lnTo>
                  <a:lnTo>
                    <a:pt x="5541" y="14736"/>
                  </a:lnTo>
                  <a:lnTo>
                    <a:pt x="5576" y="14700"/>
                  </a:lnTo>
                  <a:lnTo>
                    <a:pt x="5609" y="14663"/>
                  </a:lnTo>
                  <a:lnTo>
                    <a:pt x="5644" y="14624"/>
                  </a:lnTo>
                  <a:lnTo>
                    <a:pt x="5679" y="14585"/>
                  </a:lnTo>
                  <a:lnTo>
                    <a:pt x="5714" y="14544"/>
                  </a:lnTo>
                  <a:lnTo>
                    <a:pt x="5748" y="14501"/>
                  </a:lnTo>
                  <a:lnTo>
                    <a:pt x="5783" y="14458"/>
                  </a:lnTo>
                  <a:lnTo>
                    <a:pt x="10515" y="8918"/>
                  </a:lnTo>
                  <a:lnTo>
                    <a:pt x="11327" y="8860"/>
                  </a:lnTo>
                  <a:lnTo>
                    <a:pt x="11604" y="8823"/>
                  </a:lnTo>
                  <a:lnTo>
                    <a:pt x="11858" y="8792"/>
                  </a:lnTo>
                  <a:lnTo>
                    <a:pt x="11920" y="8784"/>
                  </a:lnTo>
                  <a:lnTo>
                    <a:pt x="11987" y="8774"/>
                  </a:lnTo>
                  <a:lnTo>
                    <a:pt x="12059" y="8761"/>
                  </a:lnTo>
                  <a:lnTo>
                    <a:pt x="12136" y="8746"/>
                  </a:lnTo>
                  <a:lnTo>
                    <a:pt x="12216" y="8730"/>
                  </a:lnTo>
                  <a:lnTo>
                    <a:pt x="12301" y="8710"/>
                  </a:lnTo>
                  <a:lnTo>
                    <a:pt x="12391" y="8690"/>
                  </a:lnTo>
                  <a:lnTo>
                    <a:pt x="12486" y="8666"/>
                  </a:lnTo>
                  <a:lnTo>
                    <a:pt x="12533" y="8654"/>
                  </a:lnTo>
                  <a:lnTo>
                    <a:pt x="12581" y="8640"/>
                  </a:lnTo>
                  <a:lnTo>
                    <a:pt x="12629" y="8623"/>
                  </a:lnTo>
                  <a:lnTo>
                    <a:pt x="12677" y="8605"/>
                  </a:lnTo>
                  <a:lnTo>
                    <a:pt x="12725" y="8586"/>
                  </a:lnTo>
                  <a:lnTo>
                    <a:pt x="12773" y="8564"/>
                  </a:lnTo>
                  <a:lnTo>
                    <a:pt x="12821" y="8542"/>
                  </a:lnTo>
                  <a:lnTo>
                    <a:pt x="12869" y="8518"/>
                  </a:lnTo>
                  <a:lnTo>
                    <a:pt x="12916" y="8491"/>
                  </a:lnTo>
                  <a:lnTo>
                    <a:pt x="12964" y="8464"/>
                  </a:lnTo>
                  <a:lnTo>
                    <a:pt x="13012" y="8434"/>
                  </a:lnTo>
                  <a:lnTo>
                    <a:pt x="13058" y="8403"/>
                  </a:lnTo>
                  <a:lnTo>
                    <a:pt x="13106" y="8370"/>
                  </a:lnTo>
                  <a:lnTo>
                    <a:pt x="13153" y="8335"/>
                  </a:lnTo>
                  <a:lnTo>
                    <a:pt x="13201" y="8299"/>
                  </a:lnTo>
                  <a:lnTo>
                    <a:pt x="13248" y="8262"/>
                  </a:lnTo>
                  <a:lnTo>
                    <a:pt x="13293" y="8223"/>
                  </a:lnTo>
                  <a:lnTo>
                    <a:pt x="13336" y="8183"/>
                  </a:lnTo>
                  <a:lnTo>
                    <a:pt x="13376" y="8144"/>
                  </a:lnTo>
                  <a:lnTo>
                    <a:pt x="13413" y="8104"/>
                  </a:lnTo>
                  <a:lnTo>
                    <a:pt x="13447" y="8063"/>
                  </a:lnTo>
                  <a:lnTo>
                    <a:pt x="13478" y="8022"/>
                  </a:lnTo>
                  <a:lnTo>
                    <a:pt x="13505" y="7981"/>
                  </a:lnTo>
                  <a:lnTo>
                    <a:pt x="13530" y="7939"/>
                  </a:lnTo>
                  <a:lnTo>
                    <a:pt x="13552" y="7896"/>
                  </a:lnTo>
                  <a:lnTo>
                    <a:pt x="13563" y="7874"/>
                  </a:lnTo>
                  <a:lnTo>
                    <a:pt x="13571" y="7853"/>
                  </a:lnTo>
                  <a:lnTo>
                    <a:pt x="13580" y="7831"/>
                  </a:lnTo>
                  <a:lnTo>
                    <a:pt x="13588" y="7809"/>
                  </a:lnTo>
                  <a:lnTo>
                    <a:pt x="13595" y="7788"/>
                  </a:lnTo>
                  <a:lnTo>
                    <a:pt x="13601" y="7765"/>
                  </a:lnTo>
                  <a:lnTo>
                    <a:pt x="13606" y="7744"/>
                  </a:lnTo>
                  <a:lnTo>
                    <a:pt x="13611" y="7721"/>
                  </a:lnTo>
                  <a:lnTo>
                    <a:pt x="13616" y="7699"/>
                  </a:lnTo>
                  <a:lnTo>
                    <a:pt x="13618" y="7676"/>
                  </a:lnTo>
                  <a:lnTo>
                    <a:pt x="13622" y="7654"/>
                  </a:lnTo>
                  <a:lnTo>
                    <a:pt x="13623" y="7631"/>
                  </a:lnTo>
                  <a:lnTo>
                    <a:pt x="13624" y="7608"/>
                  </a:lnTo>
                  <a:lnTo>
                    <a:pt x="13624" y="7585"/>
                  </a:lnTo>
                  <a:lnTo>
                    <a:pt x="13624" y="7552"/>
                  </a:lnTo>
                  <a:lnTo>
                    <a:pt x="13622" y="7520"/>
                  </a:lnTo>
                  <a:lnTo>
                    <a:pt x="13619" y="7486"/>
                  </a:lnTo>
                  <a:lnTo>
                    <a:pt x="13616" y="7454"/>
                  </a:lnTo>
                  <a:lnTo>
                    <a:pt x="13611" y="7422"/>
                  </a:lnTo>
                  <a:lnTo>
                    <a:pt x="13604" y="7391"/>
                  </a:lnTo>
                  <a:lnTo>
                    <a:pt x="13596" y="7360"/>
                  </a:lnTo>
                  <a:lnTo>
                    <a:pt x="13588" y="7329"/>
                  </a:lnTo>
                  <a:lnTo>
                    <a:pt x="13578" y="7299"/>
                  </a:lnTo>
                  <a:lnTo>
                    <a:pt x="13569" y="7270"/>
                  </a:lnTo>
                  <a:lnTo>
                    <a:pt x="13557" y="7240"/>
                  </a:lnTo>
                  <a:lnTo>
                    <a:pt x="13544" y="7212"/>
                  </a:lnTo>
                  <a:lnTo>
                    <a:pt x="13529" y="7183"/>
                  </a:lnTo>
                  <a:lnTo>
                    <a:pt x="13515" y="7155"/>
                  </a:lnTo>
                  <a:lnTo>
                    <a:pt x="13498" y="7128"/>
                  </a:lnTo>
                  <a:lnTo>
                    <a:pt x="13481" y="7101"/>
                  </a:lnTo>
                  <a:lnTo>
                    <a:pt x="13462" y="7074"/>
                  </a:lnTo>
                  <a:lnTo>
                    <a:pt x="13443" y="7049"/>
                  </a:lnTo>
                  <a:lnTo>
                    <a:pt x="13421" y="7022"/>
                  </a:lnTo>
                  <a:lnTo>
                    <a:pt x="13400" y="6997"/>
                  </a:lnTo>
                  <a:lnTo>
                    <a:pt x="13377" y="6972"/>
                  </a:lnTo>
                  <a:lnTo>
                    <a:pt x="13353" y="6948"/>
                  </a:lnTo>
                  <a:lnTo>
                    <a:pt x="13328" y="6924"/>
                  </a:lnTo>
                  <a:lnTo>
                    <a:pt x="13302" y="6900"/>
                  </a:lnTo>
                  <a:lnTo>
                    <a:pt x="13274" y="6877"/>
                  </a:lnTo>
                  <a:lnTo>
                    <a:pt x="13245" y="6855"/>
                  </a:lnTo>
                  <a:lnTo>
                    <a:pt x="13215" y="6832"/>
                  </a:lnTo>
                  <a:lnTo>
                    <a:pt x="13184" y="6810"/>
                  </a:lnTo>
                  <a:lnTo>
                    <a:pt x="13153" y="6789"/>
                  </a:lnTo>
                  <a:lnTo>
                    <a:pt x="13119" y="6768"/>
                  </a:lnTo>
                  <a:lnTo>
                    <a:pt x="13085" y="6747"/>
                  </a:lnTo>
                  <a:lnTo>
                    <a:pt x="13050" y="6728"/>
                  </a:lnTo>
                  <a:lnTo>
                    <a:pt x="13014" y="6707"/>
                  </a:lnTo>
                  <a:lnTo>
                    <a:pt x="12976" y="6688"/>
                  </a:lnTo>
                  <a:lnTo>
                    <a:pt x="12937" y="6669"/>
                  </a:lnTo>
                  <a:lnTo>
                    <a:pt x="12898" y="6651"/>
                  </a:lnTo>
                  <a:lnTo>
                    <a:pt x="12857" y="6633"/>
                  </a:lnTo>
                  <a:lnTo>
                    <a:pt x="12814" y="6615"/>
                  </a:lnTo>
                  <a:lnTo>
                    <a:pt x="12771" y="6598"/>
                  </a:lnTo>
                  <a:lnTo>
                    <a:pt x="12726" y="6581"/>
                  </a:lnTo>
                  <a:lnTo>
                    <a:pt x="12681" y="6566"/>
                  </a:lnTo>
                  <a:lnTo>
                    <a:pt x="12635" y="6549"/>
                  </a:lnTo>
                  <a:lnTo>
                    <a:pt x="12587" y="6535"/>
                  </a:lnTo>
                  <a:lnTo>
                    <a:pt x="12538" y="6519"/>
                  </a:lnTo>
                  <a:lnTo>
                    <a:pt x="12488" y="6505"/>
                  </a:lnTo>
                  <a:lnTo>
                    <a:pt x="12438" y="6490"/>
                  </a:lnTo>
                  <a:lnTo>
                    <a:pt x="12332" y="6464"/>
                  </a:lnTo>
                  <a:lnTo>
                    <a:pt x="12222" y="6439"/>
                  </a:lnTo>
                  <a:lnTo>
                    <a:pt x="12108" y="6416"/>
                  </a:lnTo>
                  <a:lnTo>
                    <a:pt x="11988" y="6393"/>
                  </a:lnTo>
                  <a:lnTo>
                    <a:pt x="11865" y="6374"/>
                  </a:lnTo>
                  <a:lnTo>
                    <a:pt x="11738" y="6356"/>
                  </a:lnTo>
                  <a:lnTo>
                    <a:pt x="11605" y="6339"/>
                  </a:lnTo>
                  <a:lnTo>
                    <a:pt x="11468" y="6325"/>
                  </a:lnTo>
                  <a:lnTo>
                    <a:pt x="11327" y="63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>
            <p:custDataLst>
              <p:tags r:id="rId5"/>
            </p:custDataLst>
          </p:nvPr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>
            <a:off x="509588" y="46307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7"/>
            </p:custDataLst>
          </p:nvPr>
        </p:nvCxnSpPr>
        <p:spPr>
          <a:xfrm>
            <a:off x="6096000" y="1925638"/>
            <a:ext cx="0" cy="27051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>
            <a:off x="509588" y="1925638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3"/>
            </p:custDataLst>
          </p:nvPr>
        </p:nvCxnSpPr>
        <p:spPr>
          <a:xfrm>
            <a:off x="509588" y="5883275"/>
            <a:ext cx="1113472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6096000" y="1925638"/>
            <a:ext cx="0" cy="395763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21335"/>
            <a:ext cx="5175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>
            <a:fillRect/>
          </a:stretch>
        </p:blipFill>
        <p:spPr bwMode="auto">
          <a:xfrm>
            <a:off x="6464300" y="2421335"/>
            <a:ext cx="5180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019" y="4464248"/>
            <a:ext cx="5141912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27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4300" y="4464248"/>
            <a:ext cx="5141912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latinLnBrk="1" hangingPunct="1">
              <a:lnSpc>
                <a:spcPct val="150000"/>
              </a:lnSpc>
            </a:pP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316800" y="162000"/>
            <a:ext cx="66672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38700" y="2464435"/>
            <a:ext cx="2690495" cy="1753235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20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3820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Text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/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>
            <a:fillRect/>
          </a:stretch>
        </p:blipFill>
        <p:spPr>
          <a:xfrm>
            <a:off x="5184000" y="457200"/>
            <a:ext cx="6170400" cy="54036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06145" y="2156990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Add your text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here</a:t>
            </a:r>
            <a:r>
              <a:rPr lang="en-US" altLang="zh-CN" sz="20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 </a:t>
            </a:r>
            <a:endParaRPr lang="en-US" altLang="zh-CN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/>
          <a:stretch>
            <a:fillRect/>
          </a:stretch>
        </p:blipFill>
        <p:spPr>
          <a:xfrm>
            <a:off x="1555200" y="1418400"/>
            <a:ext cx="9082800" cy="45432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554600" y="29795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altLang="zh-CN" sz="36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Title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54600" y="614241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 sz="1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Text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21463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12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12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1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17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1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17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7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17" action="ppaction://hlinksldjump"/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9" name="MH_Others_2"/>
            <p:cNvCxnSpPr/>
            <p:nvPr>
              <p:custDataLst>
                <p:tags r:id="rId9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17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16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22" action="ppaction://hlinksldjump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18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22" action="ppaction://hlinksldjump"/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413578" y="3205481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2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22" action="ppaction://hlinksldjump"/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9" name="MH_Others_2"/>
            <p:cNvCxnSpPr/>
            <p:nvPr>
              <p:custDataLst>
                <p:tags r:id="rId14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22" action="ppaction://hlinksldjump"/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2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7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8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22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da-DK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38" name="MH_Others_2"/>
            <p:cNvCxnSpPr/>
            <p:nvPr>
              <p:custDataLst>
                <p:tags r:id="rId10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22" action="ppaction://hlinksldjump"/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86" y="177800"/>
            <a:ext cx="2398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accent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Content</a:t>
            </a:r>
            <a:endParaRPr lang="en-US" altLang="zh-CN" sz="3600" b="1" dirty="0">
              <a:solidFill>
                <a:schemeClr val="accent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-12700" y="850900"/>
            <a:ext cx="240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-12700" y="927100"/>
            <a:ext cx="157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3413578" y="1625601"/>
            <a:ext cx="5364844" cy="544550"/>
            <a:chOff x="3642178" y="1625601"/>
            <a:chExt cx="5364844" cy="544550"/>
          </a:xfrm>
        </p:grpSpPr>
        <p:cxnSp>
          <p:nvCxnSpPr>
            <p:cNvPr id="12" name="MH_Others_1"/>
            <p:cNvCxnSpPr/>
            <p:nvPr>
              <p:custDataLst>
                <p:tags r:id="rId21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Entry_1">
              <a:hlinkClick r:id="rId27" action="ppaction://hlinksldjump"/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4" name="MH_Others_2"/>
            <p:cNvCxnSpPr/>
            <p:nvPr>
              <p:custDataLst>
                <p:tags r:id="rId23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Number_1">
              <a:hlinkClick r:id="rId27" action="ppaction://hlinksldjump"/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413578" y="2678854"/>
            <a:ext cx="5364844" cy="544550"/>
            <a:chOff x="3642178" y="1625601"/>
            <a:chExt cx="5364844" cy="544550"/>
          </a:xfrm>
        </p:grpSpPr>
        <p:cxnSp>
          <p:nvCxnSpPr>
            <p:cNvPr id="17" name="MH_Others_1"/>
            <p:cNvCxnSpPr/>
            <p:nvPr>
              <p:custDataLst>
                <p:tags r:id="rId17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Entry_1">
              <a:hlinkClick r:id="rId27" action="ppaction://hlinksldjump"/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19" name="MH_Others_2"/>
            <p:cNvCxnSpPr/>
            <p:nvPr>
              <p:custDataLst>
                <p:tags r:id="rId19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Number_1">
              <a:hlinkClick r:id="rId27" action="ppaction://hlinksldjump"/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2</a:t>
              </a:r>
            </a:p>
          </p:txBody>
        </p:sp>
      </p:grp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3413578" y="3732107"/>
            <a:ext cx="5364844" cy="544550"/>
            <a:chOff x="3642178" y="1625601"/>
            <a:chExt cx="5364844" cy="544550"/>
          </a:xfrm>
        </p:grpSpPr>
        <p:cxnSp>
          <p:nvCxnSpPr>
            <p:cNvPr id="22" name="MH_Others_1"/>
            <p:cNvCxnSpPr/>
            <p:nvPr>
              <p:custDataLst>
                <p:tags r:id="rId13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Entry_1">
              <a:hlinkClick r:id="rId27" action="ppaction://hlinksldjump"/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24" name="MH_Others_2"/>
            <p:cNvCxnSpPr/>
            <p:nvPr>
              <p:custDataLst>
                <p:tags r:id="rId15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Number_1">
              <a:hlinkClick r:id="rId27" action="ppaction://hlinksldjump"/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3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8"/>
            </p:custDataLst>
          </p:nvPr>
        </p:nvGrpSpPr>
        <p:grpSpPr>
          <a:xfrm>
            <a:off x="3413578" y="4785361"/>
            <a:ext cx="5364844" cy="544550"/>
            <a:chOff x="3642178" y="1625601"/>
            <a:chExt cx="5364844" cy="544550"/>
          </a:xfrm>
        </p:grpSpPr>
        <p:cxnSp>
          <p:nvCxnSpPr>
            <p:cNvPr id="36" name="MH_Others_1"/>
            <p:cNvCxnSpPr/>
            <p:nvPr>
              <p:custDataLst>
                <p:tags r:id="rId9"/>
              </p:custDataLst>
            </p:nvPr>
          </p:nvCxnSpPr>
          <p:spPr>
            <a:xfrm>
              <a:off x="3642179" y="2170151"/>
              <a:ext cx="53648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MH_Entry_1">
              <a:hlinkClick r:id="rId27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4318494" y="1724629"/>
              <a:ext cx="4688528" cy="445522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rm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r>
                <a:rPr lang="en-US" altLang="zh-CN" sz="1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Title</a:t>
              </a:r>
            </a:p>
          </p:txBody>
        </p:sp>
        <p:cxnSp>
          <p:nvCxnSpPr>
            <p:cNvPr id="38" name="MH_Others_2"/>
            <p:cNvCxnSpPr/>
            <p:nvPr>
              <p:custDataLst>
                <p:tags r:id="rId11"/>
              </p:custDataLst>
            </p:nvPr>
          </p:nvCxnSpPr>
          <p:spPr>
            <a:xfrm flipH="1">
              <a:off x="4118732" y="1791960"/>
              <a:ext cx="185248" cy="32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Number_1">
              <a:hlinkClick r:id="rId27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642178" y="1625601"/>
              <a:ext cx="534424" cy="54182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dirty="0"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4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3"/>
  <p:tag name="KSO_WM_UNIT_ID" val="custom160195_10*l_i*1_13"/>
  <p:tag name="KSO_WM_UNIT_CLEAR" val="1"/>
  <p:tag name="KSO_WM_UNIT_LAYERLEVEL" val="1_1"/>
  <p:tag name="KSO_WM_DIAGRAM_GROUP_CODE" val="l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5_1"/>
  <p:tag name="KSO_WM_UNIT_ID" val="custom160195_10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4"/>
  <p:tag name="KSO_WM_UNIT_ID" val="custom160195_10*l_i*1_14"/>
  <p:tag name="KSO_WM_UNIT_CLEAR" val="1"/>
  <p:tag name="KSO_WM_UNIT_LAYERLEVEL" val="1_1"/>
  <p:tag name="KSO_WM_DIAGRAM_GROUP_CODE" val="l1-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5"/>
  <p:tag name="KSO_WM_UNIT_ID" val="custom160195_10*l_i*1_15"/>
  <p:tag name="KSO_WM_UNIT_CLEAR" val="1"/>
  <p:tag name="KSO_WM_UNIT_LAYERLEVEL" val="1_1"/>
  <p:tag name="KSO_WM_DIAGRAM_GROUP_CODE" val="l1-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10*l_i*1_10"/>
  <p:tag name="KSO_WM_UNIT_CLEAR" val="1"/>
  <p:tag name="KSO_WM_UNIT_LAYERLEVEL" val="1_1"/>
  <p:tag name="KSO_WM_DIAGRAM_GROUP_CODE" val="l1-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10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10*l_i*1_11"/>
  <p:tag name="KSO_WM_UNIT_CLEAR" val="1"/>
  <p:tag name="KSO_WM_UNIT_LAYERLEVEL" val="1_1"/>
  <p:tag name="KSO_WM_DIAGRAM_GROUP_CODE" val="l1-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10*l_i*1_12"/>
  <p:tag name="KSO_WM_UNIT_CLEAR" val="1"/>
  <p:tag name="KSO_WM_UNIT_LAYERLEVEL" val="1_1"/>
  <p:tag name="KSO_WM_DIAGRAM_GROUP_CODE" val="l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10*l_i*1_7"/>
  <p:tag name="KSO_WM_UNIT_CLEAR" val="1"/>
  <p:tag name="KSO_WM_UNIT_LAYERLEVEL" val="1_1"/>
  <p:tag name="KSO_WM_DIAGRAM_GROUP_CODE" val="l1-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10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10*l_i*1_8"/>
  <p:tag name="KSO_WM_UNIT_CLEAR" val="1"/>
  <p:tag name="KSO_WM_UNIT_LAYERLEVEL" val="1_1"/>
  <p:tag name="KSO_WM_DIAGRAM_GROUP_CODE" val="l1-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10*l_i*1_9"/>
  <p:tag name="KSO_WM_UNIT_CLEAR" val="1"/>
  <p:tag name="KSO_WM_UNIT_LAYERLEVEL" val="1_1"/>
  <p:tag name="KSO_WM_DIAGRAM_GROUP_CODE" val="l1-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10*l_i*1_4"/>
  <p:tag name="KSO_WM_UNIT_CLEAR" val="1"/>
  <p:tag name="KSO_WM_UNIT_LAYERLEVEL" val="1_1"/>
  <p:tag name="KSO_WM_DIAGRAM_GROUP_CODE" val="l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10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10*l_i*1_5"/>
  <p:tag name="KSO_WM_UNIT_CLEAR" val="1"/>
  <p:tag name="KSO_WM_UNIT_LAYERLEVEL" val="1_1"/>
  <p:tag name="KSO_WM_DIAGRAM_GROUP_CODE" val="l1-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10*l_i*1_6"/>
  <p:tag name="KSO_WM_UNIT_CLEAR" val="1"/>
  <p:tag name="KSO_WM_UNIT_LAYERLEVEL" val="1_1"/>
  <p:tag name="KSO_WM_DIAGRAM_GROUP_CODE" val="l1-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10*l_i*1_1"/>
  <p:tag name="KSO_WM_UNIT_CLEAR" val="1"/>
  <p:tag name="KSO_WM_UNIT_LAYERLEVEL" val="1_1"/>
  <p:tag name="KSO_WM_DIAGRAM_GROUP_CODE" val="l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10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10*l_i*1_2"/>
  <p:tag name="KSO_WM_UNIT_CLEAR" val="1"/>
  <p:tag name="KSO_WM_UNIT_LAYERLEVEL" val="1_1"/>
  <p:tag name="KSO_WM_DIAGRAM_GROUP_CODE" val="l1-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10*l_i*1_3"/>
  <p:tag name="KSO_WM_UNIT_CLEAR" val="1"/>
  <p:tag name="KSO_WM_UNIT_LAYERLEVEL" val="1_1"/>
  <p:tag name="KSO_WM_DIAGRAM_GROUP_CODE" val="l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1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1"/>
  <p:tag name="KSO_WM_TEMPLATE_CATEGORY" val="custom"/>
  <p:tag name="KSO_WM_TEMPLATE_INDEX" val="160195"/>
  <p:tag name="KSO_WM_UNIT_INDEX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2"/>
  <p:tag name="KSO_WM_TEMPLATE_CATEGORY" val="custom"/>
  <p:tag name="KSO_WM_TEMPLATE_INDEX" val="160195"/>
  <p:tag name="KSO_WM_UNIT_INDEX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3"/>
  <p:tag name="KSO_WM_TEMPLATE_CATEGORY" val="custom"/>
  <p:tag name="KSO_WM_TEMPLATE_INDEX" val="160195"/>
  <p:tag name="KSO_WM_UNIT_INDEX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12"/>
  <p:tag name="KSO_WM_TEMPLATE_CATEGORY" val="custom"/>
  <p:tag name="KSO_WM_TEMPLATE_INDEX" val="160195"/>
  <p:tag name="KSO_WM_UNIT_INDEX" val="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21"/>
  <p:tag name="KSO_WM_TEMPLATE_CATEGORY" val="custom"/>
  <p:tag name="KSO_WM_TEMPLATE_INDEX" val="160195"/>
  <p:tag name="KSO_WM_UNIT_INDEX" val="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30"/>
  <p:tag name="KSO_WM_TEMPLATE_CATEGORY" val="custom"/>
  <p:tag name="KSO_WM_TEMPLATE_INDEX" val="160195"/>
  <p:tag name="KSO_WM_UNIT_INDEX" val="3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39"/>
  <p:tag name="KSO_WM_TEMPLATE_CATEGORY" val="custom"/>
  <p:tag name="KSO_WM_TEMPLATE_INDEX" val="160195"/>
  <p:tag name="KSO_WM_UNIT_INDEX" val="3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1*i*48"/>
  <p:tag name="KSO_WM_TEMPLATE_CATEGORY" val="custom"/>
  <p:tag name="KSO_WM_TEMPLATE_INDEX" val="160195"/>
  <p:tag name="KSO_WM_UNIT_INDEX" val="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6"/>
  <p:tag name="KSO_WM_UNIT_ID" val="custom160195_11*l_i*1_16"/>
  <p:tag name="KSO_WM_UNIT_CLEAR" val="1"/>
  <p:tag name="KSO_WM_UNIT_LAYERLEVEL" val="1_1"/>
  <p:tag name="KSO_WM_DIAGRAM_GROUP_CODE" val="l1-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6_1"/>
  <p:tag name="KSO_WM_UNIT_ID" val="custom160195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7"/>
  <p:tag name="KSO_WM_UNIT_ID" val="custom160195_11*l_i*1_17"/>
  <p:tag name="KSO_WM_UNIT_CLEAR" val="1"/>
  <p:tag name="KSO_WM_UNIT_LAYERLEVEL" val="1_1"/>
  <p:tag name="KSO_WM_DIAGRAM_GROUP_CODE" val="l1-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8"/>
  <p:tag name="KSO_WM_UNIT_ID" val="custom160195_11*l_i*1_18"/>
  <p:tag name="KSO_WM_UNIT_CLEAR" val="1"/>
  <p:tag name="KSO_WM_UNIT_LAYERLEVEL" val="1_1"/>
  <p:tag name="KSO_WM_DIAGRAM_GROUP_CODE" val="l1-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3"/>
  <p:tag name="KSO_WM_UNIT_ID" val="custom160195_11*l_i*1_13"/>
  <p:tag name="KSO_WM_UNIT_CLEAR" val="1"/>
  <p:tag name="KSO_WM_UNIT_LAYERLEVEL" val="1_1"/>
  <p:tag name="KSO_WM_DIAGRAM_GROUP_CODE" val="l1-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5_1"/>
  <p:tag name="KSO_WM_UNIT_ID" val="custom160195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4"/>
  <p:tag name="KSO_WM_UNIT_ID" val="custom160195_11*l_i*1_14"/>
  <p:tag name="KSO_WM_UNIT_CLEAR" val="1"/>
  <p:tag name="KSO_WM_UNIT_LAYERLEVEL" val="1_1"/>
  <p:tag name="KSO_WM_DIAGRAM_GROUP_CODE" val="l1-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5"/>
  <p:tag name="KSO_WM_UNIT_ID" val="custom160195_11*l_i*1_15"/>
  <p:tag name="KSO_WM_UNIT_CLEAR" val="1"/>
  <p:tag name="KSO_WM_UNIT_LAYERLEVEL" val="1_1"/>
  <p:tag name="KSO_WM_DIAGRAM_GROUP_CODE" val="l1-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11*l_i*1_10"/>
  <p:tag name="KSO_WM_UNIT_CLEAR" val="1"/>
  <p:tag name="KSO_WM_UNIT_LAYERLEVEL" val="1_1"/>
  <p:tag name="KSO_WM_DIAGRAM_GROUP_CODE" val="l1-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11*l_i*1_11"/>
  <p:tag name="KSO_WM_UNIT_CLEAR" val="1"/>
  <p:tag name="KSO_WM_UNIT_LAYERLEVEL" val="1_1"/>
  <p:tag name="KSO_WM_DIAGRAM_GROUP_CODE" val="l1-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11*l_i*1_12"/>
  <p:tag name="KSO_WM_UNIT_CLEAR" val="1"/>
  <p:tag name="KSO_WM_UNIT_LAYERLEVEL" val="1_1"/>
  <p:tag name="KSO_WM_DIAGRAM_GROUP_CODE" val="l1-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11*l_i*1_7"/>
  <p:tag name="KSO_WM_UNIT_CLEAR" val="1"/>
  <p:tag name="KSO_WM_UNIT_LAYERLEVEL" val="1_1"/>
  <p:tag name="KSO_WM_DIAGRAM_GROUP_CODE" val="l1-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11*l_i*1_8"/>
  <p:tag name="KSO_WM_UNIT_CLEAR" val="1"/>
  <p:tag name="KSO_WM_UNIT_LAYERLEVEL" val="1_1"/>
  <p:tag name="KSO_WM_DIAGRAM_GROUP_CODE" val="l1-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11*l_i*1_9"/>
  <p:tag name="KSO_WM_UNIT_CLEAR" val="1"/>
  <p:tag name="KSO_WM_UNIT_LAYERLEVEL" val="1_1"/>
  <p:tag name="KSO_WM_DIAGRAM_GROUP_CODE" val="l1-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11*l_i*1_4"/>
  <p:tag name="KSO_WM_UNIT_CLEAR" val="1"/>
  <p:tag name="KSO_WM_UNIT_LAYERLEVEL" val="1_1"/>
  <p:tag name="KSO_WM_DIAGRAM_GROUP_CODE" val="l1-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11*l_i*1_5"/>
  <p:tag name="KSO_WM_UNIT_CLEAR" val="1"/>
  <p:tag name="KSO_WM_UNIT_LAYERLEVEL" val="1_1"/>
  <p:tag name="KSO_WM_DIAGRAM_GROUP_CODE" val="l1-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11*l_i*1_6"/>
  <p:tag name="KSO_WM_UNIT_CLEAR" val="1"/>
  <p:tag name="KSO_WM_UNIT_LAYERLEVEL" val="1_1"/>
  <p:tag name="KSO_WM_DIAGRAM_GROUP_CODE" val="l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11*l_i*1_1"/>
  <p:tag name="KSO_WM_UNIT_CLEAR" val="1"/>
  <p:tag name="KSO_WM_UNIT_LAYERLEVEL" val="1_1"/>
  <p:tag name="KSO_WM_DIAGRAM_GROUP_CODE" val="l1-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11*l_i*1_2"/>
  <p:tag name="KSO_WM_UNIT_CLEAR" val="1"/>
  <p:tag name="KSO_WM_UNIT_LAYERLEVEL" val="1_1"/>
  <p:tag name="KSO_WM_DIAGRAM_GROUP_CODE" val="l1-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11*l_i*1_3"/>
  <p:tag name="KSO_WM_UNIT_CLEAR" val="1"/>
  <p:tag name="KSO_WM_UNIT_LAYERLEVEL" val="1_1"/>
  <p:tag name="KSO_WM_DIAGRAM_GROUP_CODE" val="l1-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2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b"/>
  <p:tag name="KSO_WM_UNIT_INDEX" val="1"/>
  <p:tag name="KSO_WM_UNIT_ID" val="custom160195_12*b*1"/>
  <p:tag name="KSO_WM_UNIT_CLEAR" val="1"/>
  <p:tag name="KSO_WM_UNIT_LAYERLEVEL" val="1"/>
  <p:tag name="KSO_WM_UNIT_VALUE" val="96"/>
  <p:tag name="KSO_WM_UNIT_ISCONTENTSTITLE" val="0"/>
  <p:tag name="KSO_WM_UNIT_HIGHLIGHT" val="0"/>
  <p:tag name="KSO_WM_UNIT_COMPATIBLE" val="0"/>
  <p:tag name="KSO_WM_UNIT_PRESET_TEXT_INDEX" val="3"/>
  <p:tag name="KSO_WM_UNIT_PRESET_TEXT_LEN" val="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68*181"/>
  <p:tag name="KSO_WM_SLIDE_SIZE" val="223*233"/>
  <p:tag name="KSO_WM_DIAGRAM_GROUP_CODE" val="l1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3*i*0"/>
  <p:tag name="KSO_WM_TEMPLATE_CATEGORY" val="custom"/>
  <p:tag name="KSO_WM_TEMPLATE_INDEX" val="160195"/>
  <p:tag name="KSO_WM_UNIT_INDEX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3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2"/>
  <p:tag name="KSO_WM_UNIT_ID" val="custom160195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3*l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3*l_i*1_1"/>
  <p:tag name="KSO_WM_UNIT_CLEAR" val="1"/>
  <p:tag name="KSO_WM_UNIT_LAYERLEVEL" val="1_1"/>
  <p:tag name="KSO_WM_DIAGRAM_GROUP_CODE" val="l1-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41*209"/>
  <p:tag name="KSO_WM_SLIDE_SIZE" val="478*190"/>
  <p:tag name="KSO_WM_DIAGRAM_GROUP_CODE" val="l1-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4*i*0"/>
  <p:tag name="KSO_WM_TEMPLATE_CATEGORY" val="custom"/>
  <p:tag name="KSO_WM_TEMPLATE_INDEX" val="160195"/>
  <p:tag name="KSO_WM_UNIT_INDEX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4*i*5"/>
  <p:tag name="KSO_WM_TEMPLATE_CATEGORY" val="custom"/>
  <p:tag name="KSO_WM_TEMPLATE_INDEX" val="160195"/>
  <p:tag name="KSO_WM_UNIT_INDEX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4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4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4*l_i*1_2"/>
  <p:tag name="KSO_WM_UNIT_CLEAR" val="1"/>
  <p:tag name="KSO_WM_UNIT_LAYERLEVEL" val="1_1"/>
  <p:tag name="KSO_WM_DIAGRAM_GROUP_CODE" val="l1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4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4*l_i*1_1"/>
  <p:tag name="KSO_WM_UNIT_CLEAR" val="1"/>
  <p:tag name="KSO_WM_UNIT_LAYERLEVEL" val="1_1"/>
  <p:tag name="KSO_WM_DIAGRAM_GROUP_CODE" val="l1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171*209"/>
  <p:tag name="KSO_WM_SLIDE_SIZE" val="618*190"/>
  <p:tag name="KSO_WM_DIAGRAM_GROUP_CODE" val="l1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5*i*0"/>
  <p:tag name="KSO_WM_TEMPLATE_CATEGORY" val="custom"/>
  <p:tag name="KSO_WM_TEMPLATE_INDEX" val="160195"/>
  <p:tag name="KSO_WM_UNIT_INDEX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5*i*5"/>
  <p:tag name="KSO_WM_TEMPLATE_CATEGORY" val="custom"/>
  <p:tag name="KSO_WM_TEMPLATE_INDEX" val="160195"/>
  <p:tag name="KSO_WM_UNIT_INDEX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5*i*10"/>
  <p:tag name="KSO_WM_TEMPLATE_CATEGORY" val="custom"/>
  <p:tag name="KSO_WM_TEMPLATE_INDEX" val="160195"/>
  <p:tag name="KSO_WM_UNIT_INDEX" val="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5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5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5*l_i*1_3"/>
  <p:tag name="KSO_WM_UNIT_CLEAR" val="1"/>
  <p:tag name="KSO_WM_UNIT_LAYERLEVEL" val="1_1"/>
  <p:tag name="KSO_WM_DIAGRAM_GROUP_CODE" val="l1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5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5*l_i*1_2"/>
  <p:tag name="KSO_WM_UNIT_CLEAR" val="1"/>
  <p:tag name="KSO_WM_UNIT_LAYERLEVEL" val="1_1"/>
  <p:tag name="KSO_WM_DIAGRAM_GROUP_CODE" val="l1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5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5*l_i*1_1"/>
  <p:tag name="KSO_WM_UNIT_CLEAR" val="1"/>
  <p:tag name="KSO_WM_UNIT_LAYERLEVEL" val="1_1"/>
  <p:tag name="KSO_WM_DIAGRAM_GROUP_CODE" val="l1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62*209"/>
  <p:tag name="KSO_WM_SLIDE_SIZE" val="836*190"/>
  <p:tag name="KSO_WM_DIAGRAM_GROUP_CODE" val="l1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6*i*0"/>
  <p:tag name="KSO_WM_TEMPLATE_CATEGORY" val="custom"/>
  <p:tag name="KSO_WM_TEMPLATE_INDEX" val="160195"/>
  <p:tag name="KSO_WM_UNIT_INDEX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6*i*5"/>
  <p:tag name="KSO_WM_TEMPLATE_CATEGORY" val="custom"/>
  <p:tag name="KSO_WM_TEMPLATE_INDEX" val="160195"/>
  <p:tag name="KSO_WM_UNIT_INDEX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6*i*10"/>
  <p:tag name="KSO_WM_TEMPLATE_CATEGORY" val="custom"/>
  <p:tag name="KSO_WM_TEMPLATE_INDEX" val="160195"/>
  <p:tag name="KSO_WM_UNIT_INDEX" val="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6*i*15"/>
  <p:tag name="KSO_WM_TEMPLATE_CATEGORY" val="custom"/>
  <p:tag name="KSO_WM_TEMPLATE_INDEX" val="160195"/>
  <p:tag name="KSO_WM_UNIT_INDEX" val="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6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6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6*l_i*1_4"/>
  <p:tag name="KSO_WM_UNIT_CLEAR" val="1"/>
  <p:tag name="KSO_WM_UNIT_LAYERLEVEL" val="1_1"/>
  <p:tag name="KSO_WM_DIAGRAM_GROUP_CODE" val="l1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6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6*l_i*1_3"/>
  <p:tag name="KSO_WM_UNIT_CLEAR" val="1"/>
  <p:tag name="KSO_WM_UNIT_LAYERLEVEL" val="1_1"/>
  <p:tag name="KSO_WM_DIAGRAM_GROUP_CODE" val="l1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6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6*l_i*1_2"/>
  <p:tag name="KSO_WM_UNIT_CLEAR" val="1"/>
  <p:tag name="KSO_WM_UNIT_LAYERLEVEL" val="1_1"/>
  <p:tag name="KSO_WM_DIAGRAM_GROUP_CODE" val="l1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6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6*l_i*1_1"/>
  <p:tag name="KSO_WM_UNIT_CLEAR" val="1"/>
  <p:tag name="KSO_WM_UNIT_LAYERLEVEL" val="1_1"/>
  <p:tag name="KSO_WM_DIAGRAM_GROUP_CODE" val="l1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7"/>
  <p:tag name="KSO_WM_SLIDE_INDEX" val="17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171*124"/>
  <p:tag name="KSO_WM_SLIDE_SIZE" val="618*390"/>
  <p:tag name="KSO_WM_DIAGRAM_GROUP_CODE" val="l1-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7*i*0"/>
  <p:tag name="KSO_WM_TEMPLATE_CATEGORY" val="custom"/>
  <p:tag name="KSO_WM_TEMPLATE_INDEX" val="160195"/>
  <p:tag name="KSO_WM_UNIT_INDEX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7*i*5"/>
  <p:tag name="KSO_WM_TEMPLATE_CATEGORY" val="custom"/>
  <p:tag name="KSO_WM_TEMPLATE_INDEX" val="160195"/>
  <p:tag name="KSO_WM_UNIT_INDEX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7*i*10"/>
  <p:tag name="KSO_WM_TEMPLATE_CATEGORY" val="custom"/>
  <p:tag name="KSO_WM_TEMPLATE_INDEX" val="160195"/>
  <p:tag name="KSO_WM_UNIT_INDEX" val="1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7*i*15"/>
  <p:tag name="KSO_WM_TEMPLATE_CATEGORY" val="custom"/>
  <p:tag name="KSO_WM_TEMPLATE_INDEX" val="160195"/>
  <p:tag name="KSO_WM_UNIT_INDEX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7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17*l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17*l_i*1_5"/>
  <p:tag name="KSO_WM_UNIT_CLEAR" val="1"/>
  <p:tag name="KSO_WM_UNIT_LAYERLEVEL" val="1_1"/>
  <p:tag name="KSO_WM_DIAGRAM_GROUP_CODE" val="l1-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7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7*l_i*1_4"/>
  <p:tag name="KSO_WM_UNIT_CLEAR" val="1"/>
  <p:tag name="KSO_WM_UNIT_LAYERLEVEL" val="1_1"/>
  <p:tag name="KSO_WM_DIAGRAM_GROUP_CODE" val="l1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7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7*l_i*1_3"/>
  <p:tag name="KSO_WM_UNIT_CLEAR" val="1"/>
  <p:tag name="KSO_WM_UNIT_LAYERLEVEL" val="1_1"/>
  <p:tag name="KSO_WM_DIAGRAM_GROUP_CODE" val="l1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7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7*l_i*1_2"/>
  <p:tag name="KSO_WM_UNIT_CLEAR" val="1"/>
  <p:tag name="KSO_WM_UNIT_LAYERLEVEL" val="1_1"/>
  <p:tag name="KSO_WM_DIAGRAM_GROUP_CODE" val="l1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7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7*l_i*1_1"/>
  <p:tag name="KSO_WM_UNIT_CLEAR" val="1"/>
  <p:tag name="KSO_WM_UNIT_LAYERLEVEL" val="1_1"/>
  <p:tag name="KSO_WM_DIAGRAM_GROUP_CODE" val="l1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8"/>
  <p:tag name="KSO_WM_SLIDE_INDEX" val="18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171*124"/>
  <p:tag name="KSO_WM_SLIDE_SIZE" val="618*390"/>
  <p:tag name="KSO_WM_DIAGRAM_GROUP_CODE" val="l1-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0"/>
  <p:tag name="KSO_WM_TEMPLATE_CATEGORY" val="custom"/>
  <p:tag name="KSO_WM_TEMPLATE_INDEX" val="160195"/>
  <p:tag name="KSO_WM_UNIT_INDEX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5"/>
  <p:tag name="KSO_WM_TEMPLATE_CATEGORY" val="custom"/>
  <p:tag name="KSO_WM_TEMPLATE_INDEX" val="160195"/>
  <p:tag name="KSO_WM_UNIT_INDEX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10"/>
  <p:tag name="KSO_WM_TEMPLATE_CATEGORY" val="custom"/>
  <p:tag name="KSO_WM_TEMPLATE_INDEX" val="160195"/>
  <p:tag name="KSO_WM_UNIT_INDEX" val="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15"/>
  <p:tag name="KSO_WM_TEMPLATE_CATEGORY" val="custom"/>
  <p:tag name="KSO_WM_TEMPLATE_INDEX" val="160195"/>
  <p:tag name="KSO_WM_UNIT_INDEX" val="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20"/>
  <p:tag name="KSO_WM_TEMPLATE_CATEGORY" val="custom"/>
  <p:tag name="KSO_WM_TEMPLATE_INDEX" val="160195"/>
  <p:tag name="KSO_WM_UNIT_INDEX" val="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8*i*25"/>
  <p:tag name="KSO_WM_TEMPLATE_CATEGORY" val="custom"/>
  <p:tag name="KSO_WM_TEMPLATE_INDEX" val="160195"/>
  <p:tag name="KSO_WM_UNIT_INDEX" val="2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8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6_1"/>
  <p:tag name="KSO_WM_UNIT_ID" val="custom160195_18*l_h_f*1_6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6"/>
  <p:tag name="KSO_WM_UNIT_ID" val="custom160195_18*l_i*1_6"/>
  <p:tag name="KSO_WM_UNIT_CLEAR" val="1"/>
  <p:tag name="KSO_WM_UNIT_LAYERLEVEL" val="1_1"/>
  <p:tag name="KSO_WM_DIAGRAM_GROUP_CODE" val="l1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18*l_h_f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18*l_i*1_5"/>
  <p:tag name="KSO_WM_UNIT_CLEAR" val="1"/>
  <p:tag name="KSO_WM_UNIT_LAYERLEVEL" val="1_1"/>
  <p:tag name="KSO_WM_DIAGRAM_GROUP_CODE" val="l1-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18*l_h_f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18*l_i*1_4"/>
  <p:tag name="KSO_WM_UNIT_CLEAR" val="1"/>
  <p:tag name="KSO_WM_UNIT_LAYERLEVEL" val="1_1"/>
  <p:tag name="KSO_WM_DIAGRAM_GROUP_CODE" val="l1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18*l_h_f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18*l_i*1_3"/>
  <p:tag name="KSO_WM_UNIT_CLEAR" val="1"/>
  <p:tag name="KSO_WM_UNIT_LAYERLEVEL" val="1_1"/>
  <p:tag name="KSO_WM_DIAGRAM_GROUP_CODE" val="l1-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18*l_h_f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18*l_i*1_2"/>
  <p:tag name="KSO_WM_UNIT_CLEAR" val="1"/>
  <p:tag name="KSO_WM_UNIT_LAYERLEVEL" val="1_1"/>
  <p:tag name="KSO_WM_DIAGRAM_GROUP_CODE" val="l1-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8*l_h_f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1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8*l_i*1_1"/>
  <p:tag name="KSO_WM_UNIT_CLEAR" val="1"/>
  <p:tag name="KSO_WM_UNIT_LAYERLEVEL" val="1_1"/>
  <p:tag name="KSO_WM_DIAGRAM_GROUP_CODE" val="l1-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9"/>
  <p:tag name="KSO_WM_SLIDE_INDEX" val="19"/>
  <p:tag name="KSO_WM_SLIDE_ITEM_CNT" val="2"/>
  <p:tag name="KSO_WM_SLIDE_LAYOUT" val="a_f_l"/>
  <p:tag name="KSO_WM_SLIDE_LAYOUT_CNT" val="1_1_1"/>
  <p:tag name="KSO_WM_SLIDE_TYPE" val="text"/>
  <p:tag name="KSO_WM_BEAUTIFY_FLAG" val="#wm#"/>
  <p:tag name="KSO_WM_SLIDE_POSITION" val="43*153"/>
  <p:tag name="KSO_WM_SLIDE_SIZE" val="772*233"/>
  <p:tag name="KSO_WM_DIAGRAM_GROUP_CODE" val="l1-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9*i*0"/>
  <p:tag name="KSO_WM_TEMPLATE_CATEGORY" val="custom"/>
  <p:tag name="KSO_WM_TEMPLATE_INDEX" val="160195"/>
  <p:tag name="KSO_WM_UNIT_INDEX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19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9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19*l_i*1_1"/>
  <p:tag name="KSO_WM_UNIT_CLEAR" val="1"/>
  <p:tag name="KSO_WM_UNIT_LAYERLEVEL" val="1_1"/>
  <p:tag name="KSO_WM_DIAGRAM_GROUP_CODE" val="l1-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19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0"/>
  <p:tag name="KSO_WM_SLIDE_INDEX" val="20"/>
  <p:tag name="KSO_WM_SLIDE_ITEM_CNT" val="3"/>
  <p:tag name="KSO_WM_SLIDE_LAYOUT" val="a_f_l"/>
  <p:tag name="KSO_WM_SLIDE_LAYOUT_CNT" val="1_1_1"/>
  <p:tag name="KSO_WM_SLIDE_TYPE" val="text"/>
  <p:tag name="KSO_WM_BEAUTIFY_FLAG" val="#wm#"/>
  <p:tag name="KSO_WM_SLIDE_POSITION" val="43*90"/>
  <p:tag name="KSO_WM_SLIDE_SIZE" val="880*361"/>
  <p:tag name="KSO_WM_DIAGRAM_GROUP_CODE" val="l1-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0*i*0"/>
  <p:tag name="KSO_WM_TEMPLATE_CATEGORY" val="custom"/>
  <p:tag name="KSO_WM_TEMPLATE_INDEX" val="160195"/>
  <p:tag name="KSO_WM_UNIT_INDEX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0*i*5"/>
  <p:tag name="KSO_WM_TEMPLATE_CATEGORY" val="custom"/>
  <p:tag name="KSO_WM_TEMPLATE_INDEX" val="160195"/>
  <p:tag name="KSO_WM_UNIT_INDEX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0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0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0*l_i*1_2"/>
  <p:tag name="KSO_WM_UNIT_CLEAR" val="1"/>
  <p:tag name="KSO_WM_UNIT_LAYERLEVEL" val="1_1"/>
  <p:tag name="KSO_WM_DIAGRAM_GROUP_CODE" val="l1-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0*l_h_f*1_2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0*l_i*1_1"/>
  <p:tag name="KSO_WM_UNIT_CLEAR" val="1"/>
  <p:tag name="KSO_WM_UNIT_LAYERLEVEL" val="1_1"/>
  <p:tag name="KSO_WM_DIAGRAM_GROUP_CODE" val="l1-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0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1"/>
  <p:tag name="KSO_WM_SLIDE_INDEX" val="21"/>
  <p:tag name="KSO_WM_SLIDE_ITEM_CNT" val="4"/>
  <p:tag name="KSO_WM_SLIDE_LAYOUT" val="a_f_l"/>
  <p:tag name="KSO_WM_SLIDE_LAYOUT_CNT" val="1_1_1"/>
  <p:tag name="KSO_WM_SLIDE_TYPE" val="text"/>
  <p:tag name="KSO_WM_BEAUTIFY_FLAG" val="#wm#"/>
  <p:tag name="KSO_WM_SLIDE_POSITION" val="43*114"/>
  <p:tag name="KSO_WM_SLIDE_SIZE" val="831*322"/>
  <p:tag name="KSO_WM_DIAGRAM_GROUP_CODE" val="l1-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1*i*0"/>
  <p:tag name="KSO_WM_TEMPLATE_CATEGORY" val="custom"/>
  <p:tag name="KSO_WM_TEMPLATE_INDEX" val="160195"/>
  <p:tag name="KSO_WM_UNIT_INDEX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1*i*5"/>
  <p:tag name="KSO_WM_TEMPLATE_CATEGORY" val="custom"/>
  <p:tag name="KSO_WM_TEMPLATE_INDEX" val="160195"/>
  <p:tag name="KSO_WM_UNIT_INDEX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1*i*10"/>
  <p:tag name="KSO_WM_TEMPLATE_CATEGORY" val="custom"/>
  <p:tag name="KSO_WM_TEMPLATE_INDEX" val="160195"/>
  <p:tag name="KSO_WM_UNIT_INDEX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1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1*l_i*1_3"/>
  <p:tag name="KSO_WM_UNIT_CLEAR" val="1"/>
  <p:tag name="KSO_WM_UNIT_LAYERLEVEL" val="1_1"/>
  <p:tag name="KSO_WM_DIAGRAM_GROUP_CODE" val="l1-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1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1*l_i*1_2"/>
  <p:tag name="KSO_WM_UNIT_CLEAR" val="1"/>
  <p:tag name="KSO_WM_UNIT_LAYERLEVEL" val="1_1"/>
  <p:tag name="KSO_WM_DIAGRAM_GROUP_CODE" val="l1-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1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1*l_i*1_1"/>
  <p:tag name="KSO_WM_UNIT_CLEAR" val="1"/>
  <p:tag name="KSO_WM_UNIT_LAYERLEVEL" val="1_1"/>
  <p:tag name="KSO_WM_DIAGRAM_GROUP_CODE" val="l1-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1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2"/>
  <p:tag name="KSO_WM_SLIDE_INDEX" val="22"/>
  <p:tag name="KSO_WM_SLIDE_ITEM_CNT" val="5"/>
  <p:tag name="KSO_WM_SLIDE_LAYOUT" val="a_f_l"/>
  <p:tag name="KSO_WM_SLIDE_LAYOUT_CNT" val="1_1_1"/>
  <p:tag name="KSO_WM_SLIDE_TYPE" val="text"/>
  <p:tag name="KSO_WM_BEAUTIFY_FLAG" val="#wm#"/>
  <p:tag name="KSO_WM_SLIDE_POSITION" val="43*103"/>
  <p:tag name="KSO_WM_SLIDE_SIZE" val="863*333"/>
  <p:tag name="KSO_WM_DIAGRAM_GROUP_CODE" val="l1-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2*i*0"/>
  <p:tag name="KSO_WM_TEMPLATE_CATEGORY" val="custom"/>
  <p:tag name="KSO_WM_TEMPLATE_INDEX" val="160195"/>
  <p:tag name="KSO_WM_UNIT_INDEX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6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2*i*5"/>
  <p:tag name="KSO_WM_TEMPLATE_CATEGORY" val="custom"/>
  <p:tag name="KSO_WM_TEMPLATE_INDEX" val="160195"/>
  <p:tag name="KSO_WM_UNIT_INDEX" val="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2*i*10"/>
  <p:tag name="KSO_WM_TEMPLATE_CATEGORY" val="custom"/>
  <p:tag name="KSO_WM_TEMPLATE_INDEX" val="160195"/>
  <p:tag name="KSO_WM_UNIT_INDEX" val="1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2*i*15"/>
  <p:tag name="KSO_WM_TEMPLATE_CATEGORY" val="custom"/>
  <p:tag name="KSO_WM_TEMPLATE_INDEX" val="160195"/>
  <p:tag name="KSO_WM_UNIT_INDEX" val="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2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2*l_i*1_4"/>
  <p:tag name="KSO_WM_UNIT_CLEAR" val="1"/>
  <p:tag name="KSO_WM_UNIT_LAYERLEVEL" val="1_1"/>
  <p:tag name="KSO_WM_DIAGRAM_GROUP_CODE" val="l1-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2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2*l_i*1_3"/>
  <p:tag name="KSO_WM_UNIT_CLEAR" val="1"/>
  <p:tag name="KSO_WM_UNIT_LAYERLEVEL" val="1_1"/>
  <p:tag name="KSO_WM_DIAGRAM_GROUP_CODE" val="l1-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2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2*l_i*1_2"/>
  <p:tag name="KSO_WM_UNIT_CLEAR" val="1"/>
  <p:tag name="KSO_WM_UNIT_LAYERLEVEL" val="1_1"/>
  <p:tag name="KSO_WM_DIAGRAM_GROUP_CODE" val="l1-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6*i*1"/>
  <p:tag name="KSO_WM_TEMPLATE_CATEGORY" val="custom"/>
  <p:tag name="KSO_WM_TEMPLATE_INDEX" val="160195"/>
  <p:tag name="KSO_WM_UNIT_INDEX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2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2*l_i*1_1"/>
  <p:tag name="KSO_WM_UNIT_CLEAR" val="1"/>
  <p:tag name="KSO_WM_UNIT_LAYERLEVEL" val="1_1"/>
  <p:tag name="KSO_WM_DIAGRAM_GROUP_CODE" val="l1-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2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3"/>
  <p:tag name="KSO_WM_SLIDE_INDEX" val="23"/>
  <p:tag name="KSO_WM_SLIDE_ITEM_CNT" val="6"/>
  <p:tag name="KSO_WM_SLIDE_LAYOUT" val="a_f_l"/>
  <p:tag name="KSO_WM_SLIDE_LAYOUT_CNT" val="1_1_1"/>
  <p:tag name="KSO_WM_SLIDE_TYPE" val="text"/>
  <p:tag name="KSO_WM_BEAUTIFY_FLAG" val="#wm#"/>
  <p:tag name="KSO_WM_SLIDE_POSITION" val="43*36"/>
  <p:tag name="KSO_WM_SLIDE_SIZE" val="863*476"/>
  <p:tag name="KSO_WM_DIAGRAM_GROUP_CODE" val="l1-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3*i*0"/>
  <p:tag name="KSO_WM_TEMPLATE_CATEGORY" val="custom"/>
  <p:tag name="KSO_WM_TEMPLATE_INDEX" val="160195"/>
  <p:tag name="KSO_WM_UNIT_INDEX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3*i*5"/>
  <p:tag name="KSO_WM_TEMPLATE_CATEGORY" val="custom"/>
  <p:tag name="KSO_WM_TEMPLATE_INDEX" val="160195"/>
  <p:tag name="KSO_WM_UNIT_INDEX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3*i*10"/>
  <p:tag name="KSO_WM_TEMPLATE_CATEGORY" val="custom"/>
  <p:tag name="KSO_WM_TEMPLATE_INDEX" val="160195"/>
  <p:tag name="KSO_WM_UNIT_INDEX" val="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3*i*15"/>
  <p:tag name="KSO_WM_TEMPLATE_CATEGORY" val="custom"/>
  <p:tag name="KSO_WM_TEMPLATE_INDEX" val="160195"/>
  <p:tag name="KSO_WM_UNIT_INDEX" val="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3*i*20"/>
  <p:tag name="KSO_WM_TEMPLATE_CATEGORY" val="custom"/>
  <p:tag name="KSO_WM_TEMPLATE_INDEX" val="160195"/>
  <p:tag name="KSO_WM_UNIT_INDEX" val="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3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6*i*2"/>
  <p:tag name="KSO_WM_TEMPLATE_CATEGORY" val="custom"/>
  <p:tag name="KSO_WM_TEMPLATE_INDEX" val="160195"/>
  <p:tag name="KSO_WM_UNIT_INDEX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3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23*l_i*1_5"/>
  <p:tag name="KSO_WM_UNIT_CLEAR" val="1"/>
  <p:tag name="KSO_WM_UNIT_LAYERLEVEL" val="1_1"/>
  <p:tag name="KSO_WM_DIAGRAM_GROUP_CODE" val="l1-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3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3*l_i*1_4"/>
  <p:tag name="KSO_WM_UNIT_CLEAR" val="1"/>
  <p:tag name="KSO_WM_UNIT_LAYERLEVEL" val="1_1"/>
  <p:tag name="KSO_WM_DIAGRAM_GROUP_CODE" val="l1-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23*l_h_f*1_5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3*l_i*1_3"/>
  <p:tag name="KSO_WM_UNIT_CLEAR" val="1"/>
  <p:tag name="KSO_WM_UNIT_LAYERLEVEL" val="1_1"/>
  <p:tag name="KSO_WM_DIAGRAM_GROUP_CODE" val="l1-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3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3*l_i*1_2"/>
  <p:tag name="KSO_WM_UNIT_CLEAR" val="1"/>
  <p:tag name="KSO_WM_UNIT_LAYERLEVEL" val="1_1"/>
  <p:tag name="KSO_WM_DIAGRAM_GROUP_CODE" val="l1-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3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3*l_i*1_1"/>
  <p:tag name="KSO_WM_UNIT_CLEAR" val="1"/>
  <p:tag name="KSO_WM_UNIT_LAYERLEVEL" val="1_1"/>
  <p:tag name="KSO_WM_DIAGRAM_GROUP_CODE" val="l1-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6*i*3"/>
  <p:tag name="KSO_WM_TEMPLATE_CATEGORY" val="custom"/>
  <p:tag name="KSO_WM_TEMPLATE_INDEX" val="160195"/>
  <p:tag name="KSO_WM_UNIT_INDEX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3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4"/>
  <p:tag name="KSO_WM_SLIDE_INDEX" val="24"/>
  <p:tag name="KSO_WM_SLIDE_ITEM_CNT" val="7"/>
  <p:tag name="KSO_WM_SLIDE_LAYOUT" val="a_f_l"/>
  <p:tag name="KSO_WM_SLIDE_LAYOUT_CNT" val="1_1_1"/>
  <p:tag name="KSO_WM_SLIDE_TYPE" val="text"/>
  <p:tag name="KSO_WM_BEAUTIFY_FLAG" val="#wm#"/>
  <p:tag name="KSO_WM_SLIDE_POSITION" val="43*49"/>
  <p:tag name="KSO_WM_SLIDE_SIZE" val="901*463"/>
  <p:tag name="KSO_WM_DIAGRAM_GROUP_CODE" val="l1-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0"/>
  <p:tag name="KSO_WM_TEMPLATE_CATEGORY" val="custom"/>
  <p:tag name="KSO_WM_TEMPLATE_INDEX" val="160195"/>
  <p:tag name="KSO_WM_UNIT_INDEX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5"/>
  <p:tag name="KSO_WM_TEMPLATE_CATEGORY" val="custom"/>
  <p:tag name="KSO_WM_TEMPLATE_INDEX" val="160195"/>
  <p:tag name="KSO_WM_UNIT_INDEX" val="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10"/>
  <p:tag name="KSO_WM_TEMPLATE_CATEGORY" val="custom"/>
  <p:tag name="KSO_WM_TEMPLATE_INDEX" val="160195"/>
  <p:tag name="KSO_WM_UNIT_INDEX" val="1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15"/>
  <p:tag name="KSO_WM_TEMPLATE_CATEGORY" val="custom"/>
  <p:tag name="KSO_WM_TEMPLATE_INDEX" val="160195"/>
  <p:tag name="KSO_WM_UNIT_INDEX" val="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20"/>
  <p:tag name="KSO_WM_TEMPLATE_CATEGORY" val="custom"/>
  <p:tag name="KSO_WM_TEMPLATE_INDEX" val="160195"/>
  <p:tag name="KSO_WM_UNIT_INDEX" val="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4*i*25"/>
  <p:tag name="KSO_WM_TEMPLATE_CATEGORY" val="custom"/>
  <p:tag name="KSO_WM_TEMPLATE_INDEX" val="160195"/>
  <p:tag name="KSO_WM_UNIT_INDEX" val="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4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5"/>
  <p:tag name="KSO_WM_UNIT_PRESET_TEXT_LEN" val="23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4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54557"/>
  <p:tag name="MH_LIBRARY" val="GRAPHIC"/>
  <p:tag name="MH_ORDER" val="Freeform 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6*l_i*1_1"/>
  <p:tag name="KSO_WM_UNIT_CLEAR" val="1"/>
  <p:tag name="KSO_WM_UNIT_LAYERLEVEL" val="1_1"/>
  <p:tag name="KSO_WM_DIAGRAM_GROUP_CODE" val="l1-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6"/>
  <p:tag name="KSO_WM_UNIT_ID" val="custom160195_24*l_i*1_6"/>
  <p:tag name="KSO_WM_UNIT_CLEAR" val="1"/>
  <p:tag name="KSO_WM_UNIT_LAYERLEVEL" val="1_1"/>
  <p:tag name="KSO_WM_DIAGRAM_GROUP_CODE" val="l1-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4_1"/>
  <p:tag name="KSO_WM_UNIT_ID" val="custom160195_24*l_h_f*1_4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5"/>
  <p:tag name="KSO_WM_UNIT_ID" val="custom160195_24*l_i*1_5"/>
  <p:tag name="KSO_WM_UNIT_CLEAR" val="1"/>
  <p:tag name="KSO_WM_UNIT_LAYERLEVEL" val="1_1"/>
  <p:tag name="KSO_WM_DIAGRAM_GROUP_CODE" val="l1-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4*l_h_f*1_1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4"/>
  <p:tag name="KSO_WM_UNIT_ID" val="custom160195_24*l_i*1_4"/>
  <p:tag name="KSO_WM_UNIT_CLEAR" val="1"/>
  <p:tag name="KSO_WM_UNIT_LAYERLEVEL" val="1_1"/>
  <p:tag name="KSO_WM_DIAGRAM_GROUP_CODE" val="l1-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6_1"/>
  <p:tag name="KSO_WM_UNIT_ID" val="custom160195_24*l_h_f*1_6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4*l_i*1_3"/>
  <p:tag name="KSO_WM_UNIT_CLEAR" val="1"/>
  <p:tag name="KSO_WM_UNIT_LAYERLEVEL" val="1_1"/>
  <p:tag name="KSO_WM_DIAGRAM_GROUP_CODE" val="l1-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5_1"/>
  <p:tag name="KSO_WM_UNIT_ID" val="custom160195_24*l_h_f*1_5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4*l_i*1_2"/>
  <p:tag name="KSO_WM_UNIT_CLEAR" val="1"/>
  <p:tag name="KSO_WM_UNIT_LAYERLEVEL" val="1_1"/>
  <p:tag name="KSO_WM_DIAGRAM_GROUP_CODE" val="l1-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4*l_h_f*1_2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6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4*l_i*1_1"/>
  <p:tag name="KSO_WM_UNIT_CLEAR" val="1"/>
  <p:tag name="KSO_WM_UNIT_LAYERLEVEL" val="1_1"/>
  <p:tag name="KSO_WM_DIAGRAM_GROUP_CODE" val="l1-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3_1"/>
  <p:tag name="KSO_WM_UNIT_ID" val="custom160195_24*l_h_f*1_3_1"/>
  <p:tag name="KSO_WM_UNIT_CLEAR" val="1"/>
  <p:tag name="KSO_WM_UNIT_LAYERLEVEL" val="1_1_1"/>
  <p:tag name="KSO_WM_UNIT_VALUE" val="25"/>
  <p:tag name="KSO_WM_UNIT_HIGHLIGHT" val="0"/>
  <p:tag name="KSO_WM_UNIT_COMPATIBLE" val="0"/>
  <p:tag name="KSO_WM_UNIT_PRESET_TEXT_INDEX" val="3"/>
  <p:tag name="KSO_WM_UNIT_PRESET_TEXT_LEN" val="5"/>
  <p:tag name="KSO_WM_DIAGRAM_GROUP_CODE" val="l1-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5"/>
  <p:tag name="KSO_WM_SLIDE_INDEX" val="25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258*267"/>
  <p:tag name="KSO_WM_SLIDE_SIZE" val="444*1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5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5*f*1"/>
  <p:tag name="KSO_WM_UNIT_CLEAR" val="1"/>
  <p:tag name="KSO_WM_UNIT_LAYERLEVEL" val="1"/>
  <p:tag name="KSO_WM_UNIT_VALUE" val="57"/>
  <p:tag name="KSO_WM_UNIT_HIGHLIGHT" val="0"/>
  <p:tag name="KSO_WM_UNIT_COMPATIBLE" val="0"/>
  <p:tag name="KSO_WM_UNIT_PRESET_TEXT_INDEX" val="5"/>
  <p:tag name="KSO_WM_UNIT_PRESET_TEXT_LEN" val="12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5*i*2"/>
  <p:tag name="KSO_WM_TEMPLATE_CATEGORY" val="custom"/>
  <p:tag name="KSO_WM_TEMPLATE_INDEX" val="160195"/>
  <p:tag name="KSO_WM_UNIT_INDEX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5*i*5"/>
  <p:tag name="KSO_WM_TEMPLATE_CATEGORY" val="custom"/>
  <p:tag name="KSO_WM_TEMPLATE_INDEX" val="160195"/>
  <p:tag name="KSO_WM_UNIT_INDEX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5*i*6"/>
  <p:tag name="KSO_WM_TEMPLATE_CATEGORY" val="custom"/>
  <p:tag name="KSO_WM_TEMPLATE_INDEX" val="160195"/>
  <p:tag name="KSO_WM_UNIT_INDEX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6"/>
  <p:tag name="KSO_WM_SLIDE_INDEX" val="26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73*264"/>
  <p:tag name="KSO_WM_SLIDE_SIZE" val="608*23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6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6*l_i*1_2"/>
  <p:tag name="KSO_WM_UNIT_CLEAR" val="1"/>
  <p:tag name="KSO_WM_UNIT_LAYERLEVEL" val="1_1"/>
  <p:tag name="KSO_WM_DIAGRAM_GROUP_CODE" val="l1-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2"/>
  <p:tag name="KSO_WM_UNIT_ID" val="custom160195_26*f*2"/>
  <p:tag name="KSO_WM_UNIT_CLEAR" val="1"/>
  <p:tag name="KSO_WM_UNIT_LAYERLEVEL" val="1"/>
  <p:tag name="KSO_WM_UNIT_VALUE" val="50"/>
  <p:tag name="KSO_WM_UNIT_HIGHLIGHT" val="0"/>
  <p:tag name="KSO_WM_UNIT_COMPATIBLE" val="0"/>
  <p:tag name="KSO_WM_UNIT_PRESET_TEXT_INDEX" val="5"/>
  <p:tag name="KSO_WM_UNIT_PRESET_TEXT_LEN" val="10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6*f*1"/>
  <p:tag name="KSO_WM_UNIT_CLEAR" val="1"/>
  <p:tag name="KSO_WM_UNIT_LAYERLEVEL" val="1"/>
  <p:tag name="KSO_WM_UNIT_VALUE" val="50"/>
  <p:tag name="KSO_WM_UNIT_HIGHLIGHT" val="0"/>
  <p:tag name="KSO_WM_UNIT_COMPATIBLE" val="0"/>
  <p:tag name="KSO_WM_UNIT_PRESET_TEXT_INDEX" val="5"/>
  <p:tag name="KSO_WM_UNIT_PRESET_TEXT_LEN" val="10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3"/>
  <p:tag name="KSO_WM_TEMPLATE_CATEGORY" val="custom"/>
  <p:tag name="KSO_WM_TEMPLATE_INDEX" val="160195"/>
  <p:tag name="KSO_WM_UNIT_INDEX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8"/>
  <p:tag name="KSO_WM_TEMPLATE_CATEGORY" val="custom"/>
  <p:tag name="KSO_WM_TEMPLATE_INDEX" val="160195"/>
  <p:tag name="KSO_WM_UNIT_INDEX" val="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11"/>
  <p:tag name="KSO_WM_TEMPLATE_CATEGORY" val="custom"/>
  <p:tag name="KSO_WM_TEMPLATE_INDEX" val="160195"/>
  <p:tag name="KSO_WM_UNIT_INDEX" val="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12"/>
  <p:tag name="KSO_WM_TEMPLATE_CATEGORY" val="custom"/>
  <p:tag name="KSO_WM_TEMPLATE_INDEX" val="160195"/>
  <p:tag name="KSO_WM_UNIT_INDEX" val="1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6"/>
  <p:tag name="KSO_WM_TEMPLATE_CATEGORY" val="custom"/>
  <p:tag name="KSO_WM_TEMPLATE_INDEX" val="160195"/>
  <p:tag name="KSO_WM_UNIT_INDEX" val="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6*i*7"/>
  <p:tag name="KSO_WM_TEMPLATE_CATEGORY" val="custom"/>
  <p:tag name="KSO_WM_TEMPLATE_INDEX" val="160195"/>
  <p:tag name="KSO_WM_UNIT_INDEX" val="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1*187"/>
  <p:tag name="KSO_WM_SLIDE_SIZE" val="873*14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7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6*l_i*1_3"/>
  <p:tag name="KSO_WM_UNIT_CLEAR" val="1"/>
  <p:tag name="KSO_WM_UNIT_LAYERLEVEL" val="1_1"/>
  <p:tag name="KSO_WM_DIAGRAM_GROUP_CODE" val="l1-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d"/>
  <p:tag name="KSO_WM_UNIT_INDEX" val="1"/>
  <p:tag name="KSO_WM_UNIT_ID" val="custom160195_27*d*1"/>
  <p:tag name="KSO_WM_UNIT_CLEAR" val="0"/>
  <p:tag name="KSO_WM_UNIT_LAYERLEVEL" val="1"/>
  <p:tag name="KSO_WM_UNIT_VALUE" val="501*1437"/>
  <p:tag name="KSO_WM_UNIT_HIGHLIGHT" val="0"/>
  <p:tag name="KSO_WM_UNIT_COMPATIBL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f"/>
  <p:tag name="KSO_WM_UNIT_INDEX" val="1"/>
  <p:tag name="KSO_WM_UNIT_ID" val="custom160195_27*f*1"/>
  <p:tag name="KSO_WM_UNIT_CLEAR" val="1"/>
  <p:tag name="KSO_WM_UNIT_LAYERLEVEL" val="1"/>
  <p:tag name="KSO_WM_UNIT_VALUE" val="38"/>
  <p:tag name="KSO_WM_UNIT_HIGHLIGHT" val="0"/>
  <p:tag name="KSO_WM_UNIT_COMPATIBLE" val="0"/>
  <p:tag name="KSO_WM_UNIT_PRESET_TEXT_INDEX" val="5"/>
  <p:tag name="KSO_WM_UNIT_PRESET_TEXT_LEN" val="8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7*i*3"/>
  <p:tag name="KSO_WM_TEMPLATE_CATEGORY" val="custom"/>
  <p:tag name="KSO_WM_TEMPLATE_INDEX" val="160195"/>
  <p:tag name="KSO_WM_UNIT_INDEX" val="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7*i*4"/>
  <p:tag name="KSO_WM_TEMPLATE_CATEGORY" val="custom"/>
  <p:tag name="KSO_WM_TEMPLATE_INDEX" val="160195"/>
  <p:tag name="KSO_WM_UNIT_INDEX" val="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27*i*5"/>
  <p:tag name="KSO_WM_TEMPLATE_CATEGORY" val="custom"/>
  <p:tag name="KSO_WM_TEMPLATE_INDEX" val="160195"/>
  <p:tag name="KSO_WM_UNIT_INDEX" val="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28"/>
  <p:tag name="KSO_WM_SLIDE_INDEX" val="28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40*152"/>
  <p:tag name="KSO_WM_SLIDE_SIZE" val="877*312"/>
  <p:tag name="KSO_WM_DIAGRAM_GROUP_CODE" val="l1-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1"/>
  <p:tag name="KSO_WM_UNIT_ID" val="custom160195_28*l_i*1_1"/>
  <p:tag name="KSO_WM_UNIT_CLEAR" val="1"/>
  <p:tag name="KSO_WM_UNIT_LAYERLEVEL" val="1_1"/>
  <p:tag name="KSO_WM_DIAGRAM_GROUP_CODE" val="l1-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2"/>
  <p:tag name="KSO_WM_UNIT_ID" val="custom160195_28*l_i*1_2"/>
  <p:tag name="KSO_WM_UNIT_CLEAR" val="1"/>
  <p:tag name="KSO_WM_UNIT_LAYERLEVEL" val="1_1"/>
  <p:tag name="KSO_WM_DIAGRAM_GROUP_CODE" val="l1-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i"/>
  <p:tag name="KSO_WM_UNIT_INDEX" val="1_3"/>
  <p:tag name="KSO_WM_UNIT_ID" val="custom160195_28*l_i*1_3"/>
  <p:tag name="KSO_WM_UNIT_CLEAR" val="1"/>
  <p:tag name="KSO_WM_UNIT_LAYERLEVEL" val="1_1"/>
  <p:tag name="KSO_WM_DIAGRAM_GROUP_CODE" val="l1-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d"/>
  <p:tag name="KSO_WM_UNIT_INDEX" val="1_1_1"/>
  <p:tag name="KSO_WM_UNIT_ID" val="custom160195_28*l_h_d*1_1_1"/>
  <p:tag name="KSO_WM_UNIT_CLEAR" val="0"/>
  <p:tag name="KSO_WM_UNIT_LAYERLEVEL" val="1_1_1"/>
  <p:tag name="KSO_WM_UNIT_VALUE" val="501*1436"/>
  <p:tag name="KSO_WM_UNIT_HIGHLIGHT" val="0"/>
  <p:tag name="KSO_WM_UNIT_COMPATIBLE" val="0"/>
  <p:tag name="KSO_WM_DIAGRAM_GROUP_CODE" val="l1-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d"/>
  <p:tag name="KSO_WM_UNIT_INDEX" val="1_2_1"/>
  <p:tag name="KSO_WM_UNIT_ID" val="custom160195_28*l_h_d*1_2_1"/>
  <p:tag name="KSO_WM_UNIT_CLEAR" val="0"/>
  <p:tag name="KSO_WM_UNIT_LAYERLEVEL" val="1_1_1"/>
  <p:tag name="KSO_WM_UNIT_VALUE" val="501*1438"/>
  <p:tag name="KSO_WM_UNIT_HIGHLIGHT" val="0"/>
  <p:tag name="KSO_WM_UNIT_COMPATIBLE" val="0"/>
  <p:tag name="KSO_WM_DIAGRAM_GROUP_CODE" val="l1-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1_1"/>
  <p:tag name="KSO_WM_UNIT_ID" val="custom160195_2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5"/>
  <p:tag name="KSO_WM_UNIT_PRESET_TEXT_LEN" val="80"/>
  <p:tag name="KSO_WM_DIAGRAM_GROUP_CODE" val="l1-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l_h_f"/>
  <p:tag name="KSO_WM_UNIT_INDEX" val="1_2_1"/>
  <p:tag name="KSO_WM_UNIT_ID" val="custom160195_2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5"/>
  <p:tag name="KSO_WM_UNIT_PRESET_TEXT_LEN" val="80"/>
  <p:tag name="KSO_WM_DIAGRAM_GROUP_CODE" val="l1-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8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54557"/>
  <p:tag name="MH_LIBRARY" val="GRAPHIC"/>
  <p:tag name="KSO_WM_TEMPLATE_CATEGORY" val="custom"/>
  <p:tag name="KSO_WM_TEMPLATE_INDEX" val="160195"/>
  <p:tag name="KSO_WM_TAG_VERSION" val="1.0"/>
  <p:tag name="KSO_WM_SLIDE_ID" val="custom160195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29*a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谢谢大家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7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7*i*1"/>
  <p:tag name="KSO_WM_TEMPLATE_CATEGORY" val="custom"/>
  <p:tag name="KSO_WM_TEMPLATE_INDEX" val="160195"/>
  <p:tag name="KSO_WM_UNIT_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7*i*2"/>
  <p:tag name="KSO_WM_TEMPLATE_CATEGORY" val="custom"/>
  <p:tag name="KSO_WM_TEMPLATE_INDEX" val="160195"/>
  <p:tag name="KSO_WM_UNIT_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7*i*3"/>
  <p:tag name="KSO_WM_TEMPLATE_CATEGORY" val="custom"/>
  <p:tag name="KSO_WM_TEMPLATE_INDEX" val="160195"/>
  <p:tag name="KSO_WM_UNIT_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7*i*12"/>
  <p:tag name="KSO_WM_TEMPLATE_CATEGORY" val="custom"/>
  <p:tag name="KSO_WM_TEMPLATE_INDEX" val="160195"/>
  <p:tag name="KSO_WM_UNIT_INDEX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54557"/>
  <p:tag name="MH_LIBRARY" val="GRAPHIC"/>
  <p:tag name="MH_ORDER" val="Freeform 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7*l_i*1_4"/>
  <p:tag name="KSO_WM_UNIT_CLEAR" val="1"/>
  <p:tag name="KSO_WM_UNIT_LAYERLEVEL" val="1_1"/>
  <p:tag name="KSO_WM_DIAGRAM_GROUP_CODE" val="l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7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7*l_i*1_5"/>
  <p:tag name="KSO_WM_UNIT_CLEAR" val="1"/>
  <p:tag name="KSO_WM_UNIT_LAYERLEVEL" val="1_1"/>
  <p:tag name="KSO_WM_DIAGRAM_GROUP_CODE" val="l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7*l_i*1_6"/>
  <p:tag name="KSO_WM_UNIT_CLEAR" val="1"/>
  <p:tag name="KSO_WM_UNIT_LAYERLEVEL" val="1_1"/>
  <p:tag name="KSO_WM_DIAGRAM_GROUP_CODE" val="l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7*l_i*1_1"/>
  <p:tag name="KSO_WM_UNIT_CLEAR" val="1"/>
  <p:tag name="KSO_WM_UNIT_LAYERLEVEL" val="1_1"/>
  <p:tag name="KSO_WM_DIAGRAM_GROUP_CODE" val="l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7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7*l_i*1_2"/>
  <p:tag name="KSO_WM_UNIT_CLEAR" val="1"/>
  <p:tag name="KSO_WM_UNIT_LAYERLEVEL" val="1_1"/>
  <p:tag name="KSO_WM_DIAGRAM_GROUP_CODE" val="l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7*l_i*1_3"/>
  <p:tag name="KSO_WM_UNIT_CLEAR" val="1"/>
  <p:tag name="KSO_WM_UNIT_LAYERLEVEL" val="1_1"/>
  <p:tag name="KSO_WM_DIAGRAM_GROUP_CODE" val="l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8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54557"/>
  <p:tag name="MH_LIBRARY" val="GRAPHIC"/>
  <p:tag name="MH_ORDER" val="Freeform 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8*i*1"/>
  <p:tag name="KSO_WM_TEMPLATE_CATEGORY" val="custom"/>
  <p:tag name="KSO_WM_TEMPLATE_INDEX" val="160195"/>
  <p:tag name="KSO_WM_UNIT_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8*i*2"/>
  <p:tag name="KSO_WM_TEMPLATE_CATEGORY" val="custom"/>
  <p:tag name="KSO_WM_TEMPLATE_INDEX" val="160195"/>
  <p:tag name="KSO_WM_UNIT_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8*i*3"/>
  <p:tag name="KSO_WM_TEMPLATE_CATEGORY" val="custom"/>
  <p:tag name="KSO_WM_TEMPLATE_INDEX" val="160195"/>
  <p:tag name="KSO_WM_UNIT_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8*i*12"/>
  <p:tag name="KSO_WM_TEMPLATE_CATEGORY" val="custom"/>
  <p:tag name="KSO_WM_TEMPLATE_INDEX" val="160195"/>
  <p:tag name="KSO_WM_UNIT_INDEX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8*i*21"/>
  <p:tag name="KSO_WM_TEMPLATE_CATEGORY" val="custom"/>
  <p:tag name="KSO_WM_TEMPLATE_INDEX" val="160195"/>
  <p:tag name="KSO_WM_UNIT_INDEX" val="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8*l_i*1_7"/>
  <p:tag name="KSO_WM_UNIT_CLEAR" val="1"/>
  <p:tag name="KSO_WM_UNIT_LAYERLEVEL" val="1_1"/>
  <p:tag name="KSO_WM_DIAGRAM_GROUP_CODE" val="l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8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8*l_i*1_8"/>
  <p:tag name="KSO_WM_UNIT_CLEAR" val="1"/>
  <p:tag name="KSO_WM_UNIT_LAYERLEVEL" val="1_1"/>
  <p:tag name="KSO_WM_DIAGRAM_GROUP_CODE" val="l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8*l_i*1_9"/>
  <p:tag name="KSO_WM_UNIT_CLEAR" val="1"/>
  <p:tag name="KSO_WM_UNIT_LAYERLEVEL" val="1_1"/>
  <p:tag name="KSO_WM_DIAGRAM_GROUP_CODE" val="l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8*l_i*1_4"/>
  <p:tag name="KSO_WM_UNIT_CLEAR" val="1"/>
  <p:tag name="KSO_WM_UNIT_LAYERLEVEL" val="1_1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54557"/>
  <p:tag name="MH_LIBRARY" val="GRAPHIC"/>
  <p:tag name="MH_ORDER" val="Freeform 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8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8*l_i*1_5"/>
  <p:tag name="KSO_WM_UNIT_CLEAR" val="1"/>
  <p:tag name="KSO_WM_UNIT_LAYERLEVEL" val="1_1"/>
  <p:tag name="KSO_WM_DIAGRAM_GROUP_CODE" val="l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8*l_i*1_6"/>
  <p:tag name="KSO_WM_UNIT_CLEAR" val="1"/>
  <p:tag name="KSO_WM_UNIT_LAYERLEVEL" val="1_1"/>
  <p:tag name="KSO_WM_DIAGRAM_GROUP_CODE" val="l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8*l_i*1_1"/>
  <p:tag name="KSO_WM_UNIT_CLEAR" val="1"/>
  <p:tag name="KSO_WM_UNIT_LAYERLEVEL" val="1_1"/>
  <p:tag name="KSO_WM_DIAGRAM_GROUP_CODE" val="l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8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8*l_i*1_2"/>
  <p:tag name="KSO_WM_UNIT_CLEAR" val="1"/>
  <p:tag name="KSO_WM_UNIT_LAYERLEVEL" val="1_1"/>
  <p:tag name="KSO_WM_DIAGRAM_GROUP_CODE" val="l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8*l_i*1_3"/>
  <p:tag name="KSO_WM_UNIT_CLEAR" val="1"/>
  <p:tag name="KSO_WM_UNIT_LAYERLEVEL" val="1_1"/>
  <p:tag name="KSO_WM_DIAGRAM_GROUP_CODE" val="l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9*a*1"/>
  <p:tag name="KSO_WM_UNIT_CLEAR" val="1"/>
  <p:tag name="KSO_WM_UNIT_LAYERLEVEL" val="1"/>
  <p:tag name="KSO_WM_UNIT_ISCONTENTSTITLE" val="1"/>
  <p:tag name="KSO_WM_UNIT_VALUE" val="5"/>
  <p:tag name="KSO_WM_UNIT_HIGHLIGHT" val="0"/>
  <p:tag name="KSO_WM_UNIT_COMPATIBLE" val="0"/>
  <p:tag name="KSO_WM_UNIT_PRESET_TEXT" val="Conten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1"/>
  <p:tag name="KSO_WM_TEMPLATE_CATEGORY" val="custom"/>
  <p:tag name="KSO_WM_TEMPLATE_INDEX" val="160195"/>
  <p:tag name="KSO_WM_UNIT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10、12、15、22、25、27、28、29"/>
  <p:tag name="KSO_WM_TEMPLATE_CATEGORY" val="custom"/>
  <p:tag name="KSO_WM_TEMPLATE_INDEX" val="160195"/>
  <p:tag name="KSO_WM_TAG_VERSION" val="1.0"/>
  <p:tag name="KSO_WM_SLIDE_ID" val="custom16019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2"/>
  <p:tag name="KSO_WM_TEMPLATE_CATEGORY" val="custom"/>
  <p:tag name="KSO_WM_TEMPLATE_INDEX" val="160195"/>
  <p:tag name="KSO_WM_UNIT_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3"/>
  <p:tag name="KSO_WM_TEMPLATE_CATEGORY" val="custom"/>
  <p:tag name="KSO_WM_TEMPLATE_INDEX" val="160195"/>
  <p:tag name="KSO_WM_UNIT_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12"/>
  <p:tag name="KSO_WM_TEMPLATE_CATEGORY" val="custom"/>
  <p:tag name="KSO_WM_TEMPLATE_INDEX" val="160195"/>
  <p:tag name="KSO_WM_UNIT_INDEX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21"/>
  <p:tag name="KSO_WM_TEMPLATE_CATEGORY" val="custom"/>
  <p:tag name="KSO_WM_TEMPLATE_INDEX" val="160195"/>
  <p:tag name="KSO_WM_UNIT_INDEX" val="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9*i*30"/>
  <p:tag name="KSO_WM_TEMPLATE_CATEGORY" val="custom"/>
  <p:tag name="KSO_WM_TEMPLATE_INDEX" val="160195"/>
  <p:tag name="KSO_WM_UNIT_INDEX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0"/>
  <p:tag name="KSO_WM_UNIT_ID" val="custom160195_9*l_i*1_10"/>
  <p:tag name="KSO_WM_UNIT_CLEAR" val="1"/>
  <p:tag name="KSO_WM_UNIT_LAYERLEVEL" val="1_1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4_1"/>
  <p:tag name="KSO_WM_UNIT_ID" val="custom160195_9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1"/>
  <p:tag name="KSO_WM_UNIT_ID" val="custom160195_9*l_i*1_11"/>
  <p:tag name="KSO_WM_UNIT_CLEAR" val="1"/>
  <p:tag name="KSO_WM_UNIT_LAYERLEVEL" val="1_1"/>
  <p:tag name="KSO_WM_DIAGRAM_GROUP_CODE" val="l1-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12"/>
  <p:tag name="KSO_WM_UNIT_ID" val="custom160195_9*l_i*1_12"/>
  <p:tag name="KSO_WM_UNIT_CLEAR" val="1"/>
  <p:tag name="KSO_WM_UNIT_LAYERLEVEL" val="1_1"/>
  <p:tag name="KSO_WM_DIAGRAM_GROUP_CODE" val="l1-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7"/>
  <p:tag name="KSO_WM_UNIT_ID" val="custom160195_9*l_i*1_7"/>
  <p:tag name="KSO_WM_UNIT_CLEAR" val="1"/>
  <p:tag name="KSO_WM_UNIT_LAYERLEVEL" val="1_1"/>
  <p:tag name="KSO_WM_DIAGRAM_GROUP_CODE" val="l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3_1"/>
  <p:tag name="KSO_WM_UNIT_ID" val="custom160195_9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8"/>
  <p:tag name="KSO_WM_UNIT_ID" val="custom160195_9*l_i*1_8"/>
  <p:tag name="KSO_WM_UNIT_CLEAR" val="1"/>
  <p:tag name="KSO_WM_UNIT_LAYERLEVEL" val="1_1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9"/>
  <p:tag name="KSO_WM_UNIT_ID" val="custom160195_9*l_i*1_9"/>
  <p:tag name="KSO_WM_UNIT_CLEAR" val="1"/>
  <p:tag name="KSO_WM_UNIT_LAYERLEVEL" val="1_1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4"/>
  <p:tag name="KSO_WM_UNIT_ID" val="custom160195_9*l_i*1_4"/>
  <p:tag name="KSO_WM_UNIT_CLEAR" val="1"/>
  <p:tag name="KSO_WM_UNIT_LAYERLEVEL" val="1_1"/>
  <p:tag name="KSO_WM_DIAGRAM_GROUP_CODE" val="l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2_1"/>
  <p:tag name="KSO_WM_UNIT_ID" val="custom160195_9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5"/>
  <p:tag name="KSO_WM_UNIT_ID" val="custom160195_9*l_i*1_5"/>
  <p:tag name="KSO_WM_UNIT_CLEAR" val="1"/>
  <p:tag name="KSO_WM_UNIT_LAYERLEVEL" val="1_1"/>
  <p:tag name="KSO_WM_DIAGRAM_GROUP_CODE" val="l1-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6"/>
  <p:tag name="KSO_WM_UNIT_ID" val="custom160195_9*l_i*1_6"/>
  <p:tag name="KSO_WM_UNIT_CLEAR" val="1"/>
  <p:tag name="KSO_WM_UNIT_LAYERLEVEL" val="1_1"/>
  <p:tag name="KSO_WM_DIAGRAM_GROUP_CODE" val="l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1"/>
  <p:tag name="KSO_WM_UNIT_ID" val="custom160195_9*l_i*1_1"/>
  <p:tag name="KSO_WM_UNIT_CLEAR" val="1"/>
  <p:tag name="KSO_WM_UNIT_LAYERLEVEL" val="1_1"/>
  <p:tag name="KSO_WM_DIAGRAM_GROUP_CODE" val="l1-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ENTRY"/>
  <p:tag name="ID" val="553532"/>
  <p:tag name="MH_ORDER" val="1"/>
  <p:tag name="KSO_WM_UNIT_TYPE" val="l_h_f"/>
  <p:tag name="KSO_WM_UNIT_INDEX" val="1_1_1"/>
  <p:tag name="KSO_WM_UNIT_ID" val="custom160195_9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OTHERS"/>
  <p:tag name="ID" val="553532"/>
  <p:tag name="KSO_WM_UNIT_TYPE" val="l_i"/>
  <p:tag name="KSO_WM_UNIT_INDEX" val="1_2"/>
  <p:tag name="KSO_WM_UNIT_ID" val="custom160195_9*l_i*1_2"/>
  <p:tag name="KSO_WM_UNIT_CLEAR" val="1"/>
  <p:tag name="KSO_WM_UNIT_LAYERLEVEL" val="1_1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b"/>
  <p:tag name="KSO_WM_UNIT_INDEX" val="1"/>
  <p:tag name="KSO_WM_UNIT_ID" val="custom160195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MH" val="20151102144452"/>
  <p:tag name="MH_LIBRARY" val="CONTENTS"/>
  <p:tag name="MH_TYPE" val="NUMBER"/>
  <p:tag name="ID" val="553532"/>
  <p:tag name="MH_ORDER" val="1"/>
  <p:tag name="KSO_WM_UNIT_TYPE" val="l_i"/>
  <p:tag name="KSO_WM_UNIT_INDEX" val="1_3"/>
  <p:tag name="KSO_WM_UNIT_ID" val="custom160195_9*l_i*1_3"/>
  <p:tag name="KSO_WM_UNIT_CLEAR" val="1"/>
  <p:tag name="KSO_WM_UNIT_LAYERLEVEL" val="1_1"/>
  <p:tag name="KSO_WM_DIAGRAM_GROUP_CODE" val="l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95"/>
  <p:tag name="KSO_WM_TAG_VERSION" val="1.0"/>
  <p:tag name="KSO_WM_SLIDE_ID" val="custom160195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5"/>
  <p:tag name="KSO_WM_UNIT_TYPE" val="a"/>
  <p:tag name="KSO_WM_UNIT_INDEX" val="1"/>
  <p:tag name="KSO_WM_UNIT_ID" val="custom160195_10*a*1"/>
  <p:tag name="KSO_WM_UNIT_CLEAR" val="1"/>
  <p:tag name="KSO_WM_UNIT_LAYERLEVEL" val="1"/>
  <p:tag name="KSO_WM_UNIT_VALUE" val="5"/>
  <p:tag name="KSO_WM_UNIT_ISCONTENTSTITLE" val="1"/>
  <p:tag name="KSO_WM_UNIT_HIGHLIGHT" val="0"/>
  <p:tag name="KSO_WM_UNIT_COMPATIBLE" val="0"/>
  <p:tag name="KSO_WM_UNIT_PRESET_TEXT" val="Conten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1"/>
  <p:tag name="KSO_WM_TEMPLATE_CATEGORY" val="custom"/>
  <p:tag name="KSO_WM_TEMPLATE_INDEX" val="160195"/>
  <p:tag name="KSO_WM_UNIT_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2"/>
  <p:tag name="KSO_WM_TEMPLATE_CATEGORY" val="custom"/>
  <p:tag name="KSO_WM_TEMPLATE_INDEX" val="160195"/>
  <p:tag name="KSO_WM_UNIT_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3"/>
  <p:tag name="KSO_WM_TEMPLATE_CATEGORY" val="custom"/>
  <p:tag name="KSO_WM_TEMPLATE_INDEX" val="160195"/>
  <p:tag name="KSO_WM_UNIT_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12"/>
  <p:tag name="KSO_WM_TEMPLATE_CATEGORY" val="custom"/>
  <p:tag name="KSO_WM_TEMPLATE_INDEX" val="160195"/>
  <p:tag name="KSO_WM_UNIT_INDEX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21"/>
  <p:tag name="KSO_WM_TEMPLATE_CATEGORY" val="custom"/>
  <p:tag name="KSO_WM_TEMPLATE_INDEX" val="160195"/>
  <p:tag name="KSO_WM_UNIT_INDEX" val="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30"/>
  <p:tag name="KSO_WM_TEMPLATE_CATEGORY" val="custom"/>
  <p:tag name="KSO_WM_TEMPLATE_INDEX" val="160195"/>
  <p:tag name="KSO_WM_UNIT_INDEX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95_10*i*39"/>
  <p:tag name="KSO_WM_TEMPLATE_CATEGORY" val="custom"/>
  <p:tag name="KSO_WM_TEMPLATE_INDEX" val="160195"/>
  <p:tag name="KSO_WM_UNIT_INDEX" val="39"/>
</p:tagLst>
</file>

<file path=ppt/theme/theme1.xml><?xml version="1.0" encoding="utf-8"?>
<a:theme xmlns:a="http://schemas.openxmlformats.org/drawingml/2006/main" name="向天歌稻壳儿模板23XIN - 副本">
  <a:themeElements>
    <a:clrScheme name="自定义 4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0B6983"/>
      </a:accent1>
      <a:accent2>
        <a:srgbClr val="496764"/>
      </a:accent2>
      <a:accent3>
        <a:srgbClr val="B97247"/>
      </a:accent3>
      <a:accent4>
        <a:srgbClr val="94526E"/>
      </a:accent4>
      <a:accent5>
        <a:srgbClr val="9CC34C"/>
      </a:accent5>
      <a:accent6>
        <a:srgbClr val="D93F60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向天歌稻壳儿模板25XIN</Template>
  <TotalTime>4</TotalTime>
  <Words>550</Words>
  <Application>Microsoft Office PowerPoint</Application>
  <PresentationFormat>ワイド画面</PresentationFormat>
  <Paragraphs>182</Paragraphs>
  <Slides>29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Meiryo UI</vt:lpstr>
      <vt:lpstr>Arial</vt:lpstr>
      <vt:lpstr>Calibri</vt:lpstr>
      <vt:lpstr>向天歌稻壳儿模板23XIN - 副本</vt:lpstr>
      <vt:lpstr>Company Report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Title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Title</vt:lpstr>
      <vt:lpstr>Title</vt:lpstr>
      <vt:lpstr>Title</vt:lpstr>
      <vt:lpstr>PowerPoint プレゼンテーション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2014-06-03T02:52:00Z</dcterms:created>
  <dcterms:modified xsi:type="dcterms:W3CDTF">2020-10-05T08:44:46Z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