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90" r:id="rId4"/>
    <p:sldId id="291" r:id="rId5"/>
    <p:sldId id="301" r:id="rId6"/>
    <p:sldId id="292" r:id="rId7"/>
    <p:sldId id="293" r:id="rId8"/>
    <p:sldId id="294" r:id="rId9"/>
    <p:sldId id="295" r:id="rId10"/>
    <p:sldId id="296" r:id="rId11"/>
    <p:sldId id="297" r:id="rId12"/>
    <p:sldId id="299" r:id="rId13"/>
    <p:sldId id="300" r:id="rId14"/>
  </p:sldIdLst>
  <p:sldSz cx="7559675" cy="10691495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45000" y="1749851"/>
            <a:ext cx="5670000" cy="3722453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45000" y="5615856"/>
            <a:ext cx="5670000" cy="2581461"/>
          </a:xfrm>
        </p:spPr>
        <p:txBody>
          <a:bodyPr/>
          <a:lstStyle>
            <a:lvl1pPr marL="0" indent="0" algn="ctr">
              <a:buNone/>
              <a:defRPr sz="1985"/>
            </a:lvl1pPr>
            <a:lvl2pPr marL="377825" indent="0" algn="ctr">
              <a:buNone/>
              <a:defRPr sz="1655"/>
            </a:lvl2pPr>
            <a:lvl3pPr marL="756285" indent="0" algn="ctr">
              <a:buNone/>
              <a:defRPr sz="1490"/>
            </a:lvl3pPr>
            <a:lvl4pPr marL="1134110" indent="0" algn="ctr">
              <a:buNone/>
              <a:defRPr sz="1325"/>
            </a:lvl4pPr>
            <a:lvl5pPr marL="1511935" indent="0" algn="ctr">
              <a:buNone/>
              <a:defRPr sz="1325"/>
            </a:lvl5pPr>
            <a:lvl6pPr marL="1889760" indent="0" algn="ctr">
              <a:buNone/>
              <a:defRPr sz="1325"/>
            </a:lvl6pPr>
            <a:lvl7pPr marL="2268220" indent="0" algn="ctr">
              <a:buNone/>
              <a:defRPr sz="1325"/>
            </a:lvl7pPr>
            <a:lvl8pPr marL="2646045" indent="0" algn="ctr">
              <a:buNone/>
              <a:defRPr sz="1325"/>
            </a:lvl8pPr>
            <a:lvl9pPr marL="3023870" indent="0" algn="ctr">
              <a:buNone/>
              <a:defRPr sz="1325"/>
            </a:lvl9pPr>
          </a:lstStyle>
          <a:p>
            <a:r>
              <a:rPr kumimoji="1" lang="ja-JP" altLang="en-US" dirty="0" smtClean="0"/>
              <a:t>マスタ サブタイトルの書式設定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519750" y="569258"/>
            <a:ext cx="6520500" cy="9061105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5813" y="2665614"/>
            <a:ext cx="6520500" cy="4447638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5813" y="7155328"/>
            <a:ext cx="6520500" cy="2338908"/>
          </a:xfrm>
        </p:spPr>
        <p:txBody>
          <a:bodyPr/>
          <a:lstStyle>
            <a:lvl1pPr marL="0" indent="0">
              <a:buNone/>
              <a:defRPr sz="1985">
                <a:solidFill>
                  <a:schemeClr val="tx1">
                    <a:tint val="75000"/>
                  </a:schemeClr>
                </a:solidFill>
              </a:defRPr>
            </a:lvl1pPr>
            <a:lvl2pPr marL="377825" indent="0">
              <a:buNone/>
              <a:defRPr sz="1655">
                <a:solidFill>
                  <a:schemeClr val="tx1">
                    <a:tint val="75000"/>
                  </a:schemeClr>
                </a:solidFill>
              </a:defRPr>
            </a:lvl2pPr>
            <a:lvl3pPr marL="756285" indent="0">
              <a:buNone/>
              <a:defRPr sz="1490">
                <a:solidFill>
                  <a:schemeClr val="tx1">
                    <a:tint val="75000"/>
                  </a:schemeClr>
                </a:solidFill>
              </a:defRPr>
            </a:lvl3pPr>
            <a:lvl4pPr marL="113411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4pPr>
            <a:lvl5pPr marL="151193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5pPr>
            <a:lvl6pPr marL="188976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6pPr>
            <a:lvl7pPr marL="226822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7pPr>
            <a:lvl8pPr marL="2646045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8pPr>
            <a:lvl9pPr marL="302387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19750" y="2846291"/>
            <a:ext cx="3213000" cy="6784072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827250" y="2846291"/>
            <a:ext cx="3213000" cy="6784072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35" y="569258"/>
            <a:ext cx="6520500" cy="2066655"/>
          </a:xfrm>
        </p:spPr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20735" y="2621063"/>
            <a:ext cx="3198234" cy="1284543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0735" y="3905606"/>
            <a:ext cx="3198234" cy="574455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27250" y="2621063"/>
            <a:ext cx="3213985" cy="1284543"/>
          </a:xfrm>
        </p:spPr>
        <p:txBody>
          <a:bodyPr anchor="b"/>
          <a:lstStyle>
            <a:lvl1pPr marL="0" indent="0">
              <a:buNone/>
              <a:defRPr sz="1985" b="1"/>
            </a:lvl1pPr>
            <a:lvl2pPr marL="377825" indent="0">
              <a:buNone/>
              <a:defRPr sz="1655" b="1"/>
            </a:lvl2pPr>
            <a:lvl3pPr marL="756285" indent="0">
              <a:buNone/>
              <a:defRPr sz="1490" b="1"/>
            </a:lvl3pPr>
            <a:lvl4pPr marL="1134110" indent="0">
              <a:buNone/>
              <a:defRPr sz="1325" b="1"/>
            </a:lvl4pPr>
            <a:lvl5pPr marL="1511935" indent="0">
              <a:buNone/>
              <a:defRPr sz="1325" b="1"/>
            </a:lvl5pPr>
            <a:lvl6pPr marL="1889760" indent="0">
              <a:buNone/>
              <a:defRPr sz="1325" b="1"/>
            </a:lvl6pPr>
            <a:lvl7pPr marL="2268220" indent="0">
              <a:buNone/>
              <a:defRPr sz="1325" b="1"/>
            </a:lvl7pPr>
            <a:lvl8pPr marL="2646045" indent="0">
              <a:buNone/>
              <a:defRPr sz="1325" b="1"/>
            </a:lvl8pPr>
            <a:lvl9pPr marL="3023870" indent="0">
              <a:buNone/>
              <a:defRPr sz="1325" b="1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27250" y="3905606"/>
            <a:ext cx="3213985" cy="5744558"/>
          </a:xfrm>
        </p:spPr>
        <p:txBody>
          <a:bodyPr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35" y="712810"/>
            <a:ext cx="2438297" cy="249483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213985" y="1539472"/>
            <a:ext cx="3827250" cy="7598358"/>
          </a:xfrm>
        </p:spPr>
        <p:txBody>
          <a:bodyPr/>
          <a:lstStyle>
            <a:lvl1pPr marL="0" indent="0">
              <a:buNone/>
              <a:defRPr sz="2645"/>
            </a:lvl1pPr>
            <a:lvl2pPr marL="377825" indent="0">
              <a:buNone/>
              <a:defRPr sz="2315"/>
            </a:lvl2pPr>
            <a:lvl3pPr marL="756285" indent="0">
              <a:buNone/>
              <a:defRPr sz="1985"/>
            </a:lvl3pPr>
            <a:lvl4pPr marL="1134110" indent="0">
              <a:buNone/>
              <a:defRPr sz="1655"/>
            </a:lvl4pPr>
            <a:lvl5pPr marL="1511935" indent="0">
              <a:buNone/>
              <a:defRPr sz="1655"/>
            </a:lvl5pPr>
            <a:lvl6pPr marL="1889760" indent="0">
              <a:buNone/>
              <a:defRPr sz="1655"/>
            </a:lvl6pPr>
            <a:lvl7pPr marL="2268220" indent="0">
              <a:buNone/>
              <a:defRPr sz="1655"/>
            </a:lvl7pPr>
            <a:lvl8pPr marL="2646045" indent="0">
              <a:buNone/>
              <a:defRPr sz="1655"/>
            </a:lvl8pPr>
            <a:lvl9pPr marL="3023870" indent="0">
              <a:buNone/>
              <a:defRPr sz="1655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20735" y="3207646"/>
            <a:ext cx="2438297" cy="5942560"/>
          </a:xfrm>
        </p:spPr>
        <p:txBody>
          <a:bodyPr/>
          <a:lstStyle>
            <a:lvl1pPr marL="0" indent="0">
              <a:buNone/>
              <a:defRPr sz="1325"/>
            </a:lvl1pPr>
            <a:lvl2pPr marL="377825" indent="0">
              <a:buNone/>
              <a:defRPr sz="1155"/>
            </a:lvl2pPr>
            <a:lvl3pPr marL="756285" indent="0">
              <a:buNone/>
              <a:defRPr sz="990"/>
            </a:lvl3pPr>
            <a:lvl4pPr marL="1134110" indent="0">
              <a:buNone/>
              <a:defRPr sz="825"/>
            </a:lvl4pPr>
            <a:lvl5pPr marL="1511935" indent="0">
              <a:buNone/>
              <a:defRPr sz="825"/>
            </a:lvl5pPr>
            <a:lvl6pPr marL="1889760" indent="0">
              <a:buNone/>
              <a:defRPr sz="825"/>
            </a:lvl6pPr>
            <a:lvl7pPr marL="2268220" indent="0">
              <a:buNone/>
              <a:defRPr sz="825"/>
            </a:lvl7pPr>
            <a:lvl8pPr marL="2646045" indent="0">
              <a:buNone/>
              <a:defRPr sz="825"/>
            </a:lvl8pPr>
            <a:lvl9pPr marL="3023870" indent="0">
              <a:buNone/>
              <a:defRPr sz="825"/>
            </a:lvl9pPr>
          </a:lstStyle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10125" y="569258"/>
            <a:ext cx="1630125" cy="9061105"/>
          </a:xfrm>
        </p:spPr>
        <p:txBody>
          <a:bodyPr vert="eaVert"/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19750" y="569258"/>
            <a:ext cx="4795875" cy="9061105"/>
          </a:xfrm>
        </p:spPr>
        <p:txBody>
          <a:bodyPr vert="eaVert"/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19750" y="569258"/>
            <a:ext cx="6520500" cy="2066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 smtClean="0"/>
              <a:t>マスタ タイトルの書式設定</a:t>
            </a:r>
            <a:endParaRPr kumimoji="1" lang="ja-JP" altLang="en-US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9750" y="2846291"/>
            <a:ext cx="6520500" cy="6784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dirty="0" smtClean="0"/>
              <a:t>マスタ テキストの書式設定</a:t>
            </a:r>
            <a:endParaRPr kumimoji="1" lang="ja-JP" altLang="en-US" dirty="0" smtClean="0"/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  <a:endParaRPr kumimoji="1" lang="ja-JP" altLang="en-US" dirty="0" smtClean="0"/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19750" y="9910041"/>
            <a:ext cx="1701000" cy="5692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8725A-28AD-45F8-B362-09C8E353BCD4}" type="datetimeFigureOut">
              <a:rPr kumimoji="1" lang="ja-JP" altLang="en-US" smtClean="0"/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04250" y="9910041"/>
            <a:ext cx="2551500" cy="5692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339250" y="9910041"/>
            <a:ext cx="1701000" cy="5692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8928E-AA9A-4D89-BC1F-A2C05AB4BD92}" type="slidenum">
              <a:rPr kumimoji="1" lang="ja-JP" altLang="en-US" smtClean="0"/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txStyles>
    <p:titleStyle>
      <a:lvl1pPr algn="l" defTabSz="756285" rtl="0" eaLnBrk="1" latinLnBrk="0" hangingPunct="1">
        <a:lnSpc>
          <a:spcPct val="90000"/>
        </a:lnSpc>
        <a:spcBef>
          <a:spcPct val="0"/>
        </a:spcBef>
        <a:buNone/>
        <a:defRPr kumimoji="1" sz="36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9230" indent="-189230" algn="l" defTabSz="756285" rtl="0" eaLnBrk="1" latinLnBrk="0" hangingPunct="1">
        <a:lnSpc>
          <a:spcPct val="90000"/>
        </a:lnSpc>
        <a:spcBef>
          <a:spcPct val="166000"/>
        </a:spcBef>
        <a:buFont typeface="Arial" panose="020B060402020209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705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94488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655" kern="1200">
          <a:solidFill>
            <a:schemeClr val="tx1"/>
          </a:solidFill>
          <a:latin typeface="+mn-lt"/>
          <a:ea typeface="+mn-ea"/>
          <a:cs typeface="+mn-cs"/>
        </a:defRPr>
      </a:lvl3pPr>
      <a:lvl4pPr marL="132270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70116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207899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45681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835275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213100" indent="-189230" algn="l" defTabSz="756285" rtl="0" eaLnBrk="1" latinLnBrk="0" hangingPunct="1">
        <a:lnSpc>
          <a:spcPct val="90000"/>
        </a:lnSpc>
        <a:spcBef>
          <a:spcPct val="83000"/>
        </a:spcBef>
        <a:buFont typeface="Arial" panose="020B0604020202090204" pitchFamily="34" charset="0"/>
        <a:buChar char="•"/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756285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1pPr>
      <a:lvl2pPr marL="377825" algn="l" defTabSz="756285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2pPr>
      <a:lvl3pPr marL="756285" algn="l" defTabSz="756285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3pPr>
      <a:lvl4pPr marL="1134110" algn="l" defTabSz="756285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algn="l" defTabSz="756285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5pPr>
      <a:lvl6pPr marL="1889760" algn="l" defTabSz="756285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6pPr>
      <a:lvl7pPr marL="2268220" algn="l" defTabSz="756285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7pPr>
      <a:lvl8pPr marL="2646045" algn="l" defTabSz="756285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8pPr>
      <a:lvl9pPr marL="3023870" algn="l" defTabSz="756285" rtl="0" eaLnBrk="1" latinLnBrk="0" hangingPunct="1">
        <a:defRPr kumimoji="1" sz="14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" name="図形 2" descr="011@4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3175"/>
            <a:ext cx="7566025" cy="106978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2" name="図形 11" descr="1010@4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-3175"/>
            <a:ext cx="7562850" cy="1069721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3" name="図形 12" descr="1111@4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3175"/>
            <a:ext cx="7566025" cy="1069784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4" name="図形 13" descr="1212@4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3175"/>
            <a:ext cx="7566025" cy="1069784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図形 3" descr="22@4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3175"/>
            <a:ext cx="7566025" cy="1069784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図形 4" descr="33@4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3175"/>
            <a:ext cx="7566025" cy="106978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図形 5" descr="44@4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-3175"/>
            <a:ext cx="7562850" cy="106972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図形 6" descr="55@4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3175"/>
            <a:ext cx="7566025" cy="1069784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図形 7" descr="66@4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3175"/>
            <a:ext cx="7566025" cy="106978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" name="図形 8" descr="77@4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905" y="-3175"/>
            <a:ext cx="7562850" cy="106972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図形 9" descr="88@4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3175"/>
            <a:ext cx="7566025" cy="106978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図形 10" descr="99@4x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3175" y="-3175"/>
            <a:ext cx="7566025" cy="106978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ＭＳ Ｐゴシック</vt:lpstr>
      <vt:lpstr>Wingdings</vt:lpstr>
      <vt:lpstr>微软雅黑</vt:lpstr>
      <vt:lpstr>HYQiHeiKW</vt:lpstr>
      <vt:lpstr>ＭＳ Ｐゴシック</vt:lpstr>
      <vt:lpstr>Arial Unicode MS</vt:lpstr>
      <vt:lpstr>Hiragino Maru Gothic ProN</vt:lpstr>
      <vt:lpstr>Calibri Light</vt:lpstr>
      <vt:lpstr>Helvetica Neue</vt:lpstr>
      <vt:lpstr>Calibri</vt:lpstr>
      <vt:lpstr>Office テーマ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yen</dc:creator>
  <cp:lastModifiedBy>yen</cp:lastModifiedBy>
  <cp:revision>10</cp:revision>
  <dcterms:created xsi:type="dcterms:W3CDTF">2021-12-24T08:45:50Z</dcterms:created>
  <dcterms:modified xsi:type="dcterms:W3CDTF">2021-12-24T08:45:50Z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1041-1.1.0.1599</vt:lpwstr>
  </property>
</Properties>
</file>