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9" r:id="rId4"/>
  </p:sldIdLst>
  <p:sldSz cx="7559675" cy="10691495"/>
  <p:notesSz cx="6797675" cy="992632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9A"/>
    <a:srgbClr val="7E0000"/>
    <a:srgbClr val="FC8BCA"/>
    <a:srgbClr val="FFCCCC"/>
    <a:srgbClr val="FFF3F3"/>
    <a:srgbClr val="FFEBEB"/>
    <a:srgbClr val="FFFCF3"/>
    <a:srgbClr val="D4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図プレースホルダー 215"/>
          <p:cNvSpPr>
            <a:spLocks noGrp="1"/>
          </p:cNvSpPr>
          <p:nvPr>
            <p:ph type="pic" sz="quarter" idx="10" hasCustomPrompt="1"/>
          </p:nvPr>
        </p:nvSpPr>
        <p:spPr>
          <a:xfrm>
            <a:off x="1379914" y="1050878"/>
            <a:ext cx="4730374" cy="286602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en-US" altLang="ja-JP" dirty="0" smtClean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1379914" y="4026090"/>
            <a:ext cx="4730374" cy="218287"/>
          </a:xfrm>
        </p:spPr>
        <p:txBody>
          <a:bodyPr>
            <a:noAutofit/>
          </a:bodyPr>
          <a:lstStyle>
            <a:lvl1pPr marL="0" marR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 sz="100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7782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75565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13411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1193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marL="0" marR="0" lvl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dirty="0" smtClean="0"/>
              <a:t>メッセージを入れましょう。メッセージを入れましょう。</a:t>
            </a:r>
            <a:endParaRPr kumimoji="1" lang="ja-JP" alt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CAAE-651C-474E-9CCF-55A003BD9DE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A7452-E3E4-4416-A493-657FCE9DEE41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kumimoji="1"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7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形 35" descr="寒中見舞 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222885" y="316865"/>
            <a:ext cx="7114540" cy="1005840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368425" y="5186813"/>
            <a:ext cx="513715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ボックス 23"/>
          <p:cNvSpPr txBox="1"/>
          <p:nvPr/>
        </p:nvSpPr>
        <p:spPr>
          <a:xfrm>
            <a:off x="4648835" y="84772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フォトフレーム</a:t>
            </a:r>
            <a:endParaRPr lang="ja-JP" altLang="en-US"/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3339640" y="7037015"/>
            <a:ext cx="8813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切り抜く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26"/>
          <p:cNvSpPr txBox="1"/>
          <p:nvPr/>
        </p:nvSpPr>
        <p:spPr>
          <a:xfrm>
            <a:off x="859330" y="6426780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26"/>
          <p:cNvSpPr txBox="1"/>
          <p:nvPr/>
        </p:nvSpPr>
        <p:spPr>
          <a:xfrm rot="5400000">
            <a:off x="4435650" y="8865815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形 27" descr="寒中見舞 2_アートボード 1 のコピー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4425" y="5949950"/>
            <a:ext cx="5330825" cy="3602990"/>
          </a:xfrm>
          <a:prstGeom prst="rect">
            <a:avLst/>
          </a:prstGeom>
        </p:spPr>
      </p:pic>
      <p:pic>
        <p:nvPicPr>
          <p:cNvPr id="24" name="図形 23" descr="寒中見舞 2_アートボード 1 のコピ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096645"/>
            <a:ext cx="5330825" cy="3602990"/>
          </a:xfrm>
          <a:prstGeom prst="rect">
            <a:avLst/>
          </a:prstGeom>
        </p:spPr>
      </p:pic>
      <p:sp>
        <p:nvSpPr>
          <p:cNvPr id="226" name="テキスト ボックス 225"/>
          <p:cNvSpPr txBox="1"/>
          <p:nvPr/>
        </p:nvSpPr>
        <p:spPr>
          <a:xfrm>
            <a:off x="625650" y="663149"/>
            <a:ext cx="2582758" cy="26161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フォトフレームに差し込みましょう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625650" y="5513015"/>
            <a:ext cx="19989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メッセージを書きましょう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0"/>
          </p:nvPr>
        </p:nvSpPr>
        <p:spPr>
          <a:xfrm>
            <a:off x="1369754" y="1358853"/>
            <a:ext cx="4730374" cy="2866029"/>
          </a:xfrm>
        </p:spPr>
      </p:sp>
      <p:sp>
        <p:nvSpPr>
          <p:cNvPr id="7" name="テキストボックス 6"/>
          <p:cNvSpPr txBox="1"/>
          <p:nvPr/>
        </p:nvSpPr>
        <p:spPr>
          <a:xfrm>
            <a:off x="5119370" y="556260"/>
            <a:ext cx="1325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フォト台紙</a:t>
            </a:r>
            <a:endParaRPr lang="ja-JP" altLang="en-US"/>
          </a:p>
        </p:txBody>
      </p:sp>
      <p:sp>
        <p:nvSpPr>
          <p:cNvPr id="9" name="テキストボックス 8"/>
          <p:cNvSpPr txBox="1"/>
          <p:nvPr/>
        </p:nvSpPr>
        <p:spPr>
          <a:xfrm>
            <a:off x="4890770" y="545973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寄せ書き台紙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メッセージカード_フォトフレーム付_長寿祝い</Template>
  <TotalTime>0</TotalTime>
  <Words>57</Words>
  <Application>WPS Presentation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7" baseType="lpstr">
      <vt:lpstr>Arial</vt:lpstr>
      <vt:lpstr>ＭＳ Ｐゴシック</vt:lpstr>
      <vt:lpstr>Wingdings</vt:lpstr>
      <vt:lpstr>メイリオ</vt:lpstr>
      <vt:lpstr>Comic Sans MS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Hiragino Sans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2021-02-05T10:31:10Z</cp:lastPrinted>
  <dcterms:created xsi:type="dcterms:W3CDTF">2021-02-05T10:31:10Z</dcterms:created>
  <dcterms:modified xsi:type="dcterms:W3CDTF">2021-02-05T10:31:10Z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