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33"/>
  </p:handoutMasterIdLst>
  <p:sldIdLst>
    <p:sldId id="378" r:id="rId3"/>
    <p:sldId id="402" r:id="rId5"/>
    <p:sldId id="401" r:id="rId6"/>
    <p:sldId id="400" r:id="rId7"/>
    <p:sldId id="398" r:id="rId8"/>
    <p:sldId id="379" r:id="rId9"/>
    <p:sldId id="380" r:id="rId10"/>
    <p:sldId id="381" r:id="rId11"/>
    <p:sldId id="382" r:id="rId12"/>
    <p:sldId id="383" r:id="rId13"/>
    <p:sldId id="384" r:id="rId14"/>
    <p:sldId id="321" r:id="rId15"/>
    <p:sldId id="363" r:id="rId16"/>
    <p:sldId id="385" r:id="rId17"/>
    <p:sldId id="365" r:id="rId18"/>
    <p:sldId id="366" r:id="rId19"/>
    <p:sldId id="367" r:id="rId20"/>
    <p:sldId id="368" r:id="rId21"/>
    <p:sldId id="392" r:id="rId22"/>
    <p:sldId id="393" r:id="rId23"/>
    <p:sldId id="394" r:id="rId24"/>
    <p:sldId id="395" r:id="rId25"/>
    <p:sldId id="396" r:id="rId26"/>
    <p:sldId id="397" r:id="rId27"/>
    <p:sldId id="369" r:id="rId28"/>
    <p:sldId id="370" r:id="rId29"/>
    <p:sldId id="331" r:id="rId30"/>
    <p:sldId id="371" r:id="rId31"/>
    <p:sldId id="351" r:id="rId32"/>
  </p:sldIdLst>
  <p:sldSz cx="12192000" cy="6858000"/>
  <p:notesSz cx="6858000" cy="91440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HGP創英ﾌﾟﾚｾﾞﾝｽEB" panose="02020900000000000000" pitchFamily="18" charset="-128"/>
      <p:regular r:id="rId41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时尚中黑简体" pitchFamily="2" charset="-122"/>
        <a:ea typeface="时尚中黑简体" pitchFamily="2" charset="-122"/>
        <a:cs typeface="+mn-cs"/>
      </a:defRPr>
    </a:lvl1pPr>
    <a:lvl2pPr marL="609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时尚中黑简体" pitchFamily="2" charset="-122"/>
        <a:ea typeface="时尚中黑简体" pitchFamily="2" charset="-122"/>
        <a:cs typeface="+mn-cs"/>
      </a:defRPr>
    </a:lvl2pPr>
    <a:lvl3pPr marL="1219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时尚中黑简体" pitchFamily="2" charset="-122"/>
        <a:ea typeface="时尚中黑简体" pitchFamily="2" charset="-122"/>
        <a:cs typeface="+mn-cs"/>
      </a:defRPr>
    </a:lvl3pPr>
    <a:lvl4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时尚中黑简体" pitchFamily="2" charset="-122"/>
        <a:ea typeface="时尚中黑简体" pitchFamily="2" charset="-122"/>
        <a:cs typeface="+mn-cs"/>
      </a:defRPr>
    </a:lvl4pPr>
    <a:lvl5pPr marL="2438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时尚中黑简体" pitchFamily="2" charset="-122"/>
        <a:ea typeface="时尚中黑简体" pitchFamily="2" charset="-122"/>
        <a:cs typeface="+mn-cs"/>
      </a:defRPr>
    </a:lvl5pPr>
    <a:lvl6pPr marL="3048000" algn="l" defTabSz="1219200" rtl="0" eaLnBrk="1" latinLnBrk="0" hangingPunct="1">
      <a:defRPr kern="1200">
        <a:solidFill>
          <a:schemeClr val="tx1"/>
        </a:solidFill>
        <a:latin typeface="时尚中黑简体" pitchFamily="2" charset="-122"/>
        <a:ea typeface="时尚中黑简体" pitchFamily="2" charset="-122"/>
        <a:cs typeface="+mn-cs"/>
      </a:defRPr>
    </a:lvl6pPr>
    <a:lvl7pPr marL="3657600" algn="l" defTabSz="1219200" rtl="0" eaLnBrk="1" latinLnBrk="0" hangingPunct="1">
      <a:defRPr kern="1200">
        <a:solidFill>
          <a:schemeClr val="tx1"/>
        </a:solidFill>
        <a:latin typeface="时尚中黑简体" pitchFamily="2" charset="-122"/>
        <a:ea typeface="时尚中黑简体" pitchFamily="2" charset="-122"/>
        <a:cs typeface="+mn-cs"/>
      </a:defRPr>
    </a:lvl7pPr>
    <a:lvl8pPr marL="4267200" algn="l" defTabSz="1219200" rtl="0" eaLnBrk="1" latinLnBrk="0" hangingPunct="1">
      <a:defRPr kern="1200">
        <a:solidFill>
          <a:schemeClr val="tx1"/>
        </a:solidFill>
        <a:latin typeface="时尚中黑简体" pitchFamily="2" charset="-122"/>
        <a:ea typeface="时尚中黑简体" pitchFamily="2" charset="-122"/>
        <a:cs typeface="+mn-cs"/>
      </a:defRPr>
    </a:lvl8pPr>
    <a:lvl9pPr marL="4876800" algn="l" defTabSz="1219200" rtl="0" eaLnBrk="1" latinLnBrk="0" hangingPunct="1">
      <a:defRPr kern="1200">
        <a:solidFill>
          <a:schemeClr val="tx1"/>
        </a:solidFill>
        <a:latin typeface="时尚中黑简体" pitchFamily="2" charset="-122"/>
        <a:ea typeface="时尚中黑简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7EF"/>
    <a:srgbClr val="FDFDFD"/>
    <a:srgbClr val="FEFEFE"/>
    <a:srgbClr val="4A494A"/>
    <a:srgbClr val="88B046"/>
    <a:srgbClr val="D47676"/>
    <a:srgbClr val="C75151"/>
    <a:srgbClr val="E9E175"/>
    <a:srgbClr val="E6FA6F"/>
    <a:srgbClr val="9FB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76" autoAdjust="0"/>
    <p:restoredTop sz="96048" autoAdjust="0"/>
  </p:normalViewPr>
  <p:slideViewPr>
    <p:cSldViewPr showGuides="1">
      <p:cViewPr varScale="1">
        <p:scale>
          <a:sx n="111" d="100"/>
          <a:sy n="111" d="100"/>
        </p:scale>
        <p:origin x="216" y="96"/>
      </p:cViewPr>
      <p:guideLst>
        <p:guide orient="horz" pos="2146"/>
        <p:guide pos="3877"/>
        <p:guide orient="horz" pos="30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8" d="100"/>
        <a:sy n="88" d="100"/>
      </p:scale>
      <p:origin x="0" y="-2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1" Type="http://schemas.openxmlformats.org/officeDocument/2006/relationships/font" Target="fonts/font5.fntdata"/><Relationship Id="rId40" Type="http://schemas.openxmlformats.org/officeDocument/2006/relationships/font" Target="fonts/font4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3.fntdata"/><Relationship Id="rId38" Type="http://schemas.openxmlformats.org/officeDocument/2006/relationships/font" Target="fonts/font2.fntdata"/><Relationship Id="rId37" Type="http://schemas.openxmlformats.org/officeDocument/2006/relationships/font" Target="fonts/font1.fntdata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1FFE2-7EEC-412C-802C-6711DEB0A98D}" type="datetime1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0E365-854E-4DD7-A3B8-9E56379337CA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0D858F2-2F8B-40DA-BC6B-2F8A3A416703}" type="datetime1">
              <a:rPr lang="ja-JP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F84434A-2981-41C8-B164-233B30A695E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92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D0D858F2-2F8B-40DA-BC6B-2F8A3A416703}" type="datetime1">
              <a:rPr lang="ja-JP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D0D858F2-2F8B-40DA-BC6B-2F8A3A416703}" type="datetime1">
              <a:rPr lang="ja-JP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D0D858F2-2F8B-40DA-BC6B-2F8A3A416703}" type="datetime1">
              <a:rPr lang="ja-JP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D0D858F2-2F8B-40DA-BC6B-2F8A3A416703}" type="datetime1">
              <a:rPr lang="ja-JP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D0D858F2-2F8B-40DA-BC6B-2F8A3A416703}" type="datetime1">
              <a:rPr lang="ja-JP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D0D858F2-2F8B-40DA-BC6B-2F8A3A416703}" type="datetime1">
              <a:rPr lang="ja-JP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D0D858F2-2F8B-40DA-BC6B-2F8A3A416703}" type="datetime1">
              <a:rPr lang="ja-JP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D0D858F2-2F8B-40DA-BC6B-2F8A3A416703}" type="datetime1">
              <a:rPr lang="ja-JP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D0D858F2-2F8B-40DA-BC6B-2F8A3A416703}" type="datetime1">
              <a:rPr lang="ja-JP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D0D858F2-2F8B-40DA-BC6B-2F8A3A416703}" type="datetime1">
              <a:rPr lang="ja-JP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D0D858F2-2F8B-40DA-BC6B-2F8A3A416703}" type="datetime1">
              <a:rPr lang="ja-JP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D0D858F2-2F8B-40DA-BC6B-2F8A3A416703}" type="datetime1">
              <a:rPr lang="ja-JP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D0D858F2-2F8B-40DA-BC6B-2F8A3A416703}" type="datetime1">
              <a:rPr lang="ja-JP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D0D858F2-2F8B-40DA-BC6B-2F8A3A416703}" type="datetime1">
              <a:rPr lang="ja-JP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D0D858F2-2F8B-40DA-BC6B-2F8A3A416703}" type="datetime1">
              <a:rPr lang="ja-JP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D0D858F2-2F8B-40DA-BC6B-2F8A3A416703}" type="datetime1">
              <a:rPr lang="ja-JP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D0D858F2-2F8B-40DA-BC6B-2F8A3A416703}" type="datetime1">
              <a:rPr lang="ja-JP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D0D858F2-2F8B-40DA-BC6B-2F8A3A416703}" type="datetime1">
              <a:rPr lang="ja-JP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D0D858F2-2F8B-40DA-BC6B-2F8A3A416703}" type="datetime1">
              <a:rPr lang="ja-JP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D0D858F2-2F8B-40DA-BC6B-2F8A3A416703}" type="datetime1">
              <a:rPr lang="ja-JP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D0D858F2-2F8B-40DA-BC6B-2F8A3A416703}" type="datetime1">
              <a:rPr lang="ja-JP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D0D858F2-2F8B-40DA-BC6B-2F8A3A416703}" type="datetime1">
              <a:rPr lang="ja-JP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D0D858F2-2F8B-40DA-BC6B-2F8A3A416703}" type="datetime1">
              <a:rPr lang="ja-JP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D0D858F2-2F8B-40DA-BC6B-2F8A3A416703}" type="datetime1">
              <a:rPr lang="ja-JP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D0D858F2-2F8B-40DA-BC6B-2F8A3A416703}" type="datetime1">
              <a:rPr lang="ja-JP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D0D858F2-2F8B-40DA-BC6B-2F8A3A416703}" type="datetime1">
              <a:rPr lang="ja-JP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D0D858F2-2F8B-40DA-BC6B-2F8A3A416703}" type="datetime1">
              <a:rPr lang="ja-JP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D0D858F2-2F8B-40DA-BC6B-2F8A3A416703}" type="datetime1">
              <a:rPr lang="ja-JP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idx="1"/>
          </p:nvPr>
        </p:nvSpPr>
        <p:spPr/>
        <p:txBody>
          <a:bodyPr/>
          <a:p>
            <a:pPr>
              <a:defRPr/>
            </a:pPr>
            <a:fld id="{D0D858F2-2F8B-40DA-BC6B-2F8A3A416703}" type="datetime1">
              <a:rPr lang="ja-JP" altLang="en-US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A47490-4737-42CF-9079-C9965116A732}" type="datetime1">
              <a:rPr lang="ja-JP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348514-9CAC-4789-964A-A2BF199530BD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95" y="4677139"/>
            <a:ext cx="2380327" cy="218086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791" y="3224922"/>
            <a:ext cx="5481695" cy="333374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509" y="5059694"/>
            <a:ext cx="2016224" cy="179830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337" y="4462481"/>
            <a:ext cx="1039280" cy="4293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004239"/>
            <a:ext cx="9144000" cy="116021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dirty="0">
                <a:sym typeface="+mn-ea"/>
              </a:rPr>
              <a:t>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248302"/>
            <a:ext cx="9144000" cy="6720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サブタイトルの書式設定</a:t>
            </a:r>
            <a:endParaRPr lang="ja-JP" altLang="en-US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CFAD07-4426-4EFB-85F0-76F7FFDE4BE9}" type="datetime1">
              <a:rPr lang="ja-JP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F76B95-E4E5-4D61-9710-21FA2EBE4859}" type="slidenum">
              <a:rPr lang="zh-CN" altLang="en-US" smtClean="0"/>
            </a:fld>
            <a:endParaRPr lang="zh-CN" altLang="en-US"/>
          </a:p>
        </p:txBody>
      </p:sp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560388" y="412955"/>
            <a:ext cx="11237912" cy="5575095"/>
          </a:xfrm>
        </p:spPr>
        <p:txBody>
          <a:bodyPr/>
          <a:lstStyle/>
          <a:p>
            <a:pPr lvl="0"/>
            <a:r>
              <a:rPr kumimoji="1" lang="ja-JP" altLang="en-US" sz="2400">
                <a:sym typeface="+mn-ea"/>
              </a:rPr>
              <a:t>マスター テキストの書式設定</a:t>
            </a:r>
            <a:endParaRPr kumimoji="1" lang="ja-JP" altLang="en-US" sz="2400"/>
          </a:p>
          <a:p>
            <a:pPr lvl="1"/>
            <a:r>
              <a:rPr kumimoji="1" lang="ja-JP" altLang="en-US" sz="2400">
                <a:sym typeface="+mn-ea"/>
              </a:rPr>
              <a:t>第 </a:t>
            </a:r>
            <a:r>
              <a:rPr kumimoji="1" lang="en-US" altLang="ja-JP" sz="2400">
                <a:sym typeface="+mn-ea"/>
              </a:rPr>
              <a:t>2 </a:t>
            </a:r>
            <a:r>
              <a:rPr kumimoji="1" lang="ja-JP" altLang="en-US" sz="2400">
                <a:sym typeface="+mn-ea"/>
              </a:rPr>
              <a:t>レベル</a:t>
            </a:r>
            <a:endParaRPr kumimoji="1" lang="ja-JP" altLang="en-US" sz="2400"/>
          </a:p>
          <a:p>
            <a:pPr lvl="2"/>
            <a:r>
              <a:rPr kumimoji="1" lang="ja-JP" altLang="en-US" sz="2400">
                <a:sym typeface="+mn-ea"/>
              </a:rPr>
              <a:t>第 </a:t>
            </a:r>
            <a:r>
              <a:rPr kumimoji="1" lang="en-US" altLang="ja-JP" sz="2400">
                <a:sym typeface="+mn-ea"/>
              </a:rPr>
              <a:t>3 </a:t>
            </a:r>
            <a:r>
              <a:rPr kumimoji="1" lang="ja-JP" altLang="en-US" sz="2400">
                <a:sym typeface="+mn-ea"/>
              </a:rPr>
              <a:t>レベル</a:t>
            </a:r>
            <a:endParaRPr kumimoji="1" lang="ja-JP" altLang="en-US" sz="2400"/>
          </a:p>
          <a:p>
            <a:pPr lvl="3"/>
            <a:r>
              <a:rPr kumimoji="1" lang="ja-JP" altLang="en-US" sz="2400">
                <a:sym typeface="+mn-ea"/>
              </a:rPr>
              <a:t>第 </a:t>
            </a:r>
            <a:r>
              <a:rPr kumimoji="1" lang="en-US" altLang="ja-JP" sz="2400">
                <a:sym typeface="+mn-ea"/>
              </a:rPr>
              <a:t>4 </a:t>
            </a:r>
            <a:r>
              <a:rPr kumimoji="1" lang="ja-JP" altLang="en-US" sz="2400">
                <a:sym typeface="+mn-ea"/>
              </a:rPr>
              <a:t>レベル</a:t>
            </a:r>
            <a:endParaRPr kumimoji="1" lang="ja-JP" altLang="en-US" sz="2400"/>
          </a:p>
          <a:p>
            <a:pPr lvl="4"/>
            <a:r>
              <a:rPr kumimoji="1" lang="ja-JP" altLang="en-US" sz="2400">
                <a:sym typeface="+mn-ea"/>
              </a:rPr>
              <a:t>第 </a:t>
            </a:r>
            <a:r>
              <a:rPr kumimoji="1" lang="en-US" altLang="ja-JP" sz="2400">
                <a:sym typeface="+mn-ea"/>
              </a:rPr>
              <a:t>5 </a:t>
            </a:r>
            <a:r>
              <a:rPr kumimoji="1" lang="ja-JP" altLang="en-US" sz="2400">
                <a:sym typeface="+mn-ea"/>
              </a:rPr>
              <a:t>レベル</a:t>
            </a:r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8048" y="1052736"/>
            <a:ext cx="5184576" cy="864096"/>
          </a:xfrm>
          <a:solidFill>
            <a:schemeClr val="tx1"/>
          </a:solidFill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kumimoji="1" lang="ja-JP" altLang="en-US">
                <a:sym typeface="+mn-ea"/>
              </a:rPr>
              <a:t>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28048" y="2204864"/>
            <a:ext cx="5184576" cy="3900091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kumimoji="1" lang="ja-JP" altLang="en-US" sz="2400">
                <a:sym typeface="+mn-ea"/>
              </a:rPr>
              <a:t>マスター テキストの書式設定</a:t>
            </a:r>
            <a:endParaRPr kumimoji="1" lang="ja-JP" altLang="en-US" sz="2400"/>
          </a:p>
          <a:p>
            <a:pPr lvl="1"/>
            <a:r>
              <a:rPr kumimoji="1" lang="ja-JP" altLang="en-US" sz="2400">
                <a:sym typeface="+mn-ea"/>
              </a:rPr>
              <a:t>第 </a:t>
            </a:r>
            <a:r>
              <a:rPr kumimoji="1" lang="en-US" altLang="ja-JP" sz="2400">
                <a:sym typeface="+mn-ea"/>
              </a:rPr>
              <a:t>2 </a:t>
            </a:r>
            <a:r>
              <a:rPr kumimoji="1" lang="ja-JP" altLang="en-US" sz="2400">
                <a:sym typeface="+mn-ea"/>
              </a:rPr>
              <a:t>レベル</a:t>
            </a:r>
            <a:endParaRPr kumimoji="1" lang="ja-JP" altLang="en-US" sz="2400"/>
          </a:p>
          <a:p>
            <a:pPr lvl="2"/>
            <a:r>
              <a:rPr kumimoji="1" lang="ja-JP" altLang="en-US" sz="2400">
                <a:sym typeface="+mn-ea"/>
              </a:rPr>
              <a:t>第 </a:t>
            </a:r>
            <a:r>
              <a:rPr kumimoji="1" lang="en-US" altLang="ja-JP" sz="2400">
                <a:sym typeface="+mn-ea"/>
              </a:rPr>
              <a:t>3 </a:t>
            </a:r>
            <a:r>
              <a:rPr kumimoji="1" lang="ja-JP" altLang="en-US" sz="2400">
                <a:sym typeface="+mn-ea"/>
              </a:rPr>
              <a:t>レベル</a:t>
            </a:r>
            <a:endParaRPr kumimoji="1" lang="ja-JP" altLang="en-US" sz="2400"/>
          </a:p>
          <a:p>
            <a:pPr lvl="3"/>
            <a:r>
              <a:rPr kumimoji="1" lang="ja-JP" altLang="en-US" sz="2400">
                <a:sym typeface="+mn-ea"/>
              </a:rPr>
              <a:t>第 </a:t>
            </a:r>
            <a:r>
              <a:rPr kumimoji="1" lang="en-US" altLang="ja-JP" sz="2400">
                <a:sym typeface="+mn-ea"/>
              </a:rPr>
              <a:t>4 </a:t>
            </a:r>
            <a:r>
              <a:rPr kumimoji="1" lang="ja-JP" altLang="en-US" sz="2400">
                <a:sym typeface="+mn-ea"/>
              </a:rPr>
              <a:t>レベル</a:t>
            </a:r>
            <a:endParaRPr kumimoji="1" lang="ja-JP" altLang="en-US" sz="2400"/>
          </a:p>
          <a:p>
            <a:pPr lvl="4"/>
            <a:r>
              <a:rPr kumimoji="1" lang="ja-JP" altLang="en-US" sz="2400">
                <a:sym typeface="+mn-ea"/>
              </a:rPr>
              <a:t>第 </a:t>
            </a:r>
            <a:r>
              <a:rPr kumimoji="1" lang="en-US" altLang="ja-JP" sz="2400">
                <a:sym typeface="+mn-ea"/>
              </a:rPr>
              <a:t>5 </a:t>
            </a:r>
            <a:r>
              <a:rPr kumimoji="1" lang="ja-JP" altLang="en-US" sz="2400">
                <a:sym typeface="+mn-ea"/>
              </a:rPr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BF2A833-EA74-4907-A010-8A4EE37D5DF7}" type="datetime1">
              <a:rPr lang="ja-JP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BA9057-A8AE-4CAD-9358-A22A19F718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849CB-DCFB-4D64-B836-527B5F6171C0}" type="datetime1">
              <a:rPr lang="ja-JP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6CD5CF-8067-418D-A381-993FF3B45275}" type="slidenum">
              <a:rPr lang="zh-CN" altLang="en-US" smtClean="0"/>
            </a:fld>
            <a:endParaRPr lang="zh-CN" altLang="en-US"/>
          </a:p>
        </p:txBody>
      </p:sp>
      <p:grpSp>
        <p:nvGrpSpPr>
          <p:cNvPr id="10" name="组合 9"/>
          <p:cNvGrpSpPr/>
          <p:nvPr userDrawn="1"/>
        </p:nvGrpSpPr>
        <p:grpSpPr>
          <a:xfrm>
            <a:off x="1730144" y="2069459"/>
            <a:ext cx="2733675" cy="2719083"/>
            <a:chOff x="504825" y="944563"/>
            <a:chExt cx="3271838" cy="3254375"/>
          </a:xfrm>
        </p:grpSpPr>
        <p:pic>
          <p:nvPicPr>
            <p:cNvPr id="11" name="图片 6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825" y="944563"/>
              <a:ext cx="3271838" cy="3254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reeform 103"/>
            <p:cNvSpPr>
              <a:spLocks noEditPoints="1"/>
            </p:cNvSpPr>
            <p:nvPr/>
          </p:nvSpPr>
          <p:spPr bwMode="auto">
            <a:xfrm>
              <a:off x="1263650" y="1855788"/>
              <a:ext cx="1663700" cy="1466850"/>
            </a:xfrm>
            <a:custGeom>
              <a:avLst/>
              <a:gdLst>
                <a:gd name="T0" fmla="*/ 463522193 w 97"/>
                <a:gd name="T1" fmla="*/ 1375216875 h 75"/>
                <a:gd name="T2" fmla="*/ 618025843 w 97"/>
                <a:gd name="T3" fmla="*/ 1375216875 h 75"/>
                <a:gd name="T4" fmla="*/ 660166269 w 97"/>
                <a:gd name="T5" fmla="*/ 1338544482 h 75"/>
                <a:gd name="T6" fmla="*/ 660166269 w 97"/>
                <a:gd name="T7" fmla="*/ 898475766 h 75"/>
                <a:gd name="T8" fmla="*/ 547795549 w 97"/>
                <a:gd name="T9" fmla="*/ 825130980 h 75"/>
                <a:gd name="T10" fmla="*/ 421381768 w 97"/>
                <a:gd name="T11" fmla="*/ 916809825 h 75"/>
                <a:gd name="T12" fmla="*/ 421381768 w 97"/>
                <a:gd name="T13" fmla="*/ 1338544482 h 75"/>
                <a:gd name="T14" fmla="*/ 463522193 w 97"/>
                <a:gd name="T15" fmla="*/ 1375216875 h 75"/>
                <a:gd name="T16" fmla="*/ 0 w 97"/>
                <a:gd name="T17" fmla="*/ 898475766 h 75"/>
                <a:gd name="T18" fmla="*/ 519705680 w 97"/>
                <a:gd name="T19" fmla="*/ 513413502 h 75"/>
                <a:gd name="T20" fmla="*/ 547795549 w 97"/>
                <a:gd name="T21" fmla="*/ 476741109 h 75"/>
                <a:gd name="T22" fmla="*/ 575889166 w 97"/>
                <a:gd name="T23" fmla="*/ 513413502 h 75"/>
                <a:gd name="T24" fmla="*/ 730396564 w 97"/>
                <a:gd name="T25" fmla="*/ 623430681 h 75"/>
                <a:gd name="T26" fmla="*/ 1137731523 w 97"/>
                <a:gd name="T27" fmla="*/ 165027906 h 75"/>
                <a:gd name="T28" fmla="*/ 1081548037 w 97"/>
                <a:gd name="T29" fmla="*/ 73344786 h 75"/>
                <a:gd name="T30" fmla="*/ 1222008626 w 97"/>
                <a:gd name="T31" fmla="*/ 36672393 h 75"/>
                <a:gd name="T32" fmla="*/ 1362469216 w 97"/>
                <a:gd name="T33" fmla="*/ 0 h 75"/>
                <a:gd name="T34" fmla="*/ 1320332538 w 97"/>
                <a:gd name="T35" fmla="*/ 183361965 h 75"/>
                <a:gd name="T36" fmla="*/ 1278192112 w 97"/>
                <a:gd name="T37" fmla="*/ 348389871 h 75"/>
                <a:gd name="T38" fmla="*/ 1222008626 w 97"/>
                <a:gd name="T39" fmla="*/ 275045085 h 75"/>
                <a:gd name="T40" fmla="*/ 772533241 w 97"/>
                <a:gd name="T41" fmla="*/ 770120253 h 75"/>
                <a:gd name="T42" fmla="*/ 744443372 w 97"/>
                <a:gd name="T43" fmla="*/ 806792646 h 75"/>
                <a:gd name="T44" fmla="*/ 702302947 w 97"/>
                <a:gd name="T45" fmla="*/ 788458587 h 75"/>
                <a:gd name="T46" fmla="*/ 547795549 w 97"/>
                <a:gd name="T47" fmla="*/ 660103074 h 75"/>
                <a:gd name="T48" fmla="*/ 70230295 w 97"/>
                <a:gd name="T49" fmla="*/ 1045165338 h 75"/>
                <a:gd name="T50" fmla="*/ 0 w 97"/>
                <a:gd name="T51" fmla="*/ 898475766 h 75"/>
                <a:gd name="T52" fmla="*/ 140460589 w 97"/>
                <a:gd name="T53" fmla="*/ 1375216875 h 75"/>
                <a:gd name="T54" fmla="*/ 294967987 w 97"/>
                <a:gd name="T55" fmla="*/ 1375216875 h 75"/>
                <a:gd name="T56" fmla="*/ 323057856 w 97"/>
                <a:gd name="T57" fmla="*/ 1338544482 h 75"/>
                <a:gd name="T58" fmla="*/ 323057856 w 97"/>
                <a:gd name="T59" fmla="*/ 990154611 h 75"/>
                <a:gd name="T60" fmla="*/ 98323912 w 97"/>
                <a:gd name="T61" fmla="*/ 1173516576 h 75"/>
                <a:gd name="T62" fmla="*/ 98323912 w 97"/>
                <a:gd name="T63" fmla="*/ 1338544482 h 75"/>
                <a:gd name="T64" fmla="*/ 140460589 w 97"/>
                <a:gd name="T65" fmla="*/ 1375216875 h 75"/>
                <a:gd name="T66" fmla="*/ 786580050 w 97"/>
                <a:gd name="T67" fmla="*/ 1375216875 h 75"/>
                <a:gd name="T68" fmla="*/ 941087448 w 97"/>
                <a:gd name="T69" fmla="*/ 1375216875 h 75"/>
                <a:gd name="T70" fmla="*/ 983224125 w 97"/>
                <a:gd name="T71" fmla="*/ 1338544482 h 75"/>
                <a:gd name="T72" fmla="*/ 983224125 w 97"/>
                <a:gd name="T73" fmla="*/ 715113801 h 75"/>
                <a:gd name="T74" fmla="*/ 983224125 w 97"/>
                <a:gd name="T75" fmla="*/ 715113801 h 75"/>
                <a:gd name="T76" fmla="*/ 758486433 w 97"/>
                <a:gd name="T77" fmla="*/ 971820552 h 75"/>
                <a:gd name="T78" fmla="*/ 744443372 w 97"/>
                <a:gd name="T79" fmla="*/ 953482218 h 75"/>
                <a:gd name="T80" fmla="*/ 744443372 w 97"/>
                <a:gd name="T81" fmla="*/ 1338544482 h 75"/>
                <a:gd name="T82" fmla="*/ 786580050 w 97"/>
                <a:gd name="T83" fmla="*/ 1375216875 h 75"/>
                <a:gd name="T84" fmla="*/ 1109641654 w 97"/>
                <a:gd name="T85" fmla="*/ 1375216875 h 75"/>
                <a:gd name="T86" fmla="*/ 1264145304 w 97"/>
                <a:gd name="T87" fmla="*/ 1375216875 h 75"/>
                <a:gd name="T88" fmla="*/ 1306285729 w 97"/>
                <a:gd name="T89" fmla="*/ 1338544482 h 75"/>
                <a:gd name="T90" fmla="*/ 1306285729 w 97"/>
                <a:gd name="T91" fmla="*/ 586758288 h 75"/>
                <a:gd name="T92" fmla="*/ 1207961818 w 97"/>
                <a:gd name="T93" fmla="*/ 440068716 h 75"/>
                <a:gd name="T94" fmla="*/ 1081548037 w 97"/>
                <a:gd name="T95" fmla="*/ 605096622 h 75"/>
                <a:gd name="T96" fmla="*/ 1081548037 w 97"/>
                <a:gd name="T97" fmla="*/ 1338544482 h 75"/>
                <a:gd name="T98" fmla="*/ 1109641654 w 97"/>
                <a:gd name="T99" fmla="*/ 1375216875 h 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7" h="75">
                  <a:moveTo>
                    <a:pt x="33" y="75"/>
                  </a:moveTo>
                  <a:cubicBezTo>
                    <a:pt x="37" y="75"/>
                    <a:pt x="40" y="75"/>
                    <a:pt x="44" y="75"/>
                  </a:cubicBezTo>
                  <a:cubicBezTo>
                    <a:pt x="45" y="75"/>
                    <a:pt x="47" y="74"/>
                    <a:pt x="47" y="73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73"/>
                    <a:pt x="30" y="73"/>
                    <a:pt x="30" y="73"/>
                  </a:cubicBezTo>
                  <a:cubicBezTo>
                    <a:pt x="30" y="74"/>
                    <a:pt x="31" y="75"/>
                    <a:pt x="33" y="75"/>
                  </a:cubicBezTo>
                  <a:close/>
                  <a:moveTo>
                    <a:pt x="0" y="49"/>
                  </a:moveTo>
                  <a:cubicBezTo>
                    <a:pt x="37" y="28"/>
                    <a:pt x="37" y="28"/>
                    <a:pt x="37" y="28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52" y="34"/>
                    <a:pt x="52" y="34"/>
                    <a:pt x="52" y="34"/>
                  </a:cubicBezTo>
                  <a:cubicBezTo>
                    <a:pt x="81" y="9"/>
                    <a:pt x="81" y="9"/>
                    <a:pt x="81" y="9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87" y="2"/>
                    <a:pt x="87" y="2"/>
                    <a:pt x="87" y="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0" y="49"/>
                    <a:pt x="0" y="49"/>
                    <a:pt x="0" y="49"/>
                  </a:cubicBezTo>
                  <a:close/>
                  <a:moveTo>
                    <a:pt x="10" y="75"/>
                  </a:moveTo>
                  <a:cubicBezTo>
                    <a:pt x="21" y="75"/>
                    <a:pt x="21" y="75"/>
                    <a:pt x="21" y="75"/>
                  </a:cubicBezTo>
                  <a:cubicBezTo>
                    <a:pt x="22" y="75"/>
                    <a:pt x="23" y="74"/>
                    <a:pt x="23" y="73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4"/>
                    <a:pt x="8" y="75"/>
                    <a:pt x="10" y="75"/>
                  </a:cubicBezTo>
                  <a:close/>
                  <a:moveTo>
                    <a:pt x="56" y="75"/>
                  </a:moveTo>
                  <a:cubicBezTo>
                    <a:pt x="60" y="75"/>
                    <a:pt x="63" y="75"/>
                    <a:pt x="67" y="75"/>
                  </a:cubicBezTo>
                  <a:cubicBezTo>
                    <a:pt x="69" y="75"/>
                    <a:pt x="70" y="74"/>
                    <a:pt x="70" y="73"/>
                  </a:cubicBezTo>
                  <a:cubicBezTo>
                    <a:pt x="70" y="62"/>
                    <a:pt x="70" y="50"/>
                    <a:pt x="70" y="39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53" y="74"/>
                    <a:pt x="55" y="75"/>
                    <a:pt x="56" y="75"/>
                  </a:cubicBezTo>
                  <a:close/>
                  <a:moveTo>
                    <a:pt x="79" y="75"/>
                  </a:moveTo>
                  <a:cubicBezTo>
                    <a:pt x="90" y="75"/>
                    <a:pt x="90" y="75"/>
                    <a:pt x="90" y="75"/>
                  </a:cubicBezTo>
                  <a:cubicBezTo>
                    <a:pt x="92" y="75"/>
                    <a:pt x="93" y="74"/>
                    <a:pt x="93" y="73"/>
                  </a:cubicBezTo>
                  <a:cubicBezTo>
                    <a:pt x="93" y="32"/>
                    <a:pt x="93" y="32"/>
                    <a:pt x="93" y="32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77" y="33"/>
                    <a:pt x="77" y="33"/>
                    <a:pt x="77" y="33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77" y="74"/>
                    <a:pt x="78" y="75"/>
                    <a:pt x="79" y="7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>
              <a:norm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Arial" panose="020B0604020202090204" pitchFamily="34" charset="0"/>
                <a:ea typeface="黑体" panose="02010609060101010101" pitchFamily="49" charset="-122"/>
                <a:cs typeface="+mn-ea"/>
                <a:sym typeface="Arial" panose="020B0604020202090204" pitchFamily="34" charset="0"/>
              </a:endParaRPr>
            </a:p>
          </p:txBody>
        </p:sp>
      </p:grpSp>
      <p:sp>
        <p:nvSpPr>
          <p:cNvPr id="13" name="矩形 12"/>
          <p:cNvSpPr/>
          <p:nvPr userDrawn="1"/>
        </p:nvSpPr>
        <p:spPr>
          <a:xfrm>
            <a:off x="5615947" y="0"/>
            <a:ext cx="9601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15278" y="2243888"/>
            <a:ext cx="5843436" cy="990157"/>
          </a:xfrm>
        </p:spPr>
        <p:txBody>
          <a:bodyPr anchor="b">
            <a:noAutofit/>
          </a:bodyPr>
          <a:lstStyle>
            <a:lvl1pPr>
              <a:defRPr sz="4400" b="1"/>
            </a:lvl1pPr>
          </a:lstStyle>
          <a:p>
            <a:r>
              <a:rPr kumimoji="1" lang="ja-JP" altLang="en-US">
                <a:sym typeface="+mn-ea"/>
              </a:rPr>
              <a:t>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15278" y="3322086"/>
            <a:ext cx="5843436" cy="775154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dirty="0">
                <a:sym typeface="+mn-ea"/>
              </a:rPr>
              <a:t>サブタイトルの書式設定</a:t>
            </a:r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5440" y="891035"/>
            <a:ext cx="5545832" cy="755203"/>
          </a:xfrm>
          <a:solidFill>
            <a:schemeClr val="bg2"/>
          </a:solidFill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kumimoji="1" lang="ja-JP" altLang="en-US">
                <a:sym typeface="+mn-ea"/>
              </a:rPr>
              <a:t>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977880" cy="2035423"/>
          </a:xfrm>
        </p:spPr>
        <p:txBody>
          <a:bodyPr/>
          <a:lstStyle>
            <a:lvl2pPr>
              <a:defRPr sz="2000"/>
            </a:lvl2pPr>
          </a:lstStyle>
          <a:p>
            <a:pPr lvl="0"/>
            <a:r>
              <a:rPr kumimoji="1" lang="ja-JP" altLang="en-US" sz="2400">
                <a:sym typeface="+mn-ea"/>
              </a:rPr>
              <a:t>マスター テキストの書式設定</a:t>
            </a:r>
            <a:endParaRPr kumimoji="1" lang="ja-JP" altLang="en-US" sz="2400"/>
          </a:p>
          <a:p>
            <a:pPr lvl="1"/>
            <a:r>
              <a:rPr kumimoji="1" lang="ja-JP" altLang="en-US" sz="2400">
                <a:sym typeface="+mn-ea"/>
              </a:rPr>
              <a:t>第 </a:t>
            </a:r>
            <a:r>
              <a:rPr kumimoji="1" lang="en-US" altLang="ja-JP" sz="2400">
                <a:sym typeface="+mn-ea"/>
              </a:rPr>
              <a:t>2 </a:t>
            </a:r>
            <a:r>
              <a:rPr kumimoji="1" lang="ja-JP" altLang="en-US" sz="2400">
                <a:sym typeface="+mn-ea"/>
              </a:rPr>
              <a:t>レベル</a:t>
            </a:r>
            <a:endParaRPr kumimoji="1" lang="ja-JP" altLang="en-US" sz="2400"/>
          </a:p>
          <a:p>
            <a:pPr lvl="2"/>
            <a:r>
              <a:rPr kumimoji="1" lang="ja-JP" altLang="en-US" sz="2400">
                <a:sym typeface="+mn-ea"/>
              </a:rPr>
              <a:t>第 </a:t>
            </a:r>
            <a:r>
              <a:rPr kumimoji="1" lang="en-US" altLang="ja-JP" sz="2400">
                <a:sym typeface="+mn-ea"/>
              </a:rPr>
              <a:t>3 </a:t>
            </a:r>
            <a:r>
              <a:rPr kumimoji="1" lang="ja-JP" altLang="en-US" sz="2400">
                <a:sym typeface="+mn-ea"/>
              </a:rPr>
              <a:t>レベル</a:t>
            </a:r>
            <a:endParaRPr kumimoji="1" lang="ja-JP" altLang="en-US" sz="2400"/>
          </a:p>
          <a:p>
            <a:pPr lvl="3"/>
            <a:r>
              <a:rPr kumimoji="1" lang="ja-JP" altLang="en-US" sz="2400">
                <a:sym typeface="+mn-ea"/>
              </a:rPr>
              <a:t>第 </a:t>
            </a:r>
            <a:r>
              <a:rPr kumimoji="1" lang="en-US" altLang="ja-JP" sz="2400">
                <a:sym typeface="+mn-ea"/>
              </a:rPr>
              <a:t>4 </a:t>
            </a:r>
            <a:r>
              <a:rPr kumimoji="1" lang="ja-JP" altLang="en-US" sz="2400">
                <a:sym typeface="+mn-ea"/>
              </a:rPr>
              <a:t>レベル</a:t>
            </a:r>
            <a:endParaRPr kumimoji="1" lang="ja-JP" altLang="en-US" sz="2400"/>
          </a:p>
          <a:p>
            <a:pPr lvl="4"/>
            <a:r>
              <a:rPr kumimoji="1" lang="ja-JP" altLang="en-US" sz="2400">
                <a:sym typeface="+mn-ea"/>
              </a:rPr>
              <a:t>第 </a:t>
            </a:r>
            <a:r>
              <a:rPr kumimoji="1" lang="en-US" altLang="ja-JP" sz="2400">
                <a:sym typeface="+mn-ea"/>
              </a:rPr>
              <a:t>5 </a:t>
            </a:r>
            <a:r>
              <a:rPr kumimoji="1" lang="ja-JP" altLang="en-US" sz="2400">
                <a:sym typeface="+mn-ea"/>
              </a:rPr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4040435"/>
            <a:ext cx="5401816" cy="1980853"/>
          </a:xfrm>
        </p:spPr>
        <p:txBody>
          <a:bodyPr/>
          <a:lstStyle/>
          <a:p>
            <a:pPr lvl="0"/>
            <a:r>
              <a:rPr kumimoji="1" lang="ja-JP" altLang="en-US" sz="2400">
                <a:sym typeface="+mn-ea"/>
              </a:rPr>
              <a:t>マスター テキストの書式設定</a:t>
            </a:r>
            <a:endParaRPr kumimoji="1" lang="ja-JP" altLang="en-US" sz="2400"/>
          </a:p>
          <a:p>
            <a:pPr lvl="1"/>
            <a:r>
              <a:rPr kumimoji="1" lang="ja-JP" altLang="en-US" sz="2400">
                <a:sym typeface="+mn-ea"/>
              </a:rPr>
              <a:t>第 </a:t>
            </a:r>
            <a:r>
              <a:rPr kumimoji="1" lang="en-US" altLang="ja-JP" sz="2400">
                <a:sym typeface="+mn-ea"/>
              </a:rPr>
              <a:t>2 </a:t>
            </a:r>
            <a:r>
              <a:rPr kumimoji="1" lang="ja-JP" altLang="en-US" sz="2400">
                <a:sym typeface="+mn-ea"/>
              </a:rPr>
              <a:t>レベル</a:t>
            </a:r>
            <a:endParaRPr kumimoji="1" lang="ja-JP" altLang="en-US" sz="2400"/>
          </a:p>
          <a:p>
            <a:pPr lvl="2"/>
            <a:r>
              <a:rPr kumimoji="1" lang="ja-JP" altLang="en-US" sz="2400">
                <a:sym typeface="+mn-ea"/>
              </a:rPr>
              <a:t>第 </a:t>
            </a:r>
            <a:r>
              <a:rPr kumimoji="1" lang="en-US" altLang="ja-JP" sz="2400">
                <a:sym typeface="+mn-ea"/>
              </a:rPr>
              <a:t>3 </a:t>
            </a:r>
            <a:r>
              <a:rPr kumimoji="1" lang="ja-JP" altLang="en-US" sz="2400">
                <a:sym typeface="+mn-ea"/>
              </a:rPr>
              <a:t>レベル</a:t>
            </a:r>
            <a:endParaRPr kumimoji="1" lang="ja-JP" altLang="en-US" sz="2400"/>
          </a:p>
          <a:p>
            <a:pPr lvl="3"/>
            <a:r>
              <a:rPr kumimoji="1" lang="ja-JP" altLang="en-US" sz="2400">
                <a:sym typeface="+mn-ea"/>
              </a:rPr>
              <a:t>第 </a:t>
            </a:r>
            <a:r>
              <a:rPr kumimoji="1" lang="en-US" altLang="ja-JP" sz="2400">
                <a:sym typeface="+mn-ea"/>
              </a:rPr>
              <a:t>4 </a:t>
            </a:r>
            <a:r>
              <a:rPr kumimoji="1" lang="ja-JP" altLang="en-US" sz="2400">
                <a:sym typeface="+mn-ea"/>
              </a:rPr>
              <a:t>レベル</a:t>
            </a:r>
            <a:endParaRPr kumimoji="1" lang="ja-JP" altLang="en-US" sz="2400"/>
          </a:p>
          <a:p>
            <a:pPr lvl="4"/>
            <a:r>
              <a:rPr kumimoji="1" lang="ja-JP" altLang="en-US" sz="2400">
                <a:sym typeface="+mn-ea"/>
              </a:rPr>
              <a:t>第 </a:t>
            </a:r>
            <a:r>
              <a:rPr kumimoji="1" lang="en-US" altLang="ja-JP" sz="2400">
                <a:sym typeface="+mn-ea"/>
              </a:rPr>
              <a:t>5 </a:t>
            </a:r>
            <a:r>
              <a:rPr kumimoji="1" lang="ja-JP" altLang="en-US" sz="2400">
                <a:sym typeface="+mn-ea"/>
              </a:rPr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43E465-BFF9-4F2B-A0DF-98EDB5C1A45E}" type="datetime1">
              <a:rPr lang="ja-JP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52F906-FCFD-4954-8E3B-1E5797E627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zh-CN"/>
              <a:t>タイトルの書式設定</a:t>
            </a:r>
            <a:endParaRPr lang="ja-JP" altLang="zh-CN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zh-CN"/>
              <a:t>サブタイトルの書式設定</a:t>
            </a:r>
            <a:endParaRPr lang="ja-JP" altLang="zh-C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z="2400">
                <a:sym typeface="+mn-ea"/>
              </a:rPr>
              <a:t>マスター テキストの書式設定</a:t>
            </a:r>
            <a:endParaRPr kumimoji="1" lang="ja-JP" altLang="en-US" sz="2400"/>
          </a:p>
          <a:p>
            <a:pPr lvl="1"/>
            <a:r>
              <a:rPr kumimoji="1" lang="ja-JP" altLang="en-US" sz="2400">
                <a:sym typeface="+mn-ea"/>
              </a:rPr>
              <a:t>第 </a:t>
            </a:r>
            <a:r>
              <a:rPr kumimoji="1" lang="en-US" altLang="ja-JP" sz="2400">
                <a:sym typeface="+mn-ea"/>
              </a:rPr>
              <a:t>2 </a:t>
            </a:r>
            <a:r>
              <a:rPr kumimoji="1" lang="ja-JP" altLang="en-US" sz="2400">
                <a:sym typeface="+mn-ea"/>
              </a:rPr>
              <a:t>レベル</a:t>
            </a:r>
            <a:endParaRPr kumimoji="1" lang="ja-JP" altLang="en-US" sz="2400"/>
          </a:p>
          <a:p>
            <a:pPr lvl="2"/>
            <a:r>
              <a:rPr kumimoji="1" lang="ja-JP" altLang="en-US" sz="2400">
                <a:sym typeface="+mn-ea"/>
              </a:rPr>
              <a:t>第 </a:t>
            </a:r>
            <a:r>
              <a:rPr kumimoji="1" lang="en-US" altLang="ja-JP" sz="2400">
                <a:sym typeface="+mn-ea"/>
              </a:rPr>
              <a:t>3 </a:t>
            </a:r>
            <a:r>
              <a:rPr kumimoji="1" lang="ja-JP" altLang="en-US" sz="2400">
                <a:sym typeface="+mn-ea"/>
              </a:rPr>
              <a:t>レベル</a:t>
            </a:r>
            <a:endParaRPr kumimoji="1" lang="ja-JP" altLang="en-US" sz="2400"/>
          </a:p>
          <a:p>
            <a:pPr lvl="3"/>
            <a:r>
              <a:rPr kumimoji="1" lang="ja-JP" altLang="en-US" sz="2400">
                <a:sym typeface="+mn-ea"/>
              </a:rPr>
              <a:t>第 </a:t>
            </a:r>
            <a:r>
              <a:rPr kumimoji="1" lang="en-US" altLang="ja-JP" sz="2400">
                <a:sym typeface="+mn-ea"/>
              </a:rPr>
              <a:t>4 </a:t>
            </a:r>
            <a:r>
              <a:rPr kumimoji="1" lang="ja-JP" altLang="en-US" sz="2400">
                <a:sym typeface="+mn-ea"/>
              </a:rPr>
              <a:t>レベル</a:t>
            </a:r>
            <a:endParaRPr kumimoji="1" lang="ja-JP" altLang="en-US" sz="2400"/>
          </a:p>
          <a:p>
            <a:pPr lvl="4"/>
            <a:r>
              <a:rPr kumimoji="1" lang="ja-JP" altLang="en-US" sz="2400">
                <a:sym typeface="+mn-ea"/>
              </a:rPr>
              <a:t>第 </a:t>
            </a:r>
            <a:r>
              <a:rPr kumimoji="1" lang="en-US" altLang="ja-JP" sz="2400">
                <a:sym typeface="+mn-ea"/>
              </a:rPr>
              <a:t>5 </a:t>
            </a:r>
            <a:r>
              <a:rPr kumimoji="1" lang="ja-JP" altLang="en-US" sz="2400">
                <a:sym typeface="+mn-ea"/>
              </a:rPr>
              <a:t>レベル</a:t>
            </a:r>
            <a:endParaRPr lang="en-US" sz="2400" dirty="0"/>
          </a:p>
          <a:p>
            <a:pPr lvl="0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zh-CN">
                <a:sym typeface="+mn-ea"/>
              </a:rPr>
              <a:t>サブタイトルの書式設定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z="2400">
                <a:sym typeface="+mn-ea"/>
              </a:rPr>
              <a:t>マスター テキストの書式設定</a:t>
            </a:r>
            <a:endParaRPr kumimoji="1" lang="ja-JP" altLang="en-US" sz="2400"/>
          </a:p>
          <a:p>
            <a:pPr lvl="1"/>
            <a:r>
              <a:rPr kumimoji="1" lang="ja-JP" altLang="en-US" sz="2400">
                <a:sym typeface="+mn-ea"/>
              </a:rPr>
              <a:t>第 </a:t>
            </a:r>
            <a:r>
              <a:rPr kumimoji="1" lang="en-US" altLang="ja-JP" sz="2400">
                <a:sym typeface="+mn-ea"/>
              </a:rPr>
              <a:t>2 </a:t>
            </a:r>
            <a:r>
              <a:rPr kumimoji="1" lang="ja-JP" altLang="en-US" sz="2400">
                <a:sym typeface="+mn-ea"/>
              </a:rPr>
              <a:t>レベル</a:t>
            </a:r>
            <a:endParaRPr kumimoji="1" lang="ja-JP" altLang="en-US" sz="2400"/>
          </a:p>
          <a:p>
            <a:pPr lvl="2"/>
            <a:r>
              <a:rPr kumimoji="1" lang="ja-JP" altLang="en-US" sz="2400">
                <a:sym typeface="+mn-ea"/>
              </a:rPr>
              <a:t>第 </a:t>
            </a:r>
            <a:r>
              <a:rPr kumimoji="1" lang="en-US" altLang="ja-JP" sz="2400">
                <a:sym typeface="+mn-ea"/>
              </a:rPr>
              <a:t>3 </a:t>
            </a:r>
            <a:r>
              <a:rPr kumimoji="1" lang="ja-JP" altLang="en-US" sz="2400">
                <a:sym typeface="+mn-ea"/>
              </a:rPr>
              <a:t>レベル</a:t>
            </a:r>
            <a:endParaRPr kumimoji="1" lang="ja-JP" altLang="en-US" sz="2400"/>
          </a:p>
          <a:p>
            <a:pPr lvl="3"/>
            <a:r>
              <a:rPr kumimoji="1" lang="ja-JP" altLang="en-US" sz="2400">
                <a:sym typeface="+mn-ea"/>
              </a:rPr>
              <a:t>第 </a:t>
            </a:r>
            <a:r>
              <a:rPr kumimoji="1" lang="en-US" altLang="ja-JP" sz="2400">
                <a:sym typeface="+mn-ea"/>
              </a:rPr>
              <a:t>4 </a:t>
            </a:r>
            <a:r>
              <a:rPr kumimoji="1" lang="ja-JP" altLang="en-US" sz="2400">
                <a:sym typeface="+mn-ea"/>
              </a:rPr>
              <a:t>レベル</a:t>
            </a:r>
            <a:endParaRPr kumimoji="1" lang="ja-JP" altLang="en-US" sz="2400"/>
          </a:p>
          <a:p>
            <a:pPr lvl="4"/>
            <a:r>
              <a:rPr kumimoji="1" lang="ja-JP" altLang="en-US" sz="2400">
                <a:sym typeface="+mn-ea"/>
              </a:rPr>
              <a:t>第 </a:t>
            </a:r>
            <a:r>
              <a:rPr kumimoji="1" lang="en-US" altLang="ja-JP" sz="2400">
                <a:sym typeface="+mn-ea"/>
              </a:rPr>
              <a:t>5 </a:t>
            </a:r>
            <a:r>
              <a:rPr kumimoji="1" lang="ja-JP" altLang="en-US" sz="2400">
                <a:sym typeface="+mn-ea"/>
              </a:rPr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16D1C2-B0BB-4103-8127-9052C114BD72}" type="datetime1">
              <a:rPr lang="ja-JP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1E7B5-5293-4041-9BF1-660512C30DD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7020" y="765996"/>
            <a:ext cx="6697960" cy="1623715"/>
          </a:xfrm>
        </p:spPr>
        <p:txBody>
          <a:bodyPr>
            <a:noAutofit/>
          </a:bodyPr>
          <a:lstStyle>
            <a:lvl1pPr algn="ctr">
              <a:defRPr sz="6000"/>
            </a:lvl1pPr>
          </a:lstStyle>
          <a:p>
            <a:r>
              <a:rPr lang="ja-JP" altLang="zh-CN" dirty="0"/>
              <a:t>タイトルの書式設定</a:t>
            </a:r>
            <a:endParaRPr lang="ja-JP" altLang="zh-CN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95F093E-298B-4F8D-B528-01138A12E3A2}" type="datetime1">
              <a:rPr lang="ja-JP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0DFA0-0F31-4383-83A8-D2AEBC8B5E26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595" y="4677139"/>
            <a:ext cx="2380327" cy="218086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791" y="3224922"/>
            <a:ext cx="5481695" cy="333374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509" y="5059694"/>
            <a:ext cx="2016224" cy="179830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337" y="4462481"/>
            <a:ext cx="1039280" cy="429316"/>
          </a:xfrm>
          <a:prstGeom prst="rect">
            <a:avLst/>
          </a:prstGeom>
        </p:spPr>
      </p:pic>
      <p:sp>
        <p:nvSpPr>
          <p:cNvPr id="10" name="TextBox 1"/>
          <p:cNvSpPr txBox="1"/>
          <p:nvPr userDrawn="1"/>
        </p:nvSpPr>
        <p:spPr>
          <a:xfrm>
            <a:off x="6294881" y="2545530"/>
            <a:ext cx="1625321" cy="492443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normAutofit/>
          </a:bodyPr>
          <a:lstStyle/>
          <a:p>
            <a:pPr algn="ctr"/>
            <a:endParaRPr lang="zh-CN" altLang="en-US" dirty="0">
              <a:latin typeface="HGP創英ﾌﾟﾚｾﾞﾝｽEB" panose="02020900000000000000" charset="-128"/>
              <a:ea typeface="HGP創英ﾌﾟﾚｾﾞﾝｽEB" panose="020209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 userDrawn="1"/>
        </p:nvSpPr>
        <p:spPr bwMode="auto">
          <a:xfrm>
            <a:off x="4263455" y="2550799"/>
            <a:ext cx="1536792" cy="4871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normAutofit fontScale="92500" lnSpcReduction="10000"/>
          </a:bodyPr>
          <a:lstStyle/>
          <a:p>
            <a:endParaRPr lang="zh-CN" altLang="en-US" sz="2665">
              <a:solidFill>
                <a:schemeClr val="bg1"/>
              </a:solidFill>
              <a:latin typeface="HGP創英ﾌﾟﾚｾﾞﾝｽEB" panose="02020900000000000000" charset="-128"/>
              <a:ea typeface="HGP創英ﾌﾟﾚｾﾞﾝｽEB" panose="02020900000000000000" charset="-128"/>
              <a:cs typeface="+mn-ea"/>
              <a:sym typeface="Arial" panose="020B0604020202090204" pitchFamily="34" charset="0"/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66C563-8E06-40A1-87D7-B8D5690DD09B}" type="datetime1">
              <a:rPr lang="ja-JP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C8FE9E-405B-4FAC-BD8D-78980076E37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7" y="762000"/>
            <a:ext cx="41652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zh-CN" dirty="0"/>
              <a:t>タイトルの書式設定</a:t>
            </a:r>
            <a:endParaRPr lang="ja-JP" altLang="zh-CN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2000"/>
            <a:ext cx="6170400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7" y="2362200"/>
            <a:ext cx="4165200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zh-CN" dirty="0"/>
              <a:t>サブタイトルの書式設定</a:t>
            </a:r>
            <a:endParaRPr lang="ja-JP" altLang="zh-CN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1">
              <a:rPr lang="ja-JP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zh-CN"/>
              <a:t>タイトルの書式設定</a:t>
            </a:r>
            <a:endParaRPr lang="ja-JP" altLang="zh-C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z="2400">
                <a:sym typeface="+mn-ea"/>
              </a:rPr>
              <a:t>マスター テキストの書式設定</a:t>
            </a:r>
            <a:endParaRPr kumimoji="1" lang="ja-JP" altLang="en-US" sz="2400"/>
          </a:p>
          <a:p>
            <a:pPr lvl="1"/>
            <a:r>
              <a:rPr kumimoji="1" lang="ja-JP" altLang="en-US" sz="2400">
                <a:sym typeface="+mn-ea"/>
              </a:rPr>
              <a:t>第 </a:t>
            </a:r>
            <a:r>
              <a:rPr kumimoji="1" lang="en-US" altLang="ja-JP" sz="2400">
                <a:sym typeface="+mn-ea"/>
              </a:rPr>
              <a:t>2 </a:t>
            </a:r>
            <a:r>
              <a:rPr kumimoji="1" lang="ja-JP" altLang="en-US" sz="2400">
                <a:sym typeface="+mn-ea"/>
              </a:rPr>
              <a:t>レベル</a:t>
            </a:r>
            <a:endParaRPr kumimoji="1" lang="ja-JP" altLang="en-US" sz="2400"/>
          </a:p>
          <a:p>
            <a:pPr lvl="2"/>
            <a:r>
              <a:rPr kumimoji="1" lang="ja-JP" altLang="en-US" sz="2400">
                <a:sym typeface="+mn-ea"/>
              </a:rPr>
              <a:t>第 </a:t>
            </a:r>
            <a:r>
              <a:rPr kumimoji="1" lang="en-US" altLang="ja-JP" sz="2400">
                <a:sym typeface="+mn-ea"/>
              </a:rPr>
              <a:t>3 </a:t>
            </a:r>
            <a:r>
              <a:rPr kumimoji="1" lang="ja-JP" altLang="en-US" sz="2400">
                <a:sym typeface="+mn-ea"/>
              </a:rPr>
              <a:t>レベル</a:t>
            </a:r>
            <a:endParaRPr kumimoji="1" lang="ja-JP" altLang="en-US" sz="2400"/>
          </a:p>
          <a:p>
            <a:pPr lvl="3"/>
            <a:r>
              <a:rPr kumimoji="1" lang="ja-JP" altLang="en-US" sz="2400">
                <a:sym typeface="+mn-ea"/>
              </a:rPr>
              <a:t>第 </a:t>
            </a:r>
            <a:r>
              <a:rPr kumimoji="1" lang="en-US" altLang="ja-JP" sz="2400">
                <a:sym typeface="+mn-ea"/>
              </a:rPr>
              <a:t>4 </a:t>
            </a:r>
            <a:r>
              <a:rPr kumimoji="1" lang="ja-JP" altLang="en-US" sz="2400">
                <a:sym typeface="+mn-ea"/>
              </a:rPr>
              <a:t>レベル</a:t>
            </a:r>
            <a:endParaRPr kumimoji="1" lang="ja-JP" altLang="en-US" sz="2400"/>
          </a:p>
          <a:p>
            <a:pPr lvl="4"/>
            <a:r>
              <a:rPr kumimoji="1" lang="ja-JP" altLang="en-US" sz="2400">
                <a:sym typeface="+mn-ea"/>
              </a:rPr>
              <a:t>第 </a:t>
            </a:r>
            <a:r>
              <a:rPr kumimoji="1" lang="en-US" altLang="ja-JP" sz="2400">
                <a:sym typeface="+mn-ea"/>
              </a:rPr>
              <a:t>5 </a:t>
            </a:r>
            <a:r>
              <a:rPr kumimoji="1" lang="ja-JP" altLang="en-US" sz="2400">
                <a:sym typeface="+mn-ea"/>
              </a:rPr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02EA-1539-4E0B-8D44-75C84746A315}" type="datetime1">
              <a:rPr lang="ja-JP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8130-77BF-4C56-A510-052039B846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2.xml"/><Relationship Id="rId11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838200" y="365125"/>
            <a:ext cx="10515600" cy="975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>
                <a:sym typeface="+mn-ea"/>
              </a:rPr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838200" y="1484784"/>
            <a:ext cx="10515600" cy="4692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z="2400">
                <a:sym typeface="+mn-ea"/>
              </a:rPr>
              <a:t>マスター テキストの書式設定</a:t>
            </a:r>
            <a:endParaRPr kumimoji="1" lang="ja-JP" altLang="en-US" sz="2400"/>
          </a:p>
          <a:p>
            <a:pPr lvl="1"/>
            <a:r>
              <a:rPr kumimoji="1" lang="ja-JP" altLang="en-US" sz="2400">
                <a:sym typeface="+mn-ea"/>
              </a:rPr>
              <a:t>第 </a:t>
            </a:r>
            <a:r>
              <a:rPr kumimoji="1" lang="en-US" altLang="ja-JP" sz="2400">
                <a:sym typeface="+mn-ea"/>
              </a:rPr>
              <a:t>2 </a:t>
            </a:r>
            <a:r>
              <a:rPr kumimoji="1" lang="ja-JP" altLang="en-US" sz="2400">
                <a:sym typeface="+mn-ea"/>
              </a:rPr>
              <a:t>レベル</a:t>
            </a:r>
            <a:endParaRPr kumimoji="1" lang="ja-JP" altLang="en-US" sz="2400"/>
          </a:p>
          <a:p>
            <a:pPr lvl="2"/>
            <a:r>
              <a:rPr kumimoji="1" lang="ja-JP" altLang="en-US" sz="2400">
                <a:sym typeface="+mn-ea"/>
              </a:rPr>
              <a:t>第 </a:t>
            </a:r>
            <a:r>
              <a:rPr kumimoji="1" lang="en-US" altLang="ja-JP" sz="2400">
                <a:sym typeface="+mn-ea"/>
              </a:rPr>
              <a:t>3 </a:t>
            </a:r>
            <a:r>
              <a:rPr kumimoji="1" lang="ja-JP" altLang="en-US" sz="2400">
                <a:sym typeface="+mn-ea"/>
              </a:rPr>
              <a:t>レベル</a:t>
            </a:r>
            <a:endParaRPr kumimoji="1" lang="ja-JP" altLang="en-US" sz="2400"/>
          </a:p>
          <a:p>
            <a:pPr lvl="3"/>
            <a:r>
              <a:rPr kumimoji="1" lang="ja-JP" altLang="en-US" sz="2400">
                <a:sym typeface="+mn-ea"/>
              </a:rPr>
              <a:t>第 </a:t>
            </a:r>
            <a:r>
              <a:rPr kumimoji="1" lang="en-US" altLang="ja-JP" sz="2400">
                <a:sym typeface="+mn-ea"/>
              </a:rPr>
              <a:t>4 </a:t>
            </a:r>
            <a:r>
              <a:rPr kumimoji="1" lang="ja-JP" altLang="en-US" sz="2400">
                <a:sym typeface="+mn-ea"/>
              </a:rPr>
              <a:t>レベル</a:t>
            </a:r>
            <a:endParaRPr kumimoji="1" lang="ja-JP" altLang="en-US" sz="2400"/>
          </a:p>
          <a:p>
            <a:pPr lvl="4"/>
            <a:r>
              <a:rPr kumimoji="1" lang="ja-JP" altLang="en-US" sz="2400">
                <a:sym typeface="+mn-ea"/>
              </a:rPr>
              <a:t>第 </a:t>
            </a:r>
            <a:r>
              <a:rPr kumimoji="1" lang="en-US" altLang="ja-JP" sz="2400">
                <a:sym typeface="+mn-ea"/>
              </a:rPr>
              <a:t>5 </a:t>
            </a:r>
            <a:r>
              <a:rPr kumimoji="1" lang="ja-JP" altLang="en-US" sz="2400">
                <a:sym typeface="+mn-ea"/>
              </a:rPr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>
              <a:defRPr/>
            </a:pPr>
            <a:fld id="{BFCFAD07-4426-4EFB-85F0-76F7FFDE4BE9}" type="datetime1">
              <a:rPr lang="ja-JP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ヒラギノ角ゴシック" panose="020B0300000000000000" charset="-128"/>
                <a:ea typeface="ヒラギノ角ゴシック" panose="020B0300000000000000" charset="-128"/>
              </a:defRPr>
            </a:lvl1pPr>
          </a:lstStyle>
          <a:p>
            <a:pPr>
              <a:defRPr/>
            </a:pPr>
            <a:fld id="{F9F76B95-E4E5-4D61-9710-21FA2EBE48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ヒラギノ角ゴシック" panose="020B0300000000000000" charset="-128"/>
          <a:ea typeface="ヒラギノ角ゴシック" panose="020B030000000000000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5" Type="http://schemas.openxmlformats.org/officeDocument/2006/relationships/notesSlide" Target="../notesSlides/notesSlide10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tags" Target="../tags/tag59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7" Type="http://schemas.openxmlformats.org/officeDocument/2006/relationships/notesSlide" Target="../notesSlides/notesSlide11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86.xml"/><Relationship Id="rId14" Type="http://schemas.openxmlformats.org/officeDocument/2006/relationships/tags" Target="../tags/tag85.xml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tags" Target="../tags/tag72.xml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103.xml"/><Relationship Id="rId8" Type="http://schemas.openxmlformats.org/officeDocument/2006/relationships/tags" Target="../tags/tag102.xml"/><Relationship Id="rId7" Type="http://schemas.openxmlformats.org/officeDocument/2006/relationships/tags" Target="../tags/tag101.xml"/><Relationship Id="rId6" Type="http://schemas.openxmlformats.org/officeDocument/2006/relationships/tags" Target="../tags/tag100.xml"/><Relationship Id="rId5" Type="http://schemas.openxmlformats.org/officeDocument/2006/relationships/tags" Target="../tags/tag99.xml"/><Relationship Id="rId4" Type="http://schemas.openxmlformats.org/officeDocument/2006/relationships/tags" Target="../tags/tag98.xml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2" Type="http://schemas.openxmlformats.org/officeDocument/2006/relationships/notesSlide" Target="../notesSlides/notesSlide14.xml"/><Relationship Id="rId11" Type="http://schemas.openxmlformats.org/officeDocument/2006/relationships/slideLayout" Target="../slideLayouts/slideLayout5.xml"/><Relationship Id="rId10" Type="http://schemas.openxmlformats.org/officeDocument/2006/relationships/tags" Target="../tags/tag104.xml"/><Relationship Id="rId1" Type="http://schemas.openxmlformats.org/officeDocument/2006/relationships/tags" Target="../tags/tag95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3" Type="http://schemas.openxmlformats.org/officeDocument/2006/relationships/notesSlide" Target="../notesSlides/notesSlide15.xml"/><Relationship Id="rId12" Type="http://schemas.openxmlformats.org/officeDocument/2006/relationships/slideLayout" Target="../slideLayouts/slideLayout5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tags" Target="../tags/tag10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6" Type="http://schemas.openxmlformats.org/officeDocument/2006/relationships/notesSlide" Target="../notesSlides/notesSlide16.xml"/><Relationship Id="rId15" Type="http://schemas.openxmlformats.org/officeDocument/2006/relationships/slideLayout" Target="../slideLayouts/slideLayout5.xml"/><Relationship Id="rId14" Type="http://schemas.openxmlformats.org/officeDocument/2006/relationships/tags" Target="../tags/tag129.xml"/><Relationship Id="rId13" Type="http://schemas.openxmlformats.org/officeDocument/2006/relationships/tags" Target="../tags/tag128.xml"/><Relationship Id="rId12" Type="http://schemas.openxmlformats.org/officeDocument/2006/relationships/tags" Target="../tags/tag127.xml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tags" Target="../tags/tag116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138.xml"/><Relationship Id="rId8" Type="http://schemas.openxmlformats.org/officeDocument/2006/relationships/tags" Target="../tags/tag137.xml"/><Relationship Id="rId7" Type="http://schemas.openxmlformats.org/officeDocument/2006/relationships/tags" Target="../tags/tag136.xml"/><Relationship Id="rId6" Type="http://schemas.openxmlformats.org/officeDocument/2006/relationships/tags" Target="../tags/tag135.xml"/><Relationship Id="rId5" Type="http://schemas.openxmlformats.org/officeDocument/2006/relationships/tags" Target="../tags/tag134.xml"/><Relationship Id="rId4" Type="http://schemas.openxmlformats.org/officeDocument/2006/relationships/tags" Target="../tags/tag133.xml"/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9" Type="http://schemas.openxmlformats.org/officeDocument/2006/relationships/notesSlide" Target="../notesSlides/notesSlide17.xml"/><Relationship Id="rId18" Type="http://schemas.openxmlformats.org/officeDocument/2006/relationships/slideLayout" Target="../slideLayouts/slideLayout5.xml"/><Relationship Id="rId17" Type="http://schemas.openxmlformats.org/officeDocument/2006/relationships/tags" Target="../tags/tag146.xml"/><Relationship Id="rId16" Type="http://schemas.openxmlformats.org/officeDocument/2006/relationships/tags" Target="../tags/tag145.xml"/><Relationship Id="rId15" Type="http://schemas.openxmlformats.org/officeDocument/2006/relationships/tags" Target="../tags/tag144.xml"/><Relationship Id="rId14" Type="http://schemas.openxmlformats.org/officeDocument/2006/relationships/tags" Target="../tags/tag143.xml"/><Relationship Id="rId13" Type="http://schemas.openxmlformats.org/officeDocument/2006/relationships/tags" Target="../tags/tag142.xml"/><Relationship Id="rId12" Type="http://schemas.openxmlformats.org/officeDocument/2006/relationships/tags" Target="../tags/tag141.xml"/><Relationship Id="rId11" Type="http://schemas.openxmlformats.org/officeDocument/2006/relationships/tags" Target="../tags/tag140.xml"/><Relationship Id="rId10" Type="http://schemas.openxmlformats.org/officeDocument/2006/relationships/tags" Target="../tags/tag139.xml"/><Relationship Id="rId1" Type="http://schemas.openxmlformats.org/officeDocument/2006/relationships/tags" Target="../tags/tag130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155.xml"/><Relationship Id="rId8" Type="http://schemas.openxmlformats.org/officeDocument/2006/relationships/tags" Target="../tags/tag154.xml"/><Relationship Id="rId7" Type="http://schemas.openxmlformats.org/officeDocument/2006/relationships/tags" Target="../tags/tag153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3" Type="http://schemas.openxmlformats.org/officeDocument/2006/relationships/tags" Target="../tags/tag149.xml"/><Relationship Id="rId22" Type="http://schemas.openxmlformats.org/officeDocument/2006/relationships/notesSlide" Target="../notesSlides/notesSlide18.xml"/><Relationship Id="rId21" Type="http://schemas.openxmlformats.org/officeDocument/2006/relationships/slideLayout" Target="../slideLayouts/slideLayout5.xml"/><Relationship Id="rId20" Type="http://schemas.openxmlformats.org/officeDocument/2006/relationships/tags" Target="../tags/tag166.xml"/><Relationship Id="rId2" Type="http://schemas.openxmlformats.org/officeDocument/2006/relationships/tags" Target="../tags/tag148.xml"/><Relationship Id="rId19" Type="http://schemas.openxmlformats.org/officeDocument/2006/relationships/tags" Target="../tags/tag165.xml"/><Relationship Id="rId18" Type="http://schemas.openxmlformats.org/officeDocument/2006/relationships/tags" Target="../tags/tag164.xml"/><Relationship Id="rId17" Type="http://schemas.openxmlformats.org/officeDocument/2006/relationships/tags" Target="../tags/tag163.xml"/><Relationship Id="rId16" Type="http://schemas.openxmlformats.org/officeDocument/2006/relationships/tags" Target="../tags/tag162.xml"/><Relationship Id="rId15" Type="http://schemas.openxmlformats.org/officeDocument/2006/relationships/tags" Target="../tags/tag161.xml"/><Relationship Id="rId14" Type="http://schemas.openxmlformats.org/officeDocument/2006/relationships/tags" Target="../tags/tag160.xml"/><Relationship Id="rId13" Type="http://schemas.openxmlformats.org/officeDocument/2006/relationships/tags" Target="../tags/tag159.xml"/><Relationship Id="rId12" Type="http://schemas.openxmlformats.org/officeDocument/2006/relationships/tags" Target="../tags/tag158.xml"/><Relationship Id="rId11" Type="http://schemas.openxmlformats.org/officeDocument/2006/relationships/tags" Target="../tags/tag157.xml"/><Relationship Id="rId10" Type="http://schemas.openxmlformats.org/officeDocument/2006/relationships/tags" Target="../tags/tag156.xml"/><Relationship Id="rId1" Type="http://schemas.openxmlformats.org/officeDocument/2006/relationships/tags" Target="../tags/tag147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9.xml"/><Relationship Id="rId8" Type="http://schemas.openxmlformats.org/officeDocument/2006/relationships/slideLayout" Target="../slideLayouts/slideLayout5.xml"/><Relationship Id="rId7" Type="http://schemas.openxmlformats.org/officeDocument/2006/relationships/tags" Target="../tags/tag173.xml"/><Relationship Id="rId6" Type="http://schemas.openxmlformats.org/officeDocument/2006/relationships/tags" Target="../tags/tag172.xml"/><Relationship Id="rId5" Type="http://schemas.openxmlformats.org/officeDocument/2006/relationships/tags" Target="../tags/tag171.xml"/><Relationship Id="rId4" Type="http://schemas.openxmlformats.org/officeDocument/2006/relationships/tags" Target="../tags/tag170.xml"/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82.xml"/><Relationship Id="rId8" Type="http://schemas.openxmlformats.org/officeDocument/2006/relationships/tags" Target="../tags/tag181.xml"/><Relationship Id="rId7" Type="http://schemas.openxmlformats.org/officeDocument/2006/relationships/tags" Target="../tags/tag180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" Type="http://schemas.openxmlformats.org/officeDocument/2006/relationships/tags" Target="../tags/tag176.xml"/><Relationship Id="rId2" Type="http://schemas.openxmlformats.org/officeDocument/2006/relationships/tags" Target="../tags/tag175.xml"/><Relationship Id="rId14" Type="http://schemas.openxmlformats.org/officeDocument/2006/relationships/notesSlide" Target="../notesSlides/notesSlide20.xml"/><Relationship Id="rId13" Type="http://schemas.openxmlformats.org/officeDocument/2006/relationships/slideLayout" Target="../slideLayouts/slideLayout5.xml"/><Relationship Id="rId12" Type="http://schemas.openxmlformats.org/officeDocument/2006/relationships/tags" Target="../tags/tag185.xml"/><Relationship Id="rId11" Type="http://schemas.openxmlformats.org/officeDocument/2006/relationships/tags" Target="../tags/tag184.xml"/><Relationship Id="rId10" Type="http://schemas.openxmlformats.org/officeDocument/2006/relationships/tags" Target="../tags/tag183.xml"/><Relationship Id="rId1" Type="http://schemas.openxmlformats.org/officeDocument/2006/relationships/tags" Target="../tags/tag174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194.xml"/><Relationship Id="rId8" Type="http://schemas.openxmlformats.org/officeDocument/2006/relationships/tags" Target="../tags/tag193.xml"/><Relationship Id="rId7" Type="http://schemas.openxmlformats.org/officeDocument/2006/relationships/tags" Target="../tags/tag192.xml"/><Relationship Id="rId6" Type="http://schemas.openxmlformats.org/officeDocument/2006/relationships/tags" Target="../tags/tag191.xml"/><Relationship Id="rId5" Type="http://schemas.openxmlformats.org/officeDocument/2006/relationships/tags" Target="../tags/tag190.xml"/><Relationship Id="rId4" Type="http://schemas.openxmlformats.org/officeDocument/2006/relationships/tags" Target="../tags/tag189.xml"/><Relationship Id="rId3" Type="http://schemas.openxmlformats.org/officeDocument/2006/relationships/tags" Target="../tags/tag188.xml"/><Relationship Id="rId2" Type="http://schemas.openxmlformats.org/officeDocument/2006/relationships/tags" Target="../tags/tag187.xml"/><Relationship Id="rId16" Type="http://schemas.openxmlformats.org/officeDocument/2006/relationships/notesSlide" Target="../notesSlides/notesSlide21.xml"/><Relationship Id="rId15" Type="http://schemas.openxmlformats.org/officeDocument/2006/relationships/slideLayout" Target="../slideLayouts/slideLayout5.xml"/><Relationship Id="rId14" Type="http://schemas.openxmlformats.org/officeDocument/2006/relationships/tags" Target="../tags/tag199.xml"/><Relationship Id="rId13" Type="http://schemas.openxmlformats.org/officeDocument/2006/relationships/tags" Target="../tags/tag198.xml"/><Relationship Id="rId12" Type="http://schemas.openxmlformats.org/officeDocument/2006/relationships/tags" Target="../tags/tag197.xml"/><Relationship Id="rId11" Type="http://schemas.openxmlformats.org/officeDocument/2006/relationships/tags" Target="../tags/tag196.xml"/><Relationship Id="rId10" Type="http://schemas.openxmlformats.org/officeDocument/2006/relationships/tags" Target="../tags/tag195.xml"/><Relationship Id="rId1" Type="http://schemas.openxmlformats.org/officeDocument/2006/relationships/tags" Target="../tags/tag186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tags" Target="../tags/tag208.xml"/><Relationship Id="rId8" Type="http://schemas.openxmlformats.org/officeDocument/2006/relationships/tags" Target="../tags/tag207.xml"/><Relationship Id="rId7" Type="http://schemas.openxmlformats.org/officeDocument/2006/relationships/tags" Target="../tags/tag206.xml"/><Relationship Id="rId6" Type="http://schemas.openxmlformats.org/officeDocument/2006/relationships/tags" Target="../tags/tag205.xml"/><Relationship Id="rId5" Type="http://schemas.openxmlformats.org/officeDocument/2006/relationships/tags" Target="../tags/tag204.xml"/><Relationship Id="rId4" Type="http://schemas.openxmlformats.org/officeDocument/2006/relationships/tags" Target="../tags/tag203.xml"/><Relationship Id="rId3" Type="http://schemas.openxmlformats.org/officeDocument/2006/relationships/tags" Target="../tags/tag202.xml"/><Relationship Id="rId20" Type="http://schemas.openxmlformats.org/officeDocument/2006/relationships/notesSlide" Target="../notesSlides/notesSlide22.xml"/><Relationship Id="rId2" Type="http://schemas.openxmlformats.org/officeDocument/2006/relationships/tags" Target="../tags/tag201.xml"/><Relationship Id="rId19" Type="http://schemas.openxmlformats.org/officeDocument/2006/relationships/slideLayout" Target="../slideLayouts/slideLayout5.xml"/><Relationship Id="rId18" Type="http://schemas.openxmlformats.org/officeDocument/2006/relationships/tags" Target="../tags/tag217.xml"/><Relationship Id="rId17" Type="http://schemas.openxmlformats.org/officeDocument/2006/relationships/tags" Target="../tags/tag216.xml"/><Relationship Id="rId16" Type="http://schemas.openxmlformats.org/officeDocument/2006/relationships/tags" Target="../tags/tag215.xml"/><Relationship Id="rId15" Type="http://schemas.openxmlformats.org/officeDocument/2006/relationships/tags" Target="../tags/tag214.xml"/><Relationship Id="rId14" Type="http://schemas.openxmlformats.org/officeDocument/2006/relationships/tags" Target="../tags/tag213.xml"/><Relationship Id="rId13" Type="http://schemas.openxmlformats.org/officeDocument/2006/relationships/tags" Target="../tags/tag212.xml"/><Relationship Id="rId12" Type="http://schemas.openxmlformats.org/officeDocument/2006/relationships/tags" Target="../tags/tag211.xml"/><Relationship Id="rId11" Type="http://schemas.openxmlformats.org/officeDocument/2006/relationships/tags" Target="../tags/tag210.xml"/><Relationship Id="rId10" Type="http://schemas.openxmlformats.org/officeDocument/2006/relationships/tags" Target="../tags/tag209.xml"/><Relationship Id="rId1" Type="http://schemas.openxmlformats.org/officeDocument/2006/relationships/tags" Target="../tags/tag200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tags" Target="../tags/tag226.xml"/><Relationship Id="rId8" Type="http://schemas.openxmlformats.org/officeDocument/2006/relationships/tags" Target="../tags/tag225.xml"/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4" Type="http://schemas.openxmlformats.org/officeDocument/2006/relationships/notesSlide" Target="../notesSlides/notesSlide23.xml"/><Relationship Id="rId23" Type="http://schemas.openxmlformats.org/officeDocument/2006/relationships/slideLayout" Target="../slideLayouts/slideLayout5.xml"/><Relationship Id="rId22" Type="http://schemas.openxmlformats.org/officeDocument/2006/relationships/tags" Target="../tags/tag239.xml"/><Relationship Id="rId21" Type="http://schemas.openxmlformats.org/officeDocument/2006/relationships/tags" Target="../tags/tag238.xml"/><Relationship Id="rId20" Type="http://schemas.openxmlformats.org/officeDocument/2006/relationships/tags" Target="../tags/tag237.xml"/><Relationship Id="rId2" Type="http://schemas.openxmlformats.org/officeDocument/2006/relationships/tags" Target="../tags/tag219.xml"/><Relationship Id="rId19" Type="http://schemas.openxmlformats.org/officeDocument/2006/relationships/tags" Target="../tags/tag236.xml"/><Relationship Id="rId18" Type="http://schemas.openxmlformats.org/officeDocument/2006/relationships/tags" Target="../tags/tag235.xml"/><Relationship Id="rId17" Type="http://schemas.openxmlformats.org/officeDocument/2006/relationships/tags" Target="../tags/tag234.xml"/><Relationship Id="rId16" Type="http://schemas.openxmlformats.org/officeDocument/2006/relationships/tags" Target="../tags/tag233.xml"/><Relationship Id="rId15" Type="http://schemas.openxmlformats.org/officeDocument/2006/relationships/tags" Target="../tags/tag232.xml"/><Relationship Id="rId14" Type="http://schemas.openxmlformats.org/officeDocument/2006/relationships/tags" Target="../tags/tag231.xml"/><Relationship Id="rId13" Type="http://schemas.openxmlformats.org/officeDocument/2006/relationships/tags" Target="../tags/tag230.xml"/><Relationship Id="rId12" Type="http://schemas.openxmlformats.org/officeDocument/2006/relationships/tags" Target="../tags/tag229.xml"/><Relationship Id="rId11" Type="http://schemas.openxmlformats.org/officeDocument/2006/relationships/tags" Target="../tags/tag228.xml"/><Relationship Id="rId10" Type="http://schemas.openxmlformats.org/officeDocument/2006/relationships/tags" Target="../tags/tag227.xml"/><Relationship Id="rId1" Type="http://schemas.openxmlformats.org/officeDocument/2006/relationships/tags" Target="../tags/tag218.xml"/></Relationships>
</file>

<file path=ppt/slides/_rels/slide24.xml.rels><?xml version="1.0" encoding="UTF-8" standalone="yes"?>
<Relationships xmlns="http://schemas.openxmlformats.org/package/2006/relationships"><Relationship Id="rId9" Type="http://schemas.openxmlformats.org/officeDocument/2006/relationships/tags" Target="../tags/tag248.xml"/><Relationship Id="rId8" Type="http://schemas.openxmlformats.org/officeDocument/2006/relationships/tags" Target="../tags/tag247.xml"/><Relationship Id="rId7" Type="http://schemas.openxmlformats.org/officeDocument/2006/relationships/tags" Target="../tags/tag246.xml"/><Relationship Id="rId6" Type="http://schemas.openxmlformats.org/officeDocument/2006/relationships/tags" Target="../tags/tag245.xml"/><Relationship Id="rId5" Type="http://schemas.openxmlformats.org/officeDocument/2006/relationships/tags" Target="../tags/tag244.xml"/><Relationship Id="rId4" Type="http://schemas.openxmlformats.org/officeDocument/2006/relationships/tags" Target="../tags/tag243.xml"/><Relationship Id="rId3" Type="http://schemas.openxmlformats.org/officeDocument/2006/relationships/tags" Target="../tags/tag242.xml"/><Relationship Id="rId28" Type="http://schemas.openxmlformats.org/officeDocument/2006/relationships/notesSlide" Target="../notesSlides/notesSlide24.xml"/><Relationship Id="rId27" Type="http://schemas.openxmlformats.org/officeDocument/2006/relationships/slideLayout" Target="../slideLayouts/slideLayout5.xml"/><Relationship Id="rId26" Type="http://schemas.openxmlformats.org/officeDocument/2006/relationships/tags" Target="../tags/tag265.xml"/><Relationship Id="rId25" Type="http://schemas.openxmlformats.org/officeDocument/2006/relationships/tags" Target="../tags/tag264.xml"/><Relationship Id="rId24" Type="http://schemas.openxmlformats.org/officeDocument/2006/relationships/tags" Target="../tags/tag263.xml"/><Relationship Id="rId23" Type="http://schemas.openxmlformats.org/officeDocument/2006/relationships/tags" Target="../tags/tag262.xml"/><Relationship Id="rId22" Type="http://schemas.openxmlformats.org/officeDocument/2006/relationships/tags" Target="../tags/tag261.xml"/><Relationship Id="rId21" Type="http://schemas.openxmlformats.org/officeDocument/2006/relationships/tags" Target="../tags/tag260.xml"/><Relationship Id="rId20" Type="http://schemas.openxmlformats.org/officeDocument/2006/relationships/tags" Target="../tags/tag259.xml"/><Relationship Id="rId2" Type="http://schemas.openxmlformats.org/officeDocument/2006/relationships/tags" Target="../tags/tag241.xml"/><Relationship Id="rId19" Type="http://schemas.openxmlformats.org/officeDocument/2006/relationships/tags" Target="../tags/tag258.xml"/><Relationship Id="rId18" Type="http://schemas.openxmlformats.org/officeDocument/2006/relationships/tags" Target="../tags/tag257.xml"/><Relationship Id="rId17" Type="http://schemas.openxmlformats.org/officeDocument/2006/relationships/tags" Target="../tags/tag256.xml"/><Relationship Id="rId16" Type="http://schemas.openxmlformats.org/officeDocument/2006/relationships/tags" Target="../tags/tag255.xml"/><Relationship Id="rId15" Type="http://schemas.openxmlformats.org/officeDocument/2006/relationships/tags" Target="../tags/tag254.xml"/><Relationship Id="rId14" Type="http://schemas.openxmlformats.org/officeDocument/2006/relationships/tags" Target="../tags/tag253.xml"/><Relationship Id="rId13" Type="http://schemas.openxmlformats.org/officeDocument/2006/relationships/tags" Target="../tags/tag252.xml"/><Relationship Id="rId12" Type="http://schemas.openxmlformats.org/officeDocument/2006/relationships/tags" Target="../tags/tag251.xml"/><Relationship Id="rId11" Type="http://schemas.openxmlformats.org/officeDocument/2006/relationships/tags" Target="../tags/tag250.xml"/><Relationship Id="rId10" Type="http://schemas.openxmlformats.org/officeDocument/2006/relationships/tags" Target="../tags/tag249.xml"/><Relationship Id="rId1" Type="http://schemas.openxmlformats.org/officeDocument/2006/relationships/tags" Target="../tags/tag240.xml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tags" Target="../tags/tag268.xml"/><Relationship Id="rId3" Type="http://schemas.openxmlformats.org/officeDocument/2006/relationships/tags" Target="../tags/tag267.xml"/><Relationship Id="rId2" Type="http://schemas.openxmlformats.org/officeDocument/2006/relationships/image" Target="../media/image7.jpeg"/><Relationship Id="rId11" Type="http://schemas.openxmlformats.org/officeDocument/2006/relationships/notesSlide" Target="../notesSlides/notesSlide25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266.xml"/></Relationships>
</file>

<file path=ppt/slides/_rels/slide26.xml.rels><?xml version="1.0" encoding="UTF-8" standalone="yes"?>
<Relationships xmlns="http://schemas.openxmlformats.org/package/2006/relationships"><Relationship Id="rId9" Type="http://schemas.openxmlformats.org/officeDocument/2006/relationships/tags" Target="../tags/tag280.xml"/><Relationship Id="rId8" Type="http://schemas.openxmlformats.org/officeDocument/2006/relationships/tags" Target="../tags/tag279.xml"/><Relationship Id="rId7" Type="http://schemas.openxmlformats.org/officeDocument/2006/relationships/tags" Target="../tags/tag278.xml"/><Relationship Id="rId6" Type="http://schemas.openxmlformats.org/officeDocument/2006/relationships/tags" Target="../tags/tag277.xml"/><Relationship Id="rId5" Type="http://schemas.openxmlformats.org/officeDocument/2006/relationships/tags" Target="../tags/tag276.xml"/><Relationship Id="rId4" Type="http://schemas.openxmlformats.org/officeDocument/2006/relationships/image" Target="../media/image9.jpeg"/><Relationship Id="rId3" Type="http://schemas.openxmlformats.org/officeDocument/2006/relationships/tags" Target="../tags/tag275.xml"/><Relationship Id="rId2" Type="http://schemas.openxmlformats.org/officeDocument/2006/relationships/image" Target="../media/image8.jpeg"/><Relationship Id="rId11" Type="http://schemas.openxmlformats.org/officeDocument/2006/relationships/notesSlide" Target="../notesSlides/notesSlide26.xml"/><Relationship Id="rId10" Type="http://schemas.openxmlformats.org/officeDocument/2006/relationships/slideLayout" Target="../slideLayouts/slideLayout7.xml"/><Relationship Id="rId1" Type="http://schemas.openxmlformats.org/officeDocument/2006/relationships/tags" Target="../tags/tag274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285.xml"/><Relationship Id="rId7" Type="http://schemas.openxmlformats.org/officeDocument/2006/relationships/image" Target="../media/image12.png"/><Relationship Id="rId6" Type="http://schemas.openxmlformats.org/officeDocument/2006/relationships/tags" Target="../tags/tag284.xml"/><Relationship Id="rId5" Type="http://schemas.openxmlformats.org/officeDocument/2006/relationships/image" Target="../media/image11.png"/><Relationship Id="rId4" Type="http://schemas.openxmlformats.org/officeDocument/2006/relationships/tags" Target="../tags/tag283.xml"/><Relationship Id="rId3" Type="http://schemas.openxmlformats.org/officeDocument/2006/relationships/image" Target="../media/image10.png"/><Relationship Id="rId24" Type="http://schemas.openxmlformats.org/officeDocument/2006/relationships/notesSlide" Target="../notesSlides/notesSlide27.xml"/><Relationship Id="rId23" Type="http://schemas.openxmlformats.org/officeDocument/2006/relationships/slideLayout" Target="../slideLayouts/slideLayout2.xml"/><Relationship Id="rId22" Type="http://schemas.openxmlformats.org/officeDocument/2006/relationships/tags" Target="../tags/tag293.xml"/><Relationship Id="rId21" Type="http://schemas.openxmlformats.org/officeDocument/2006/relationships/tags" Target="../tags/tag292.xml"/><Relationship Id="rId20" Type="http://schemas.openxmlformats.org/officeDocument/2006/relationships/tags" Target="../tags/tag291.xml"/><Relationship Id="rId2" Type="http://schemas.openxmlformats.org/officeDocument/2006/relationships/tags" Target="../tags/tag282.xml"/><Relationship Id="rId19" Type="http://schemas.openxmlformats.org/officeDocument/2006/relationships/image" Target="../media/image18.png"/><Relationship Id="rId18" Type="http://schemas.openxmlformats.org/officeDocument/2006/relationships/tags" Target="../tags/tag290.xml"/><Relationship Id="rId17" Type="http://schemas.openxmlformats.org/officeDocument/2006/relationships/image" Target="../media/image17.jpeg"/><Relationship Id="rId16" Type="http://schemas.openxmlformats.org/officeDocument/2006/relationships/tags" Target="../tags/tag289.xml"/><Relationship Id="rId15" Type="http://schemas.openxmlformats.org/officeDocument/2006/relationships/image" Target="../media/image16.png"/><Relationship Id="rId14" Type="http://schemas.openxmlformats.org/officeDocument/2006/relationships/tags" Target="../tags/tag288.xml"/><Relationship Id="rId13" Type="http://schemas.openxmlformats.org/officeDocument/2006/relationships/image" Target="../media/image15.png"/><Relationship Id="rId12" Type="http://schemas.openxmlformats.org/officeDocument/2006/relationships/tags" Target="../tags/tag287.xml"/><Relationship Id="rId11" Type="http://schemas.openxmlformats.org/officeDocument/2006/relationships/image" Target="../media/image14.png"/><Relationship Id="rId10" Type="http://schemas.openxmlformats.org/officeDocument/2006/relationships/tags" Target="../tags/tag286.xml"/><Relationship Id="rId1" Type="http://schemas.openxmlformats.org/officeDocument/2006/relationships/tags" Target="../tags/tag281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302.xml"/><Relationship Id="rId8" Type="http://schemas.openxmlformats.org/officeDocument/2006/relationships/tags" Target="../tags/tag301.xml"/><Relationship Id="rId7" Type="http://schemas.openxmlformats.org/officeDocument/2006/relationships/tags" Target="../tags/tag300.xml"/><Relationship Id="rId6" Type="http://schemas.openxmlformats.org/officeDocument/2006/relationships/tags" Target="../tags/tag299.xml"/><Relationship Id="rId5" Type="http://schemas.openxmlformats.org/officeDocument/2006/relationships/tags" Target="../tags/tag298.xml"/><Relationship Id="rId4" Type="http://schemas.openxmlformats.org/officeDocument/2006/relationships/tags" Target="../tags/tag297.xml"/><Relationship Id="rId3" Type="http://schemas.openxmlformats.org/officeDocument/2006/relationships/tags" Target="../tags/tag296.xml"/><Relationship Id="rId23" Type="http://schemas.openxmlformats.org/officeDocument/2006/relationships/notesSlide" Target="../notesSlides/notesSlide28.xml"/><Relationship Id="rId22" Type="http://schemas.openxmlformats.org/officeDocument/2006/relationships/slideLayout" Target="../slideLayouts/slideLayout4.xml"/><Relationship Id="rId21" Type="http://schemas.openxmlformats.org/officeDocument/2006/relationships/tags" Target="../tags/tag314.xml"/><Relationship Id="rId20" Type="http://schemas.openxmlformats.org/officeDocument/2006/relationships/tags" Target="../tags/tag313.xml"/><Relationship Id="rId2" Type="http://schemas.openxmlformats.org/officeDocument/2006/relationships/tags" Target="../tags/tag295.xml"/><Relationship Id="rId19" Type="http://schemas.openxmlformats.org/officeDocument/2006/relationships/tags" Target="../tags/tag312.xml"/><Relationship Id="rId18" Type="http://schemas.openxmlformats.org/officeDocument/2006/relationships/tags" Target="../tags/tag311.xml"/><Relationship Id="rId17" Type="http://schemas.openxmlformats.org/officeDocument/2006/relationships/tags" Target="../tags/tag310.xml"/><Relationship Id="rId16" Type="http://schemas.openxmlformats.org/officeDocument/2006/relationships/tags" Target="../tags/tag309.xml"/><Relationship Id="rId15" Type="http://schemas.openxmlformats.org/officeDocument/2006/relationships/tags" Target="../tags/tag308.xml"/><Relationship Id="rId14" Type="http://schemas.openxmlformats.org/officeDocument/2006/relationships/tags" Target="../tags/tag307.xml"/><Relationship Id="rId13" Type="http://schemas.openxmlformats.org/officeDocument/2006/relationships/tags" Target="../tags/tag306.xml"/><Relationship Id="rId12" Type="http://schemas.openxmlformats.org/officeDocument/2006/relationships/tags" Target="../tags/tag305.xml"/><Relationship Id="rId11" Type="http://schemas.openxmlformats.org/officeDocument/2006/relationships/tags" Target="../tags/tag304.xml"/><Relationship Id="rId10" Type="http://schemas.openxmlformats.org/officeDocument/2006/relationships/tags" Target="../tags/tag303.xml"/><Relationship Id="rId1" Type="http://schemas.openxmlformats.org/officeDocument/2006/relationships/tags" Target="../tags/tag294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6.xml"/><Relationship Id="rId2" Type="http://schemas.openxmlformats.org/officeDocument/2006/relationships/tags" Target="../tags/tag316.xml"/><Relationship Id="rId1" Type="http://schemas.openxmlformats.org/officeDocument/2006/relationships/tags" Target="../tags/tag315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8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image" Target="../media/image6.jpeg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image" Target="../media/image7.jpeg"/><Relationship Id="rId1" Type="http://schemas.openxmlformats.org/officeDocument/2006/relationships/tags" Target="../tags/tag17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0" Type="http://schemas.openxmlformats.org/officeDocument/2006/relationships/notesSlide" Target="../notesSlides/notesSlide7.xml"/><Relationship Id="rId1" Type="http://schemas.openxmlformats.org/officeDocument/2006/relationships/tags" Target="../tags/tag26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4" Type="http://schemas.openxmlformats.org/officeDocument/2006/relationships/notesSlide" Target="../notesSlides/notesSlide8.xml"/><Relationship Id="rId13" Type="http://schemas.openxmlformats.org/officeDocument/2006/relationships/slideLayout" Target="../slideLayouts/slideLayout7.xml"/><Relationship Id="rId12" Type="http://schemas.openxmlformats.org/officeDocument/2006/relationships/tags" Target="../tags/tag45.xml"/><Relationship Id="rId11" Type="http://schemas.openxmlformats.org/officeDocument/2006/relationships/tags" Target="../tags/tag44.xml"/><Relationship Id="rId10" Type="http://schemas.openxmlformats.org/officeDocument/2006/relationships/tags" Target="../tags/tag43.xml"/><Relationship Id="rId1" Type="http://schemas.openxmlformats.org/officeDocument/2006/relationships/tags" Target="../tags/tag34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54.xml"/><Relationship Id="rId8" Type="http://schemas.openxmlformats.org/officeDocument/2006/relationships/tags" Target="../tags/tag53.xml"/><Relationship Id="rId7" Type="http://schemas.openxmlformats.org/officeDocument/2006/relationships/tags" Target="../tags/tag52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5" Type="http://schemas.openxmlformats.org/officeDocument/2006/relationships/notesSlide" Target="../notesSlides/notesSlide9.xml"/><Relationship Id="rId14" Type="http://schemas.openxmlformats.org/officeDocument/2006/relationships/slideLayout" Target="../slideLayouts/slideLayout7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tags" Target="../tags/tag56.xml"/><Relationship Id="rId10" Type="http://schemas.openxmlformats.org/officeDocument/2006/relationships/tags" Target="../tags/tag55.xml"/><Relationship Id="rId1" Type="http://schemas.openxmlformats.org/officeDocument/2006/relationships/tags" Target="../tags/tag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solidFill>
            <a:srgbClr val="E7E7EF"/>
          </a:solidFill>
        </p:spPr>
        <p:txBody>
          <a:bodyPr>
            <a:normAutofit/>
          </a:bodyPr>
          <a:lstStyle/>
          <a:p>
            <a:r>
              <a:rPr lang="en-US" altLang="zh-CN" dirty="0">
                <a:sym typeface="+mn-ea"/>
              </a:rPr>
              <a:t>Enter Title</a:t>
            </a:r>
            <a:endParaRPr lang="zh-CN" altLang="en-US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ym typeface="+mn-ea"/>
              </a:rPr>
              <a:t>Enter Title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  <a:sym typeface="Arial" panose="020B0604020202090204" pitchFamily="34" charset="0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 rot="5400000">
            <a:off x="1223096" y="3852523"/>
            <a:ext cx="2708433" cy="861775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en-US" altLang="zh-CN" sz="4800">
                <a:latin typeface="ヒラギノ角ゴシック" panose="020B0300000000000000" charset="-128"/>
                <a:ea typeface="ヒラギノ角ゴシック" panose="020B0300000000000000" charset="-128"/>
                <a:cs typeface="+mj-cs"/>
                <a:sym typeface="Arial" panose="020B0604020202090204" pitchFamily="34" charset="0"/>
              </a:rPr>
              <a:t>Contents</a:t>
            </a:r>
            <a:endParaRPr lang="en-US" altLang="zh-CN" sz="4800" dirty="0">
              <a:latin typeface="ヒラギノ角ゴシック" panose="020B0300000000000000" charset="-128"/>
              <a:ea typeface="ヒラギノ角ゴシック" panose="020B0300000000000000" charset="-128"/>
              <a:cs typeface="+mj-cs"/>
              <a:sym typeface="Arial" panose="020B0604020202090204" pitchFamily="34" charset="0"/>
            </a:endParaRPr>
          </a:p>
        </p:txBody>
      </p:sp>
      <p:sp>
        <p:nvSpPr>
          <p:cNvPr id="6" name="Rechteck 36"/>
          <p:cNvSpPr/>
          <p:nvPr>
            <p:custDataLst>
              <p:tags r:id="rId2"/>
            </p:custDataLst>
          </p:nvPr>
        </p:nvSpPr>
        <p:spPr bwMode="gray">
          <a:xfrm>
            <a:off x="4936264" y="1275173"/>
            <a:ext cx="5054755" cy="73676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48000" rIns="288000" bIns="48000" anchor="ctr"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zh-CN">
                <a:solidFill>
                  <a:schemeClr val="bg2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b="1" noProof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10" name="Freeform 63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1704401" y="1584031"/>
            <a:ext cx="1619985" cy="1231675"/>
          </a:xfrm>
          <a:custGeom>
            <a:avLst/>
            <a:gdLst>
              <a:gd name="T0" fmla="*/ 36 w 113"/>
              <a:gd name="T1" fmla="*/ 11 h 86"/>
              <a:gd name="T2" fmla="*/ 106 w 113"/>
              <a:gd name="T3" fmla="*/ 32 h 86"/>
              <a:gd name="T4" fmla="*/ 102 w 113"/>
              <a:gd name="T5" fmla="*/ 35 h 86"/>
              <a:gd name="T6" fmla="*/ 99 w 113"/>
              <a:gd name="T7" fmla="*/ 39 h 86"/>
              <a:gd name="T8" fmla="*/ 95 w 113"/>
              <a:gd name="T9" fmla="*/ 43 h 86"/>
              <a:gd name="T10" fmla="*/ 91 w 113"/>
              <a:gd name="T11" fmla="*/ 86 h 86"/>
              <a:gd name="T12" fmla="*/ 91 w 113"/>
              <a:gd name="T13" fmla="*/ 47 h 86"/>
              <a:gd name="T14" fmla="*/ 81 w 113"/>
              <a:gd name="T15" fmla="*/ 86 h 86"/>
              <a:gd name="T16" fmla="*/ 77 w 113"/>
              <a:gd name="T17" fmla="*/ 59 h 86"/>
              <a:gd name="T18" fmla="*/ 74 w 113"/>
              <a:gd name="T19" fmla="*/ 56 h 86"/>
              <a:gd name="T20" fmla="*/ 70 w 113"/>
              <a:gd name="T21" fmla="*/ 86 h 86"/>
              <a:gd name="T22" fmla="*/ 70 w 113"/>
              <a:gd name="T23" fmla="*/ 54 h 86"/>
              <a:gd name="T24" fmla="*/ 59 w 113"/>
              <a:gd name="T25" fmla="*/ 86 h 86"/>
              <a:gd name="T26" fmla="*/ 56 w 113"/>
              <a:gd name="T27" fmla="*/ 65 h 86"/>
              <a:gd name="T28" fmla="*/ 52 w 113"/>
              <a:gd name="T29" fmla="*/ 68 h 86"/>
              <a:gd name="T30" fmla="*/ 48 w 113"/>
              <a:gd name="T31" fmla="*/ 86 h 86"/>
              <a:gd name="T32" fmla="*/ 48 w 113"/>
              <a:gd name="T33" fmla="*/ 71 h 86"/>
              <a:gd name="T34" fmla="*/ 38 w 113"/>
              <a:gd name="T35" fmla="*/ 86 h 86"/>
              <a:gd name="T36" fmla="*/ 34 w 113"/>
              <a:gd name="T37" fmla="*/ 70 h 86"/>
              <a:gd name="T38" fmla="*/ 31 w 113"/>
              <a:gd name="T39" fmla="*/ 67 h 86"/>
              <a:gd name="T40" fmla="*/ 27 w 113"/>
              <a:gd name="T41" fmla="*/ 86 h 86"/>
              <a:gd name="T42" fmla="*/ 27 w 113"/>
              <a:gd name="T43" fmla="*/ 67 h 86"/>
              <a:gd name="T44" fmla="*/ 16 w 113"/>
              <a:gd name="T45" fmla="*/ 86 h 86"/>
              <a:gd name="T46" fmla="*/ 5 w 113"/>
              <a:gd name="T47" fmla="*/ 79 h 86"/>
              <a:gd name="T48" fmla="*/ 2 w 113"/>
              <a:gd name="T49" fmla="*/ 76 h 86"/>
              <a:gd name="T50" fmla="*/ 0 w 113"/>
              <a:gd name="T51" fmla="*/ 58 h 86"/>
              <a:gd name="T52" fmla="*/ 38 w 113"/>
              <a:gd name="T53" fmla="*/ 64 h 86"/>
              <a:gd name="T54" fmla="*/ 70 w 113"/>
              <a:gd name="T55" fmla="*/ 45 h 86"/>
              <a:gd name="T56" fmla="*/ 82 w 113"/>
              <a:gd name="T57" fmla="*/ 46 h 86"/>
              <a:gd name="T58" fmla="*/ 111 w 113"/>
              <a:gd name="T59" fmla="*/ 13 h 86"/>
              <a:gd name="T60" fmla="*/ 89 w 113"/>
              <a:gd name="T61" fmla="*/ 10 h 86"/>
              <a:gd name="T62" fmla="*/ 74 w 113"/>
              <a:gd name="T63" fmla="*/ 31 h 86"/>
              <a:gd name="T64" fmla="*/ 42 w 113"/>
              <a:gd name="T65" fmla="*/ 49 h 86"/>
              <a:gd name="T66" fmla="*/ 25 w 113"/>
              <a:gd name="T67" fmla="*/ 43 h 86"/>
              <a:gd name="T68" fmla="*/ 13 w 113"/>
              <a:gd name="T69" fmla="*/ 86 h 86"/>
              <a:gd name="T70" fmla="*/ 13 w 113"/>
              <a:gd name="T71" fmla="*/ 75 h 86"/>
              <a:gd name="T72" fmla="*/ 31 w 113"/>
              <a:gd name="T73" fmla="*/ 12 h 86"/>
              <a:gd name="T74" fmla="*/ 49 w 113"/>
              <a:gd name="T75" fmla="*/ 19 h 86"/>
              <a:gd name="T76" fmla="*/ 39 w 113"/>
              <a:gd name="T77" fmla="*/ 19 h 86"/>
              <a:gd name="T78" fmla="*/ 43 w 113"/>
              <a:gd name="T79" fmla="*/ 44 h 86"/>
              <a:gd name="T80" fmla="*/ 34 w 113"/>
              <a:gd name="T81" fmla="*/ 31 h 86"/>
              <a:gd name="T82" fmla="*/ 20 w 113"/>
              <a:gd name="T83" fmla="*/ 38 h 86"/>
              <a:gd name="T84" fmla="*/ 30 w 113"/>
              <a:gd name="T85" fmla="*/ 17 h 86"/>
              <a:gd name="T86" fmla="*/ 21 w 113"/>
              <a:gd name="T87" fmla="*/ 2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86">
                <a:moveTo>
                  <a:pt x="36" y="2"/>
                </a:moveTo>
                <a:cubicBezTo>
                  <a:pt x="39" y="2"/>
                  <a:pt x="41" y="4"/>
                  <a:pt x="41" y="6"/>
                </a:cubicBezTo>
                <a:cubicBezTo>
                  <a:pt x="41" y="9"/>
                  <a:pt x="39" y="11"/>
                  <a:pt x="36" y="11"/>
                </a:cubicBezTo>
                <a:cubicBezTo>
                  <a:pt x="34" y="11"/>
                  <a:pt x="32" y="9"/>
                  <a:pt x="32" y="6"/>
                </a:cubicBezTo>
                <a:cubicBezTo>
                  <a:pt x="32" y="4"/>
                  <a:pt x="34" y="2"/>
                  <a:pt x="36" y="2"/>
                </a:cubicBezTo>
                <a:close/>
                <a:moveTo>
                  <a:pt x="106" y="32"/>
                </a:moveTo>
                <a:cubicBezTo>
                  <a:pt x="106" y="86"/>
                  <a:pt x="106" y="86"/>
                  <a:pt x="106" y="86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6" y="32"/>
                  <a:pt x="106" y="32"/>
                </a:cubicBezTo>
                <a:close/>
                <a:moveTo>
                  <a:pt x="99" y="39"/>
                </a:moveTo>
                <a:cubicBezTo>
                  <a:pt x="99" y="86"/>
                  <a:pt x="99" y="86"/>
                  <a:pt x="99" y="86"/>
                </a:cubicBezTo>
                <a:cubicBezTo>
                  <a:pt x="97" y="86"/>
                  <a:pt x="96" y="86"/>
                  <a:pt x="95" y="86"/>
                </a:cubicBezTo>
                <a:cubicBezTo>
                  <a:pt x="95" y="43"/>
                  <a:pt x="95" y="43"/>
                  <a:pt x="95" y="43"/>
                </a:cubicBezTo>
                <a:cubicBezTo>
                  <a:pt x="99" y="39"/>
                  <a:pt x="99" y="39"/>
                  <a:pt x="99" y="39"/>
                </a:cubicBezTo>
                <a:close/>
                <a:moveTo>
                  <a:pt x="91" y="47"/>
                </a:moveTo>
                <a:cubicBezTo>
                  <a:pt x="91" y="86"/>
                  <a:pt x="91" y="86"/>
                  <a:pt x="91" y="86"/>
                </a:cubicBezTo>
                <a:cubicBezTo>
                  <a:pt x="90" y="86"/>
                  <a:pt x="89" y="86"/>
                  <a:pt x="88" y="86"/>
                </a:cubicBezTo>
                <a:cubicBezTo>
                  <a:pt x="88" y="51"/>
                  <a:pt x="88" y="51"/>
                  <a:pt x="88" y="51"/>
                </a:cubicBezTo>
                <a:cubicBezTo>
                  <a:pt x="91" y="47"/>
                  <a:pt x="91" y="47"/>
                  <a:pt x="91" y="47"/>
                </a:cubicBezTo>
                <a:close/>
                <a:moveTo>
                  <a:pt x="84" y="55"/>
                </a:moveTo>
                <a:cubicBezTo>
                  <a:pt x="84" y="86"/>
                  <a:pt x="84" y="86"/>
                  <a:pt x="84" y="86"/>
                </a:cubicBezTo>
                <a:cubicBezTo>
                  <a:pt x="83" y="86"/>
                  <a:pt x="82" y="86"/>
                  <a:pt x="81" y="86"/>
                </a:cubicBezTo>
                <a:cubicBezTo>
                  <a:pt x="81" y="59"/>
                  <a:pt x="81" y="59"/>
                  <a:pt x="81" y="59"/>
                </a:cubicBezTo>
                <a:cubicBezTo>
                  <a:pt x="84" y="55"/>
                  <a:pt x="84" y="55"/>
                  <a:pt x="84" y="55"/>
                </a:cubicBezTo>
                <a:close/>
                <a:moveTo>
                  <a:pt x="77" y="59"/>
                </a:moveTo>
                <a:cubicBezTo>
                  <a:pt x="77" y="86"/>
                  <a:pt x="77" y="86"/>
                  <a:pt x="77" y="86"/>
                </a:cubicBezTo>
                <a:cubicBezTo>
                  <a:pt x="76" y="86"/>
                  <a:pt x="75" y="86"/>
                  <a:pt x="74" y="86"/>
                </a:cubicBezTo>
                <a:cubicBezTo>
                  <a:pt x="74" y="56"/>
                  <a:pt x="74" y="56"/>
                  <a:pt x="74" y="56"/>
                </a:cubicBezTo>
                <a:cubicBezTo>
                  <a:pt x="77" y="59"/>
                  <a:pt x="77" y="59"/>
                  <a:pt x="77" y="59"/>
                </a:cubicBezTo>
                <a:close/>
                <a:moveTo>
                  <a:pt x="70" y="54"/>
                </a:moveTo>
                <a:cubicBezTo>
                  <a:pt x="70" y="86"/>
                  <a:pt x="70" y="86"/>
                  <a:pt x="70" y="86"/>
                </a:cubicBezTo>
                <a:cubicBezTo>
                  <a:pt x="69" y="86"/>
                  <a:pt x="68" y="86"/>
                  <a:pt x="66" y="86"/>
                </a:cubicBezTo>
                <a:cubicBezTo>
                  <a:pt x="66" y="57"/>
                  <a:pt x="66" y="57"/>
                  <a:pt x="66" y="57"/>
                </a:cubicBezTo>
                <a:cubicBezTo>
                  <a:pt x="70" y="54"/>
                  <a:pt x="70" y="54"/>
                  <a:pt x="70" y="54"/>
                </a:cubicBezTo>
                <a:close/>
                <a:moveTo>
                  <a:pt x="63" y="59"/>
                </a:moveTo>
                <a:cubicBezTo>
                  <a:pt x="63" y="86"/>
                  <a:pt x="63" y="86"/>
                  <a:pt x="63" y="86"/>
                </a:cubicBezTo>
                <a:cubicBezTo>
                  <a:pt x="62" y="86"/>
                  <a:pt x="60" y="86"/>
                  <a:pt x="59" y="86"/>
                </a:cubicBezTo>
                <a:cubicBezTo>
                  <a:pt x="59" y="62"/>
                  <a:pt x="59" y="62"/>
                  <a:pt x="59" y="62"/>
                </a:cubicBezTo>
                <a:cubicBezTo>
                  <a:pt x="63" y="59"/>
                  <a:pt x="63" y="59"/>
                  <a:pt x="63" y="59"/>
                </a:cubicBezTo>
                <a:close/>
                <a:moveTo>
                  <a:pt x="56" y="65"/>
                </a:moveTo>
                <a:cubicBezTo>
                  <a:pt x="56" y="86"/>
                  <a:pt x="56" y="86"/>
                  <a:pt x="56" y="86"/>
                </a:cubicBezTo>
                <a:cubicBezTo>
                  <a:pt x="54" y="86"/>
                  <a:pt x="53" y="86"/>
                  <a:pt x="52" y="86"/>
                </a:cubicBezTo>
                <a:cubicBezTo>
                  <a:pt x="52" y="68"/>
                  <a:pt x="52" y="68"/>
                  <a:pt x="52" y="68"/>
                </a:cubicBezTo>
                <a:cubicBezTo>
                  <a:pt x="56" y="65"/>
                  <a:pt x="56" y="65"/>
                  <a:pt x="56" y="65"/>
                </a:cubicBezTo>
                <a:close/>
                <a:moveTo>
                  <a:pt x="48" y="71"/>
                </a:moveTo>
                <a:cubicBezTo>
                  <a:pt x="48" y="86"/>
                  <a:pt x="48" y="86"/>
                  <a:pt x="48" y="86"/>
                </a:cubicBezTo>
                <a:cubicBezTo>
                  <a:pt x="47" y="86"/>
                  <a:pt x="46" y="86"/>
                  <a:pt x="45" y="86"/>
                </a:cubicBezTo>
                <a:cubicBezTo>
                  <a:pt x="45" y="73"/>
                  <a:pt x="45" y="73"/>
                  <a:pt x="45" y="73"/>
                </a:cubicBezTo>
                <a:cubicBezTo>
                  <a:pt x="48" y="71"/>
                  <a:pt x="48" y="71"/>
                  <a:pt x="48" y="71"/>
                </a:cubicBezTo>
                <a:close/>
                <a:moveTo>
                  <a:pt x="41" y="75"/>
                </a:moveTo>
                <a:cubicBezTo>
                  <a:pt x="41" y="86"/>
                  <a:pt x="41" y="86"/>
                  <a:pt x="41" y="86"/>
                </a:cubicBezTo>
                <a:cubicBezTo>
                  <a:pt x="40" y="86"/>
                  <a:pt x="39" y="86"/>
                  <a:pt x="38" y="86"/>
                </a:cubicBezTo>
                <a:cubicBezTo>
                  <a:pt x="38" y="72"/>
                  <a:pt x="38" y="72"/>
                  <a:pt x="38" y="72"/>
                </a:cubicBezTo>
                <a:cubicBezTo>
                  <a:pt x="41" y="75"/>
                  <a:pt x="41" y="75"/>
                  <a:pt x="41" y="75"/>
                </a:cubicBezTo>
                <a:close/>
                <a:moveTo>
                  <a:pt x="34" y="70"/>
                </a:moveTo>
                <a:cubicBezTo>
                  <a:pt x="34" y="86"/>
                  <a:pt x="34" y="86"/>
                  <a:pt x="34" y="86"/>
                </a:cubicBezTo>
                <a:cubicBezTo>
                  <a:pt x="33" y="86"/>
                  <a:pt x="32" y="86"/>
                  <a:pt x="31" y="86"/>
                </a:cubicBezTo>
                <a:cubicBezTo>
                  <a:pt x="31" y="67"/>
                  <a:pt x="31" y="67"/>
                  <a:pt x="31" y="67"/>
                </a:cubicBezTo>
                <a:cubicBezTo>
                  <a:pt x="34" y="70"/>
                  <a:pt x="34" y="70"/>
                  <a:pt x="34" y="70"/>
                </a:cubicBezTo>
                <a:close/>
                <a:moveTo>
                  <a:pt x="27" y="67"/>
                </a:move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6"/>
                  <a:pt x="23" y="86"/>
                </a:cubicBezTo>
                <a:cubicBezTo>
                  <a:pt x="23" y="69"/>
                  <a:pt x="23" y="69"/>
                  <a:pt x="23" y="69"/>
                </a:cubicBezTo>
                <a:cubicBezTo>
                  <a:pt x="27" y="67"/>
                  <a:pt x="27" y="67"/>
                  <a:pt x="27" y="67"/>
                </a:cubicBezTo>
                <a:close/>
                <a:moveTo>
                  <a:pt x="20" y="71"/>
                </a:moveTo>
                <a:cubicBezTo>
                  <a:pt x="20" y="86"/>
                  <a:pt x="20" y="86"/>
                  <a:pt x="20" y="86"/>
                </a:cubicBezTo>
                <a:cubicBezTo>
                  <a:pt x="19" y="86"/>
                  <a:pt x="17" y="86"/>
                  <a:pt x="16" y="86"/>
                </a:cubicBezTo>
                <a:cubicBezTo>
                  <a:pt x="16" y="73"/>
                  <a:pt x="16" y="73"/>
                  <a:pt x="16" y="73"/>
                </a:cubicBezTo>
                <a:cubicBezTo>
                  <a:pt x="20" y="71"/>
                  <a:pt x="20" y="71"/>
                  <a:pt x="20" y="71"/>
                </a:cubicBezTo>
                <a:close/>
                <a:moveTo>
                  <a:pt x="5" y="79"/>
                </a:moveTo>
                <a:cubicBezTo>
                  <a:pt x="5" y="86"/>
                  <a:pt x="5" y="86"/>
                  <a:pt x="5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76"/>
                  <a:pt x="2" y="76"/>
                  <a:pt x="2" y="76"/>
                </a:cubicBezTo>
                <a:cubicBezTo>
                  <a:pt x="4" y="80"/>
                  <a:pt x="4" y="80"/>
                  <a:pt x="4" y="80"/>
                </a:cubicBezTo>
                <a:cubicBezTo>
                  <a:pt x="5" y="79"/>
                  <a:pt x="5" y="79"/>
                  <a:pt x="5" y="79"/>
                </a:cubicBezTo>
                <a:close/>
                <a:moveTo>
                  <a:pt x="0" y="58"/>
                </a:moveTo>
                <a:cubicBezTo>
                  <a:pt x="7" y="70"/>
                  <a:pt x="7" y="70"/>
                  <a:pt x="7" y="70"/>
                </a:cubicBezTo>
                <a:cubicBezTo>
                  <a:pt x="29" y="57"/>
                  <a:pt x="29" y="57"/>
                  <a:pt x="29" y="57"/>
                </a:cubicBezTo>
                <a:cubicBezTo>
                  <a:pt x="38" y="64"/>
                  <a:pt x="38" y="64"/>
                  <a:pt x="38" y="64"/>
                </a:cubicBezTo>
                <a:cubicBezTo>
                  <a:pt x="42" y="66"/>
                  <a:pt x="42" y="66"/>
                  <a:pt x="42" y="66"/>
                </a:cubicBezTo>
                <a:cubicBezTo>
                  <a:pt x="46" y="63"/>
                  <a:pt x="46" y="63"/>
                  <a:pt x="46" y="63"/>
                </a:cubicBezTo>
                <a:cubicBezTo>
                  <a:pt x="70" y="45"/>
                  <a:pt x="70" y="45"/>
                  <a:pt x="70" y="45"/>
                </a:cubicBezTo>
                <a:cubicBezTo>
                  <a:pt x="73" y="47"/>
                  <a:pt x="73" y="47"/>
                  <a:pt x="73" y="47"/>
                </a:cubicBezTo>
                <a:cubicBezTo>
                  <a:pt x="78" y="51"/>
                  <a:pt x="78" y="51"/>
                  <a:pt x="78" y="51"/>
                </a:cubicBezTo>
                <a:cubicBezTo>
                  <a:pt x="82" y="46"/>
                  <a:pt x="82" y="46"/>
                  <a:pt x="82" y="46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3" y="0"/>
                  <a:pt x="113" y="0"/>
                  <a:pt x="113" y="0"/>
                </a:cubicBezTo>
                <a:cubicBezTo>
                  <a:pt x="101" y="5"/>
                  <a:pt x="101" y="5"/>
                  <a:pt x="101" y="5"/>
                </a:cubicBezTo>
                <a:cubicBezTo>
                  <a:pt x="89" y="10"/>
                  <a:pt x="89" y="10"/>
                  <a:pt x="89" y="10"/>
                </a:cubicBezTo>
                <a:cubicBezTo>
                  <a:pt x="93" y="13"/>
                  <a:pt x="93" y="13"/>
                  <a:pt x="93" y="13"/>
                </a:cubicBezTo>
                <a:cubicBezTo>
                  <a:pt x="76" y="32"/>
                  <a:pt x="76" y="32"/>
                  <a:pt x="76" y="32"/>
                </a:cubicBezTo>
                <a:cubicBezTo>
                  <a:pt x="74" y="31"/>
                  <a:pt x="74" y="31"/>
                  <a:pt x="74" y="31"/>
                </a:cubicBezTo>
                <a:cubicBezTo>
                  <a:pt x="70" y="28"/>
                  <a:pt x="70" y="28"/>
                  <a:pt x="70" y="28"/>
                </a:cubicBezTo>
                <a:cubicBezTo>
                  <a:pt x="65" y="31"/>
                  <a:pt x="65" y="31"/>
                  <a:pt x="65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3" y="43"/>
                  <a:pt x="33" y="43"/>
                  <a:pt x="33" y="43"/>
                </a:cubicBezTo>
                <a:cubicBezTo>
                  <a:pt x="29" y="41"/>
                  <a:pt x="29" y="41"/>
                  <a:pt x="29" y="41"/>
                </a:cubicBezTo>
                <a:cubicBezTo>
                  <a:pt x="25" y="43"/>
                  <a:pt x="25" y="43"/>
                  <a:pt x="25" y="43"/>
                </a:cubicBezTo>
                <a:cubicBezTo>
                  <a:pt x="0" y="58"/>
                  <a:pt x="0" y="58"/>
                  <a:pt x="0" y="58"/>
                </a:cubicBezTo>
                <a:close/>
                <a:moveTo>
                  <a:pt x="13" y="75"/>
                </a:moveTo>
                <a:cubicBezTo>
                  <a:pt x="13" y="86"/>
                  <a:pt x="13" y="86"/>
                  <a:pt x="13" y="86"/>
                </a:cubicBezTo>
                <a:cubicBezTo>
                  <a:pt x="11" y="86"/>
                  <a:pt x="10" y="86"/>
                  <a:pt x="9" y="86"/>
                </a:cubicBezTo>
                <a:cubicBezTo>
                  <a:pt x="9" y="77"/>
                  <a:pt x="9" y="77"/>
                  <a:pt x="9" y="77"/>
                </a:cubicBezTo>
                <a:cubicBezTo>
                  <a:pt x="13" y="75"/>
                  <a:pt x="13" y="75"/>
                  <a:pt x="13" y="75"/>
                </a:cubicBezTo>
                <a:close/>
                <a:moveTo>
                  <a:pt x="21" y="22"/>
                </a:moveTo>
                <a:cubicBezTo>
                  <a:pt x="23" y="17"/>
                  <a:pt x="23" y="17"/>
                  <a:pt x="23" y="17"/>
                </a:cubicBezTo>
                <a:cubicBezTo>
                  <a:pt x="31" y="12"/>
                  <a:pt x="31" y="12"/>
                  <a:pt x="3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3" y="19"/>
                  <a:pt x="43" y="19"/>
                  <a:pt x="43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1"/>
                  <a:pt x="49" y="21"/>
                  <a:pt x="49" y="21"/>
                </a:cubicBezTo>
                <a:cubicBezTo>
                  <a:pt x="41" y="22"/>
                  <a:pt x="41" y="22"/>
                  <a:pt x="41" y="22"/>
                </a:cubicBezTo>
                <a:cubicBezTo>
                  <a:pt x="39" y="19"/>
                  <a:pt x="39" y="19"/>
                  <a:pt x="39" y="19"/>
                </a:cubicBezTo>
                <a:cubicBezTo>
                  <a:pt x="37" y="26"/>
                  <a:pt x="37" y="26"/>
                  <a:pt x="37" y="26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44"/>
                  <a:pt x="43" y="44"/>
                  <a:pt x="43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39" y="35"/>
                  <a:pt x="39" y="35"/>
                  <a:pt x="39" y="35"/>
                </a:cubicBezTo>
                <a:cubicBezTo>
                  <a:pt x="34" y="31"/>
                  <a:pt x="34" y="31"/>
                  <a:pt x="34" y="31"/>
                </a:cubicBezTo>
                <a:cubicBezTo>
                  <a:pt x="32" y="33"/>
                  <a:pt x="31" y="38"/>
                  <a:pt x="31" y="38"/>
                </a:cubicBezTo>
                <a:cubicBezTo>
                  <a:pt x="21" y="40"/>
                  <a:pt x="21" y="40"/>
                  <a:pt x="21" y="40"/>
                </a:cubicBezTo>
                <a:cubicBezTo>
                  <a:pt x="20" y="38"/>
                  <a:pt x="20" y="38"/>
                  <a:pt x="20" y="38"/>
                </a:cubicBezTo>
                <a:cubicBezTo>
                  <a:pt x="27" y="35"/>
                  <a:pt x="27" y="35"/>
                  <a:pt x="27" y="35"/>
                </a:cubicBezTo>
                <a:cubicBezTo>
                  <a:pt x="29" y="25"/>
                  <a:pt x="29" y="25"/>
                  <a:pt x="29" y="25"/>
                </a:cubicBezTo>
                <a:cubicBezTo>
                  <a:pt x="30" y="17"/>
                  <a:pt x="30" y="17"/>
                  <a:pt x="30" y="17"/>
                </a:cubicBezTo>
                <a:cubicBezTo>
                  <a:pt x="26" y="18"/>
                  <a:pt x="26" y="18"/>
                  <a:pt x="26" y="18"/>
                </a:cubicBezTo>
                <a:cubicBezTo>
                  <a:pt x="23" y="24"/>
                  <a:pt x="23" y="24"/>
                  <a:pt x="23" y="24"/>
                </a:cubicBezTo>
                <a:lnTo>
                  <a:pt x="21" y="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ja-JP" altLang="en-US" dirty="0">
              <a:solidFill>
                <a:srgbClr val="FEFEFE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2" name="Rechteck 39"/>
          <p:cNvSpPr/>
          <p:nvPr>
            <p:custDataLst>
              <p:tags r:id="rId4"/>
            </p:custDataLst>
          </p:nvPr>
        </p:nvSpPr>
        <p:spPr bwMode="gray">
          <a:xfrm>
            <a:off x="4948713" y="2211093"/>
            <a:ext cx="5054755" cy="73676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48000" rIns="288000" bIns="48000" anchor="ctr"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zh-CN">
                <a:solidFill>
                  <a:schemeClr val="bg2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b="1" noProof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14" name="Abgerundetes Rechteck 40"/>
          <p:cNvSpPr/>
          <p:nvPr>
            <p:custDataLst>
              <p:tags r:id="rId5"/>
            </p:custDataLst>
          </p:nvPr>
        </p:nvSpPr>
        <p:spPr bwMode="gray">
          <a:xfrm>
            <a:off x="3885263" y="2180553"/>
            <a:ext cx="748643" cy="748640"/>
          </a:xfrm>
          <a:prstGeom prst="roundRect">
            <a:avLst>
              <a:gd name="adj" fmla="val 9083"/>
            </a:avLst>
          </a:prstGeom>
          <a:solidFill>
            <a:schemeClr val="accent1"/>
          </a:solidFill>
          <a:ln w="12700">
            <a:noFill/>
            <a:round/>
          </a:ln>
          <a:scene3d>
            <a:camera prst="perspectiveRelaxed" fov="3600000">
              <a:rot lat="21299999" lon="2100000" rev="0"/>
            </a:camera>
            <a:lightRig rig="threePt" dir="t">
              <a:rot lat="0" lon="0" rev="6600000"/>
            </a:lightRig>
          </a:scene3d>
          <a:sp3d extrusionH="533400">
            <a:bevelT w="63500" h="31750"/>
            <a:bevelB w="63500" h="44450"/>
          </a:sp3d>
        </p:spPr>
        <p:txBody>
          <a:bodyPr rtlCol="0" anchor="ctr">
            <a:normAutofit fontScale="72500"/>
          </a:bodyPr>
          <a:lstStyle/>
          <a:p>
            <a:pPr algn="ctr"/>
            <a:r>
              <a:rPr lang="en-US" sz="5335" b="1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2</a:t>
            </a:r>
            <a:endParaRPr lang="en-US" sz="5335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9" name="Rechteck 36"/>
          <p:cNvSpPr/>
          <p:nvPr>
            <p:custDataLst>
              <p:tags r:id="rId6"/>
            </p:custDataLst>
          </p:nvPr>
        </p:nvSpPr>
        <p:spPr bwMode="gray">
          <a:xfrm>
            <a:off x="4936264" y="3153119"/>
            <a:ext cx="5054755" cy="73676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48000" rIns="288000" bIns="48000" anchor="ctr"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zh-CN">
                <a:solidFill>
                  <a:schemeClr val="bg2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b="1" noProof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18" name="Rechteck 36"/>
          <p:cNvSpPr/>
          <p:nvPr>
            <p:custDataLst>
              <p:tags r:id="rId7"/>
            </p:custDataLst>
          </p:nvPr>
        </p:nvSpPr>
        <p:spPr bwMode="gray">
          <a:xfrm>
            <a:off x="4936264" y="5031064"/>
            <a:ext cx="5054755" cy="73676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48000" rIns="288000" bIns="48000" anchor="ctr"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zh-CN">
                <a:solidFill>
                  <a:schemeClr val="bg2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b="1" noProof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21" name="Rechteck 39"/>
          <p:cNvSpPr/>
          <p:nvPr>
            <p:custDataLst>
              <p:tags r:id="rId8"/>
            </p:custDataLst>
          </p:nvPr>
        </p:nvSpPr>
        <p:spPr bwMode="gray">
          <a:xfrm>
            <a:off x="4948713" y="4089039"/>
            <a:ext cx="5054755" cy="73676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48000" rIns="288000" bIns="48000" anchor="ctr"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zh-CN">
                <a:solidFill>
                  <a:schemeClr val="bg2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b="1" noProof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22" name="Abgerundetes Rechteck 40"/>
          <p:cNvSpPr/>
          <p:nvPr>
            <p:custDataLst>
              <p:tags r:id="rId9"/>
            </p:custDataLst>
          </p:nvPr>
        </p:nvSpPr>
        <p:spPr bwMode="gray">
          <a:xfrm>
            <a:off x="3885263" y="4058499"/>
            <a:ext cx="748643" cy="748640"/>
          </a:xfrm>
          <a:prstGeom prst="roundRect">
            <a:avLst>
              <a:gd name="adj" fmla="val 9083"/>
            </a:avLst>
          </a:prstGeom>
          <a:solidFill>
            <a:schemeClr val="accent1"/>
          </a:solidFill>
          <a:ln w="12700">
            <a:noFill/>
            <a:round/>
          </a:ln>
          <a:scene3d>
            <a:camera prst="perspectiveRelaxed" fov="3600000">
              <a:rot lat="21299999" lon="2100000" rev="0"/>
            </a:camera>
            <a:lightRig rig="threePt" dir="t">
              <a:rot lat="0" lon="0" rev="6600000"/>
            </a:lightRig>
          </a:scene3d>
          <a:sp3d extrusionH="533400">
            <a:bevelT w="63500" h="31750"/>
            <a:bevelB w="63500" h="44450"/>
          </a:sp3d>
        </p:spPr>
        <p:txBody>
          <a:bodyPr rtlCol="0" anchor="ctr">
            <a:normAutofit fontScale="72500"/>
          </a:bodyPr>
          <a:lstStyle/>
          <a:p>
            <a:pPr algn="ctr"/>
            <a:r>
              <a: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4</a:t>
            </a:r>
            <a:endParaRPr lang="en-US" sz="5335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7" name="Abgerundetes Rechteck 37"/>
          <p:cNvSpPr/>
          <p:nvPr>
            <p:custDataLst>
              <p:tags r:id="rId10"/>
            </p:custDataLst>
          </p:nvPr>
        </p:nvSpPr>
        <p:spPr bwMode="gray">
          <a:xfrm>
            <a:off x="4187749" y="1275015"/>
            <a:ext cx="748643" cy="748640"/>
          </a:xfrm>
          <a:prstGeom prst="roundRect">
            <a:avLst>
              <a:gd name="adj" fmla="val 9083"/>
            </a:avLst>
          </a:prstGeom>
          <a:solidFill>
            <a:schemeClr val="accent1"/>
          </a:solidFill>
          <a:ln w="12700">
            <a:noFill/>
            <a:round/>
          </a:ln>
          <a:scene3d>
            <a:camera prst="perspectiveRelaxed" fov="3600000">
              <a:rot lat="20999999" lon="19499988" rev="0"/>
            </a:camera>
            <a:lightRig rig="threePt" dir="t"/>
          </a:scene3d>
          <a:sp3d extrusionH="533400">
            <a:bevelT w="63500" h="31750"/>
            <a:bevelB w="63500" h="44450"/>
          </a:sp3d>
        </p:spPr>
        <p:txBody>
          <a:bodyPr rtlCol="0" anchor="ctr">
            <a:normAutofit fontScale="72500"/>
          </a:bodyPr>
          <a:lstStyle/>
          <a:p>
            <a:pPr algn="ctr"/>
            <a:r>
              <a: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1</a:t>
            </a:r>
            <a:endParaRPr lang="en-US" sz="5335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3" name="Abgerundetes Rechteck 37"/>
          <p:cNvSpPr/>
          <p:nvPr>
            <p:custDataLst>
              <p:tags r:id="rId11"/>
            </p:custDataLst>
          </p:nvPr>
        </p:nvSpPr>
        <p:spPr bwMode="gray">
          <a:xfrm>
            <a:off x="4187749" y="3159060"/>
            <a:ext cx="748643" cy="748640"/>
          </a:xfrm>
          <a:prstGeom prst="roundRect">
            <a:avLst>
              <a:gd name="adj" fmla="val 9083"/>
            </a:avLst>
          </a:prstGeom>
          <a:solidFill>
            <a:schemeClr val="accent1"/>
          </a:solidFill>
          <a:ln w="12700">
            <a:noFill/>
            <a:round/>
          </a:ln>
          <a:scene3d>
            <a:camera prst="perspectiveRelaxed" fov="3600000">
              <a:rot lat="20999999" lon="19499988" rev="0"/>
            </a:camera>
            <a:lightRig rig="threePt" dir="t"/>
          </a:scene3d>
          <a:sp3d extrusionH="533400">
            <a:bevelT w="63500" h="31750"/>
            <a:bevelB w="63500" h="44450"/>
          </a:sp3d>
        </p:spPr>
        <p:txBody>
          <a:bodyPr rtlCol="0" anchor="ctr">
            <a:normAutofit fontScale="72500"/>
          </a:bodyPr>
          <a:lstStyle/>
          <a:p>
            <a:pPr algn="ctr"/>
            <a:r>
              <a: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3</a:t>
            </a:r>
            <a:endParaRPr lang="en-US" sz="5335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" name="Abgerundetes Rechteck 37"/>
          <p:cNvSpPr/>
          <p:nvPr>
            <p:custDataLst>
              <p:tags r:id="rId12"/>
            </p:custDataLst>
          </p:nvPr>
        </p:nvSpPr>
        <p:spPr bwMode="gray">
          <a:xfrm>
            <a:off x="4187749" y="5018975"/>
            <a:ext cx="748643" cy="748640"/>
          </a:xfrm>
          <a:prstGeom prst="roundRect">
            <a:avLst>
              <a:gd name="adj" fmla="val 9083"/>
            </a:avLst>
          </a:prstGeom>
          <a:solidFill>
            <a:schemeClr val="accent1"/>
          </a:solidFill>
          <a:ln w="12700">
            <a:noFill/>
            <a:round/>
          </a:ln>
          <a:scene3d>
            <a:camera prst="perspectiveRelaxed" fov="3600000">
              <a:rot lat="20999999" lon="19499988" rev="0"/>
            </a:camera>
            <a:lightRig rig="threePt" dir="t"/>
          </a:scene3d>
          <a:sp3d extrusionH="533400">
            <a:bevelT w="63500" h="31750"/>
            <a:bevelB w="63500" h="44450"/>
          </a:sp3d>
        </p:spPr>
        <p:txBody>
          <a:bodyPr rtlCol="0" anchor="ctr">
            <a:normAutofit fontScale="72500"/>
          </a:bodyPr>
          <a:lstStyle/>
          <a:p>
            <a:pPr algn="ctr"/>
            <a:r>
              <a: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5</a:t>
            </a:r>
            <a:endParaRPr lang="en-US" sz="5335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</p:spTree>
    <p:custDataLst>
      <p:tags r:id="rId1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 rot="5400000">
            <a:off x="1223096" y="3852523"/>
            <a:ext cx="2708433" cy="861775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en-US" altLang="zh-CN" sz="4800" dirty="0">
                <a:latin typeface="ヒラギノ角ゴシック" panose="020B0300000000000000" charset="-128"/>
                <a:ea typeface="ヒラギノ角ゴシック" panose="020B0300000000000000" charset="-128"/>
                <a:cs typeface="+mj-cs"/>
                <a:sym typeface="Arial" panose="020B0604020202090204" pitchFamily="34" charset="0"/>
              </a:rPr>
              <a:t>Contents</a:t>
            </a:r>
            <a:endParaRPr lang="en-US" altLang="zh-CN" sz="4800" dirty="0">
              <a:latin typeface="ヒラギノ角ゴシック" panose="020B0300000000000000" charset="-128"/>
              <a:ea typeface="ヒラギノ角ゴシック" panose="020B0300000000000000" charset="-128"/>
              <a:cs typeface="+mj-cs"/>
              <a:sym typeface="Arial" panose="020B0604020202090204" pitchFamily="34" charset="0"/>
            </a:endParaRPr>
          </a:p>
        </p:txBody>
      </p:sp>
      <p:sp>
        <p:nvSpPr>
          <p:cNvPr id="6" name="Rechteck 36"/>
          <p:cNvSpPr/>
          <p:nvPr>
            <p:custDataLst>
              <p:tags r:id="rId2"/>
            </p:custDataLst>
          </p:nvPr>
        </p:nvSpPr>
        <p:spPr bwMode="gray">
          <a:xfrm>
            <a:off x="4936264" y="777347"/>
            <a:ext cx="5054755" cy="73676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48000" rIns="288000" bIns="48000" anchor="ctr"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zh-CN">
                <a:solidFill>
                  <a:schemeClr val="bg2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b="1" noProof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10" name="Freeform 63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1704401" y="1584031"/>
            <a:ext cx="1619985" cy="1231675"/>
          </a:xfrm>
          <a:custGeom>
            <a:avLst/>
            <a:gdLst>
              <a:gd name="T0" fmla="*/ 36 w 113"/>
              <a:gd name="T1" fmla="*/ 11 h 86"/>
              <a:gd name="T2" fmla="*/ 106 w 113"/>
              <a:gd name="T3" fmla="*/ 32 h 86"/>
              <a:gd name="T4" fmla="*/ 102 w 113"/>
              <a:gd name="T5" fmla="*/ 35 h 86"/>
              <a:gd name="T6" fmla="*/ 99 w 113"/>
              <a:gd name="T7" fmla="*/ 39 h 86"/>
              <a:gd name="T8" fmla="*/ 95 w 113"/>
              <a:gd name="T9" fmla="*/ 43 h 86"/>
              <a:gd name="T10" fmla="*/ 91 w 113"/>
              <a:gd name="T11" fmla="*/ 86 h 86"/>
              <a:gd name="T12" fmla="*/ 91 w 113"/>
              <a:gd name="T13" fmla="*/ 47 h 86"/>
              <a:gd name="T14" fmla="*/ 81 w 113"/>
              <a:gd name="T15" fmla="*/ 86 h 86"/>
              <a:gd name="T16" fmla="*/ 77 w 113"/>
              <a:gd name="T17" fmla="*/ 59 h 86"/>
              <a:gd name="T18" fmla="*/ 74 w 113"/>
              <a:gd name="T19" fmla="*/ 56 h 86"/>
              <a:gd name="T20" fmla="*/ 70 w 113"/>
              <a:gd name="T21" fmla="*/ 86 h 86"/>
              <a:gd name="T22" fmla="*/ 70 w 113"/>
              <a:gd name="T23" fmla="*/ 54 h 86"/>
              <a:gd name="T24" fmla="*/ 59 w 113"/>
              <a:gd name="T25" fmla="*/ 86 h 86"/>
              <a:gd name="T26" fmla="*/ 56 w 113"/>
              <a:gd name="T27" fmla="*/ 65 h 86"/>
              <a:gd name="T28" fmla="*/ 52 w 113"/>
              <a:gd name="T29" fmla="*/ 68 h 86"/>
              <a:gd name="T30" fmla="*/ 48 w 113"/>
              <a:gd name="T31" fmla="*/ 86 h 86"/>
              <a:gd name="T32" fmla="*/ 48 w 113"/>
              <a:gd name="T33" fmla="*/ 71 h 86"/>
              <a:gd name="T34" fmla="*/ 38 w 113"/>
              <a:gd name="T35" fmla="*/ 86 h 86"/>
              <a:gd name="T36" fmla="*/ 34 w 113"/>
              <a:gd name="T37" fmla="*/ 70 h 86"/>
              <a:gd name="T38" fmla="*/ 31 w 113"/>
              <a:gd name="T39" fmla="*/ 67 h 86"/>
              <a:gd name="T40" fmla="*/ 27 w 113"/>
              <a:gd name="T41" fmla="*/ 86 h 86"/>
              <a:gd name="T42" fmla="*/ 27 w 113"/>
              <a:gd name="T43" fmla="*/ 67 h 86"/>
              <a:gd name="T44" fmla="*/ 16 w 113"/>
              <a:gd name="T45" fmla="*/ 86 h 86"/>
              <a:gd name="T46" fmla="*/ 5 w 113"/>
              <a:gd name="T47" fmla="*/ 79 h 86"/>
              <a:gd name="T48" fmla="*/ 2 w 113"/>
              <a:gd name="T49" fmla="*/ 76 h 86"/>
              <a:gd name="T50" fmla="*/ 0 w 113"/>
              <a:gd name="T51" fmla="*/ 58 h 86"/>
              <a:gd name="T52" fmla="*/ 38 w 113"/>
              <a:gd name="T53" fmla="*/ 64 h 86"/>
              <a:gd name="T54" fmla="*/ 70 w 113"/>
              <a:gd name="T55" fmla="*/ 45 h 86"/>
              <a:gd name="T56" fmla="*/ 82 w 113"/>
              <a:gd name="T57" fmla="*/ 46 h 86"/>
              <a:gd name="T58" fmla="*/ 111 w 113"/>
              <a:gd name="T59" fmla="*/ 13 h 86"/>
              <a:gd name="T60" fmla="*/ 89 w 113"/>
              <a:gd name="T61" fmla="*/ 10 h 86"/>
              <a:gd name="T62" fmla="*/ 74 w 113"/>
              <a:gd name="T63" fmla="*/ 31 h 86"/>
              <a:gd name="T64" fmla="*/ 42 w 113"/>
              <a:gd name="T65" fmla="*/ 49 h 86"/>
              <a:gd name="T66" fmla="*/ 25 w 113"/>
              <a:gd name="T67" fmla="*/ 43 h 86"/>
              <a:gd name="T68" fmla="*/ 13 w 113"/>
              <a:gd name="T69" fmla="*/ 86 h 86"/>
              <a:gd name="T70" fmla="*/ 13 w 113"/>
              <a:gd name="T71" fmla="*/ 75 h 86"/>
              <a:gd name="T72" fmla="*/ 31 w 113"/>
              <a:gd name="T73" fmla="*/ 12 h 86"/>
              <a:gd name="T74" fmla="*/ 49 w 113"/>
              <a:gd name="T75" fmla="*/ 19 h 86"/>
              <a:gd name="T76" fmla="*/ 39 w 113"/>
              <a:gd name="T77" fmla="*/ 19 h 86"/>
              <a:gd name="T78" fmla="*/ 43 w 113"/>
              <a:gd name="T79" fmla="*/ 44 h 86"/>
              <a:gd name="T80" fmla="*/ 34 w 113"/>
              <a:gd name="T81" fmla="*/ 31 h 86"/>
              <a:gd name="T82" fmla="*/ 20 w 113"/>
              <a:gd name="T83" fmla="*/ 38 h 86"/>
              <a:gd name="T84" fmla="*/ 30 w 113"/>
              <a:gd name="T85" fmla="*/ 17 h 86"/>
              <a:gd name="T86" fmla="*/ 21 w 113"/>
              <a:gd name="T87" fmla="*/ 2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86">
                <a:moveTo>
                  <a:pt x="36" y="2"/>
                </a:moveTo>
                <a:cubicBezTo>
                  <a:pt x="39" y="2"/>
                  <a:pt x="41" y="4"/>
                  <a:pt x="41" y="6"/>
                </a:cubicBezTo>
                <a:cubicBezTo>
                  <a:pt x="41" y="9"/>
                  <a:pt x="39" y="11"/>
                  <a:pt x="36" y="11"/>
                </a:cubicBezTo>
                <a:cubicBezTo>
                  <a:pt x="34" y="11"/>
                  <a:pt x="32" y="9"/>
                  <a:pt x="32" y="6"/>
                </a:cubicBezTo>
                <a:cubicBezTo>
                  <a:pt x="32" y="4"/>
                  <a:pt x="34" y="2"/>
                  <a:pt x="36" y="2"/>
                </a:cubicBezTo>
                <a:close/>
                <a:moveTo>
                  <a:pt x="106" y="32"/>
                </a:moveTo>
                <a:cubicBezTo>
                  <a:pt x="106" y="86"/>
                  <a:pt x="106" y="86"/>
                  <a:pt x="106" y="86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6" y="32"/>
                  <a:pt x="106" y="32"/>
                </a:cubicBezTo>
                <a:close/>
                <a:moveTo>
                  <a:pt x="99" y="39"/>
                </a:moveTo>
                <a:cubicBezTo>
                  <a:pt x="99" y="86"/>
                  <a:pt x="99" y="86"/>
                  <a:pt x="99" y="86"/>
                </a:cubicBezTo>
                <a:cubicBezTo>
                  <a:pt x="97" y="86"/>
                  <a:pt x="96" y="86"/>
                  <a:pt x="95" y="86"/>
                </a:cubicBezTo>
                <a:cubicBezTo>
                  <a:pt x="95" y="43"/>
                  <a:pt x="95" y="43"/>
                  <a:pt x="95" y="43"/>
                </a:cubicBezTo>
                <a:cubicBezTo>
                  <a:pt x="99" y="39"/>
                  <a:pt x="99" y="39"/>
                  <a:pt x="99" y="39"/>
                </a:cubicBezTo>
                <a:close/>
                <a:moveTo>
                  <a:pt x="91" y="47"/>
                </a:moveTo>
                <a:cubicBezTo>
                  <a:pt x="91" y="86"/>
                  <a:pt x="91" y="86"/>
                  <a:pt x="91" y="86"/>
                </a:cubicBezTo>
                <a:cubicBezTo>
                  <a:pt x="90" y="86"/>
                  <a:pt x="89" y="86"/>
                  <a:pt x="88" y="86"/>
                </a:cubicBezTo>
                <a:cubicBezTo>
                  <a:pt x="88" y="51"/>
                  <a:pt x="88" y="51"/>
                  <a:pt x="88" y="51"/>
                </a:cubicBezTo>
                <a:cubicBezTo>
                  <a:pt x="91" y="47"/>
                  <a:pt x="91" y="47"/>
                  <a:pt x="91" y="47"/>
                </a:cubicBezTo>
                <a:close/>
                <a:moveTo>
                  <a:pt x="84" y="55"/>
                </a:moveTo>
                <a:cubicBezTo>
                  <a:pt x="84" y="86"/>
                  <a:pt x="84" y="86"/>
                  <a:pt x="84" y="86"/>
                </a:cubicBezTo>
                <a:cubicBezTo>
                  <a:pt x="83" y="86"/>
                  <a:pt x="82" y="86"/>
                  <a:pt x="81" y="86"/>
                </a:cubicBezTo>
                <a:cubicBezTo>
                  <a:pt x="81" y="59"/>
                  <a:pt x="81" y="59"/>
                  <a:pt x="81" y="59"/>
                </a:cubicBezTo>
                <a:cubicBezTo>
                  <a:pt x="84" y="55"/>
                  <a:pt x="84" y="55"/>
                  <a:pt x="84" y="55"/>
                </a:cubicBezTo>
                <a:close/>
                <a:moveTo>
                  <a:pt x="77" y="59"/>
                </a:moveTo>
                <a:cubicBezTo>
                  <a:pt x="77" y="86"/>
                  <a:pt x="77" y="86"/>
                  <a:pt x="77" y="86"/>
                </a:cubicBezTo>
                <a:cubicBezTo>
                  <a:pt x="76" y="86"/>
                  <a:pt x="75" y="86"/>
                  <a:pt x="74" y="86"/>
                </a:cubicBezTo>
                <a:cubicBezTo>
                  <a:pt x="74" y="56"/>
                  <a:pt x="74" y="56"/>
                  <a:pt x="74" y="56"/>
                </a:cubicBezTo>
                <a:cubicBezTo>
                  <a:pt x="77" y="59"/>
                  <a:pt x="77" y="59"/>
                  <a:pt x="77" y="59"/>
                </a:cubicBezTo>
                <a:close/>
                <a:moveTo>
                  <a:pt x="70" y="54"/>
                </a:moveTo>
                <a:cubicBezTo>
                  <a:pt x="70" y="86"/>
                  <a:pt x="70" y="86"/>
                  <a:pt x="70" y="86"/>
                </a:cubicBezTo>
                <a:cubicBezTo>
                  <a:pt x="69" y="86"/>
                  <a:pt x="68" y="86"/>
                  <a:pt x="66" y="86"/>
                </a:cubicBezTo>
                <a:cubicBezTo>
                  <a:pt x="66" y="57"/>
                  <a:pt x="66" y="57"/>
                  <a:pt x="66" y="57"/>
                </a:cubicBezTo>
                <a:cubicBezTo>
                  <a:pt x="70" y="54"/>
                  <a:pt x="70" y="54"/>
                  <a:pt x="70" y="54"/>
                </a:cubicBezTo>
                <a:close/>
                <a:moveTo>
                  <a:pt x="63" y="59"/>
                </a:moveTo>
                <a:cubicBezTo>
                  <a:pt x="63" y="86"/>
                  <a:pt x="63" y="86"/>
                  <a:pt x="63" y="86"/>
                </a:cubicBezTo>
                <a:cubicBezTo>
                  <a:pt x="62" y="86"/>
                  <a:pt x="60" y="86"/>
                  <a:pt x="59" y="86"/>
                </a:cubicBezTo>
                <a:cubicBezTo>
                  <a:pt x="59" y="62"/>
                  <a:pt x="59" y="62"/>
                  <a:pt x="59" y="62"/>
                </a:cubicBezTo>
                <a:cubicBezTo>
                  <a:pt x="63" y="59"/>
                  <a:pt x="63" y="59"/>
                  <a:pt x="63" y="59"/>
                </a:cubicBezTo>
                <a:close/>
                <a:moveTo>
                  <a:pt x="56" y="65"/>
                </a:moveTo>
                <a:cubicBezTo>
                  <a:pt x="56" y="86"/>
                  <a:pt x="56" y="86"/>
                  <a:pt x="56" y="86"/>
                </a:cubicBezTo>
                <a:cubicBezTo>
                  <a:pt x="54" y="86"/>
                  <a:pt x="53" y="86"/>
                  <a:pt x="52" y="86"/>
                </a:cubicBezTo>
                <a:cubicBezTo>
                  <a:pt x="52" y="68"/>
                  <a:pt x="52" y="68"/>
                  <a:pt x="52" y="68"/>
                </a:cubicBezTo>
                <a:cubicBezTo>
                  <a:pt x="56" y="65"/>
                  <a:pt x="56" y="65"/>
                  <a:pt x="56" y="65"/>
                </a:cubicBezTo>
                <a:close/>
                <a:moveTo>
                  <a:pt x="48" y="71"/>
                </a:moveTo>
                <a:cubicBezTo>
                  <a:pt x="48" y="86"/>
                  <a:pt x="48" y="86"/>
                  <a:pt x="48" y="86"/>
                </a:cubicBezTo>
                <a:cubicBezTo>
                  <a:pt x="47" y="86"/>
                  <a:pt x="46" y="86"/>
                  <a:pt x="45" y="86"/>
                </a:cubicBezTo>
                <a:cubicBezTo>
                  <a:pt x="45" y="73"/>
                  <a:pt x="45" y="73"/>
                  <a:pt x="45" y="73"/>
                </a:cubicBezTo>
                <a:cubicBezTo>
                  <a:pt x="48" y="71"/>
                  <a:pt x="48" y="71"/>
                  <a:pt x="48" y="71"/>
                </a:cubicBezTo>
                <a:close/>
                <a:moveTo>
                  <a:pt x="41" y="75"/>
                </a:moveTo>
                <a:cubicBezTo>
                  <a:pt x="41" y="86"/>
                  <a:pt x="41" y="86"/>
                  <a:pt x="41" y="86"/>
                </a:cubicBezTo>
                <a:cubicBezTo>
                  <a:pt x="40" y="86"/>
                  <a:pt x="39" y="86"/>
                  <a:pt x="38" y="86"/>
                </a:cubicBezTo>
                <a:cubicBezTo>
                  <a:pt x="38" y="72"/>
                  <a:pt x="38" y="72"/>
                  <a:pt x="38" y="72"/>
                </a:cubicBezTo>
                <a:cubicBezTo>
                  <a:pt x="41" y="75"/>
                  <a:pt x="41" y="75"/>
                  <a:pt x="41" y="75"/>
                </a:cubicBezTo>
                <a:close/>
                <a:moveTo>
                  <a:pt x="34" y="70"/>
                </a:moveTo>
                <a:cubicBezTo>
                  <a:pt x="34" y="86"/>
                  <a:pt x="34" y="86"/>
                  <a:pt x="34" y="86"/>
                </a:cubicBezTo>
                <a:cubicBezTo>
                  <a:pt x="33" y="86"/>
                  <a:pt x="32" y="86"/>
                  <a:pt x="31" y="86"/>
                </a:cubicBezTo>
                <a:cubicBezTo>
                  <a:pt x="31" y="67"/>
                  <a:pt x="31" y="67"/>
                  <a:pt x="31" y="67"/>
                </a:cubicBezTo>
                <a:cubicBezTo>
                  <a:pt x="34" y="70"/>
                  <a:pt x="34" y="70"/>
                  <a:pt x="34" y="70"/>
                </a:cubicBezTo>
                <a:close/>
                <a:moveTo>
                  <a:pt x="27" y="67"/>
                </a:move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6"/>
                  <a:pt x="23" y="86"/>
                </a:cubicBezTo>
                <a:cubicBezTo>
                  <a:pt x="23" y="69"/>
                  <a:pt x="23" y="69"/>
                  <a:pt x="23" y="69"/>
                </a:cubicBezTo>
                <a:cubicBezTo>
                  <a:pt x="27" y="67"/>
                  <a:pt x="27" y="67"/>
                  <a:pt x="27" y="67"/>
                </a:cubicBezTo>
                <a:close/>
                <a:moveTo>
                  <a:pt x="20" y="71"/>
                </a:moveTo>
                <a:cubicBezTo>
                  <a:pt x="20" y="86"/>
                  <a:pt x="20" y="86"/>
                  <a:pt x="20" y="86"/>
                </a:cubicBezTo>
                <a:cubicBezTo>
                  <a:pt x="19" y="86"/>
                  <a:pt x="17" y="86"/>
                  <a:pt x="16" y="86"/>
                </a:cubicBezTo>
                <a:cubicBezTo>
                  <a:pt x="16" y="73"/>
                  <a:pt x="16" y="73"/>
                  <a:pt x="16" y="73"/>
                </a:cubicBezTo>
                <a:cubicBezTo>
                  <a:pt x="20" y="71"/>
                  <a:pt x="20" y="71"/>
                  <a:pt x="20" y="71"/>
                </a:cubicBezTo>
                <a:close/>
                <a:moveTo>
                  <a:pt x="5" y="79"/>
                </a:moveTo>
                <a:cubicBezTo>
                  <a:pt x="5" y="86"/>
                  <a:pt x="5" y="86"/>
                  <a:pt x="5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76"/>
                  <a:pt x="2" y="76"/>
                  <a:pt x="2" y="76"/>
                </a:cubicBezTo>
                <a:cubicBezTo>
                  <a:pt x="4" y="80"/>
                  <a:pt x="4" y="80"/>
                  <a:pt x="4" y="80"/>
                </a:cubicBezTo>
                <a:cubicBezTo>
                  <a:pt x="5" y="79"/>
                  <a:pt x="5" y="79"/>
                  <a:pt x="5" y="79"/>
                </a:cubicBezTo>
                <a:close/>
                <a:moveTo>
                  <a:pt x="0" y="58"/>
                </a:moveTo>
                <a:cubicBezTo>
                  <a:pt x="7" y="70"/>
                  <a:pt x="7" y="70"/>
                  <a:pt x="7" y="70"/>
                </a:cubicBezTo>
                <a:cubicBezTo>
                  <a:pt x="29" y="57"/>
                  <a:pt x="29" y="57"/>
                  <a:pt x="29" y="57"/>
                </a:cubicBezTo>
                <a:cubicBezTo>
                  <a:pt x="38" y="64"/>
                  <a:pt x="38" y="64"/>
                  <a:pt x="38" y="64"/>
                </a:cubicBezTo>
                <a:cubicBezTo>
                  <a:pt x="42" y="66"/>
                  <a:pt x="42" y="66"/>
                  <a:pt x="42" y="66"/>
                </a:cubicBezTo>
                <a:cubicBezTo>
                  <a:pt x="46" y="63"/>
                  <a:pt x="46" y="63"/>
                  <a:pt x="46" y="63"/>
                </a:cubicBezTo>
                <a:cubicBezTo>
                  <a:pt x="70" y="45"/>
                  <a:pt x="70" y="45"/>
                  <a:pt x="70" y="45"/>
                </a:cubicBezTo>
                <a:cubicBezTo>
                  <a:pt x="73" y="47"/>
                  <a:pt x="73" y="47"/>
                  <a:pt x="73" y="47"/>
                </a:cubicBezTo>
                <a:cubicBezTo>
                  <a:pt x="78" y="51"/>
                  <a:pt x="78" y="51"/>
                  <a:pt x="78" y="51"/>
                </a:cubicBezTo>
                <a:cubicBezTo>
                  <a:pt x="82" y="46"/>
                  <a:pt x="82" y="46"/>
                  <a:pt x="82" y="46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3" y="0"/>
                  <a:pt x="113" y="0"/>
                  <a:pt x="113" y="0"/>
                </a:cubicBezTo>
                <a:cubicBezTo>
                  <a:pt x="101" y="5"/>
                  <a:pt x="101" y="5"/>
                  <a:pt x="101" y="5"/>
                </a:cubicBezTo>
                <a:cubicBezTo>
                  <a:pt x="89" y="10"/>
                  <a:pt x="89" y="10"/>
                  <a:pt x="89" y="10"/>
                </a:cubicBezTo>
                <a:cubicBezTo>
                  <a:pt x="93" y="13"/>
                  <a:pt x="93" y="13"/>
                  <a:pt x="93" y="13"/>
                </a:cubicBezTo>
                <a:cubicBezTo>
                  <a:pt x="76" y="32"/>
                  <a:pt x="76" y="32"/>
                  <a:pt x="76" y="32"/>
                </a:cubicBezTo>
                <a:cubicBezTo>
                  <a:pt x="74" y="31"/>
                  <a:pt x="74" y="31"/>
                  <a:pt x="74" y="31"/>
                </a:cubicBezTo>
                <a:cubicBezTo>
                  <a:pt x="70" y="28"/>
                  <a:pt x="70" y="28"/>
                  <a:pt x="70" y="28"/>
                </a:cubicBezTo>
                <a:cubicBezTo>
                  <a:pt x="65" y="31"/>
                  <a:pt x="65" y="31"/>
                  <a:pt x="65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3" y="43"/>
                  <a:pt x="33" y="43"/>
                  <a:pt x="33" y="43"/>
                </a:cubicBezTo>
                <a:cubicBezTo>
                  <a:pt x="29" y="41"/>
                  <a:pt x="29" y="41"/>
                  <a:pt x="29" y="41"/>
                </a:cubicBezTo>
                <a:cubicBezTo>
                  <a:pt x="25" y="43"/>
                  <a:pt x="25" y="43"/>
                  <a:pt x="25" y="43"/>
                </a:cubicBezTo>
                <a:cubicBezTo>
                  <a:pt x="0" y="58"/>
                  <a:pt x="0" y="58"/>
                  <a:pt x="0" y="58"/>
                </a:cubicBezTo>
                <a:close/>
                <a:moveTo>
                  <a:pt x="13" y="75"/>
                </a:moveTo>
                <a:cubicBezTo>
                  <a:pt x="13" y="86"/>
                  <a:pt x="13" y="86"/>
                  <a:pt x="13" y="86"/>
                </a:cubicBezTo>
                <a:cubicBezTo>
                  <a:pt x="11" y="86"/>
                  <a:pt x="10" y="86"/>
                  <a:pt x="9" y="86"/>
                </a:cubicBezTo>
                <a:cubicBezTo>
                  <a:pt x="9" y="77"/>
                  <a:pt x="9" y="77"/>
                  <a:pt x="9" y="77"/>
                </a:cubicBezTo>
                <a:cubicBezTo>
                  <a:pt x="13" y="75"/>
                  <a:pt x="13" y="75"/>
                  <a:pt x="13" y="75"/>
                </a:cubicBezTo>
                <a:close/>
                <a:moveTo>
                  <a:pt x="21" y="22"/>
                </a:moveTo>
                <a:cubicBezTo>
                  <a:pt x="23" y="17"/>
                  <a:pt x="23" y="17"/>
                  <a:pt x="23" y="17"/>
                </a:cubicBezTo>
                <a:cubicBezTo>
                  <a:pt x="31" y="12"/>
                  <a:pt x="31" y="12"/>
                  <a:pt x="3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3" y="19"/>
                  <a:pt x="43" y="19"/>
                  <a:pt x="43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1"/>
                  <a:pt x="49" y="21"/>
                  <a:pt x="49" y="21"/>
                </a:cubicBezTo>
                <a:cubicBezTo>
                  <a:pt x="41" y="22"/>
                  <a:pt x="41" y="22"/>
                  <a:pt x="41" y="22"/>
                </a:cubicBezTo>
                <a:cubicBezTo>
                  <a:pt x="39" y="19"/>
                  <a:pt x="39" y="19"/>
                  <a:pt x="39" y="19"/>
                </a:cubicBezTo>
                <a:cubicBezTo>
                  <a:pt x="37" y="26"/>
                  <a:pt x="37" y="26"/>
                  <a:pt x="37" y="26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44"/>
                  <a:pt x="43" y="44"/>
                  <a:pt x="43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39" y="35"/>
                  <a:pt x="39" y="35"/>
                  <a:pt x="39" y="35"/>
                </a:cubicBezTo>
                <a:cubicBezTo>
                  <a:pt x="34" y="31"/>
                  <a:pt x="34" y="31"/>
                  <a:pt x="34" y="31"/>
                </a:cubicBezTo>
                <a:cubicBezTo>
                  <a:pt x="32" y="33"/>
                  <a:pt x="31" y="38"/>
                  <a:pt x="31" y="38"/>
                </a:cubicBezTo>
                <a:cubicBezTo>
                  <a:pt x="21" y="40"/>
                  <a:pt x="21" y="40"/>
                  <a:pt x="21" y="40"/>
                </a:cubicBezTo>
                <a:cubicBezTo>
                  <a:pt x="20" y="38"/>
                  <a:pt x="20" y="38"/>
                  <a:pt x="20" y="38"/>
                </a:cubicBezTo>
                <a:cubicBezTo>
                  <a:pt x="27" y="35"/>
                  <a:pt x="27" y="35"/>
                  <a:pt x="27" y="35"/>
                </a:cubicBezTo>
                <a:cubicBezTo>
                  <a:pt x="29" y="25"/>
                  <a:pt x="29" y="25"/>
                  <a:pt x="29" y="25"/>
                </a:cubicBezTo>
                <a:cubicBezTo>
                  <a:pt x="30" y="17"/>
                  <a:pt x="30" y="17"/>
                  <a:pt x="30" y="17"/>
                </a:cubicBezTo>
                <a:cubicBezTo>
                  <a:pt x="26" y="18"/>
                  <a:pt x="26" y="18"/>
                  <a:pt x="26" y="18"/>
                </a:cubicBezTo>
                <a:cubicBezTo>
                  <a:pt x="23" y="24"/>
                  <a:pt x="23" y="24"/>
                  <a:pt x="23" y="24"/>
                </a:cubicBezTo>
                <a:lnTo>
                  <a:pt x="21" y="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ja-JP" altLang="en-US" dirty="0">
              <a:solidFill>
                <a:srgbClr val="FEFEFE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2" name="Rechteck 39"/>
          <p:cNvSpPr/>
          <p:nvPr>
            <p:custDataLst>
              <p:tags r:id="rId4"/>
            </p:custDataLst>
          </p:nvPr>
        </p:nvSpPr>
        <p:spPr bwMode="gray">
          <a:xfrm>
            <a:off x="4948713" y="1674589"/>
            <a:ext cx="5054755" cy="73676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48000" rIns="288000" bIns="48000" anchor="ctr"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zh-CN">
                <a:solidFill>
                  <a:schemeClr val="bg2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b="1" noProof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14" name="Abgerundetes Rechteck 40"/>
          <p:cNvSpPr/>
          <p:nvPr>
            <p:custDataLst>
              <p:tags r:id="rId5"/>
            </p:custDataLst>
          </p:nvPr>
        </p:nvSpPr>
        <p:spPr bwMode="gray">
          <a:xfrm>
            <a:off x="3885263" y="1644049"/>
            <a:ext cx="748643" cy="748640"/>
          </a:xfrm>
          <a:prstGeom prst="roundRect">
            <a:avLst>
              <a:gd name="adj" fmla="val 9083"/>
            </a:avLst>
          </a:prstGeom>
          <a:solidFill>
            <a:schemeClr val="accent1"/>
          </a:solidFill>
          <a:ln w="12700">
            <a:noFill/>
            <a:round/>
          </a:ln>
          <a:scene3d>
            <a:camera prst="perspectiveRelaxed" fov="3600000">
              <a:rot lat="21299999" lon="2100000" rev="0"/>
            </a:camera>
            <a:lightRig rig="threePt" dir="t">
              <a:rot lat="0" lon="0" rev="6600000"/>
            </a:lightRig>
          </a:scene3d>
          <a:sp3d extrusionH="533400">
            <a:bevelT w="63500" h="31750"/>
            <a:bevelB w="63500" h="44450"/>
          </a:sp3d>
        </p:spPr>
        <p:txBody>
          <a:bodyPr rtlCol="0" anchor="ctr">
            <a:normAutofit fontScale="72500"/>
          </a:bodyPr>
          <a:lstStyle/>
          <a:p>
            <a:pPr algn="ctr"/>
            <a:r>
              <a: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2</a:t>
            </a:r>
            <a:endParaRPr lang="en-US" sz="5335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9" name="Rechteck 36"/>
          <p:cNvSpPr/>
          <p:nvPr>
            <p:custDataLst>
              <p:tags r:id="rId6"/>
            </p:custDataLst>
          </p:nvPr>
        </p:nvSpPr>
        <p:spPr bwMode="gray">
          <a:xfrm>
            <a:off x="4936264" y="2577937"/>
            <a:ext cx="5054755" cy="73676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48000" rIns="288000" bIns="48000" anchor="ctr"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zh-CN">
                <a:solidFill>
                  <a:schemeClr val="bg2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b="1" noProof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18" name="Rechteck 36"/>
          <p:cNvSpPr/>
          <p:nvPr>
            <p:custDataLst>
              <p:tags r:id="rId7"/>
            </p:custDataLst>
          </p:nvPr>
        </p:nvSpPr>
        <p:spPr bwMode="gray">
          <a:xfrm>
            <a:off x="4936264" y="4378528"/>
            <a:ext cx="5054755" cy="73676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48000" rIns="288000" bIns="48000" anchor="ctr"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zh-CN">
                <a:solidFill>
                  <a:schemeClr val="bg2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b="1" noProof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21" name="Rechteck 39"/>
          <p:cNvSpPr/>
          <p:nvPr>
            <p:custDataLst>
              <p:tags r:id="rId8"/>
            </p:custDataLst>
          </p:nvPr>
        </p:nvSpPr>
        <p:spPr bwMode="gray">
          <a:xfrm>
            <a:off x="4948713" y="3475180"/>
            <a:ext cx="5054755" cy="73676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48000" rIns="288000" bIns="48000" anchor="ctr"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zh-CN">
                <a:solidFill>
                  <a:schemeClr val="bg2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b="1" noProof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22" name="Abgerundetes Rechteck 40"/>
          <p:cNvSpPr/>
          <p:nvPr>
            <p:custDataLst>
              <p:tags r:id="rId9"/>
            </p:custDataLst>
          </p:nvPr>
        </p:nvSpPr>
        <p:spPr bwMode="gray">
          <a:xfrm>
            <a:off x="3885263" y="3444640"/>
            <a:ext cx="748643" cy="748640"/>
          </a:xfrm>
          <a:prstGeom prst="roundRect">
            <a:avLst>
              <a:gd name="adj" fmla="val 9083"/>
            </a:avLst>
          </a:prstGeom>
          <a:solidFill>
            <a:schemeClr val="accent1"/>
          </a:solidFill>
          <a:ln w="12700">
            <a:noFill/>
            <a:round/>
          </a:ln>
          <a:scene3d>
            <a:camera prst="perspectiveRelaxed" fov="3600000">
              <a:rot lat="21299999" lon="2100000" rev="0"/>
            </a:camera>
            <a:lightRig rig="threePt" dir="t">
              <a:rot lat="0" lon="0" rev="6600000"/>
            </a:lightRig>
          </a:scene3d>
          <a:sp3d extrusionH="533400">
            <a:bevelT w="63500" h="31750"/>
            <a:bevelB w="63500" h="44450"/>
          </a:sp3d>
        </p:spPr>
        <p:txBody>
          <a:bodyPr rtlCol="0" anchor="ctr">
            <a:normAutofit fontScale="72500"/>
          </a:bodyPr>
          <a:lstStyle/>
          <a:p>
            <a:pPr algn="ctr"/>
            <a:r>
              <a: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4</a:t>
            </a:r>
            <a:endParaRPr lang="en-US" sz="5335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7" name="Rechteck 39"/>
          <p:cNvSpPr/>
          <p:nvPr>
            <p:custDataLst>
              <p:tags r:id="rId10"/>
            </p:custDataLst>
          </p:nvPr>
        </p:nvSpPr>
        <p:spPr bwMode="gray">
          <a:xfrm>
            <a:off x="4948713" y="5275772"/>
            <a:ext cx="5054755" cy="736768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48000" rIns="288000" bIns="48000" anchor="ctr"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zh-CN">
                <a:solidFill>
                  <a:schemeClr val="bg2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b="1" noProof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28" name="Abgerundetes Rechteck 40"/>
          <p:cNvSpPr/>
          <p:nvPr>
            <p:custDataLst>
              <p:tags r:id="rId11"/>
            </p:custDataLst>
          </p:nvPr>
        </p:nvSpPr>
        <p:spPr bwMode="gray">
          <a:xfrm>
            <a:off x="3885263" y="5245232"/>
            <a:ext cx="748643" cy="748640"/>
          </a:xfrm>
          <a:prstGeom prst="roundRect">
            <a:avLst>
              <a:gd name="adj" fmla="val 9083"/>
            </a:avLst>
          </a:prstGeom>
          <a:solidFill>
            <a:schemeClr val="accent1"/>
          </a:solidFill>
          <a:ln w="12700">
            <a:noFill/>
            <a:round/>
          </a:ln>
          <a:scene3d>
            <a:camera prst="perspectiveRelaxed" fov="3600000">
              <a:rot lat="21299999" lon="2100000" rev="0"/>
            </a:camera>
            <a:lightRig rig="threePt" dir="t">
              <a:rot lat="0" lon="0" rev="6600000"/>
            </a:lightRig>
          </a:scene3d>
          <a:sp3d extrusionH="533400">
            <a:bevelT w="63500" h="31750"/>
            <a:bevelB w="63500" h="44450"/>
          </a:sp3d>
        </p:spPr>
        <p:txBody>
          <a:bodyPr rtlCol="0" anchor="ctr">
            <a:normAutofit fontScale="72500"/>
          </a:bodyPr>
          <a:lstStyle/>
          <a:p>
            <a:pPr algn="ctr"/>
            <a:r>
              <a: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6</a:t>
            </a:r>
            <a:endParaRPr lang="en-US" sz="5335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7" name="Abgerundetes Rechteck 37"/>
          <p:cNvSpPr/>
          <p:nvPr>
            <p:custDataLst>
              <p:tags r:id="rId12"/>
            </p:custDataLst>
          </p:nvPr>
        </p:nvSpPr>
        <p:spPr bwMode="gray">
          <a:xfrm>
            <a:off x="4187749" y="737805"/>
            <a:ext cx="748643" cy="748640"/>
          </a:xfrm>
          <a:prstGeom prst="roundRect">
            <a:avLst>
              <a:gd name="adj" fmla="val 9083"/>
            </a:avLst>
          </a:prstGeom>
          <a:solidFill>
            <a:schemeClr val="accent1"/>
          </a:solidFill>
          <a:ln w="12700">
            <a:noFill/>
            <a:round/>
          </a:ln>
          <a:scene3d>
            <a:camera prst="perspectiveRelaxed" fov="3600000">
              <a:rot lat="20999999" lon="19499988" rev="0"/>
            </a:camera>
            <a:lightRig rig="threePt" dir="t"/>
          </a:scene3d>
          <a:sp3d extrusionH="533400">
            <a:bevelT w="63500" h="31750"/>
            <a:bevelB w="63500" h="44450"/>
          </a:sp3d>
        </p:spPr>
        <p:txBody>
          <a:bodyPr rtlCol="0" anchor="ctr">
            <a:normAutofit fontScale="72500"/>
          </a:bodyPr>
          <a:lstStyle/>
          <a:p>
            <a:pPr algn="ctr"/>
            <a:r>
              <a: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1</a:t>
            </a:r>
            <a:endParaRPr lang="en-US" sz="5335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3" name="Abgerundetes Rechteck 37"/>
          <p:cNvSpPr/>
          <p:nvPr>
            <p:custDataLst>
              <p:tags r:id="rId13"/>
            </p:custDataLst>
          </p:nvPr>
        </p:nvSpPr>
        <p:spPr bwMode="gray">
          <a:xfrm>
            <a:off x="4187749" y="2532950"/>
            <a:ext cx="748643" cy="748640"/>
          </a:xfrm>
          <a:prstGeom prst="roundRect">
            <a:avLst>
              <a:gd name="adj" fmla="val 9083"/>
            </a:avLst>
          </a:prstGeom>
          <a:solidFill>
            <a:schemeClr val="accent1"/>
          </a:solidFill>
          <a:ln w="12700">
            <a:noFill/>
            <a:round/>
          </a:ln>
          <a:scene3d>
            <a:camera prst="perspectiveRelaxed" fov="3600000">
              <a:rot lat="20999999" lon="19499988" rev="0"/>
            </a:camera>
            <a:lightRig rig="threePt" dir="t"/>
          </a:scene3d>
          <a:sp3d extrusionH="533400">
            <a:bevelT w="63500" h="31750"/>
            <a:bevelB w="63500" h="44450"/>
          </a:sp3d>
        </p:spPr>
        <p:txBody>
          <a:bodyPr rtlCol="0" anchor="ctr">
            <a:normAutofit fontScale="72500"/>
          </a:bodyPr>
          <a:lstStyle/>
          <a:p>
            <a:pPr algn="ctr"/>
            <a:r>
              <a: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3</a:t>
            </a:r>
            <a:endParaRPr lang="en-US" sz="5335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" name="Abgerundetes Rechteck 37"/>
          <p:cNvSpPr/>
          <p:nvPr>
            <p:custDataLst>
              <p:tags r:id="rId14"/>
            </p:custDataLst>
          </p:nvPr>
        </p:nvSpPr>
        <p:spPr bwMode="gray">
          <a:xfrm>
            <a:off x="4187749" y="4354765"/>
            <a:ext cx="748643" cy="748640"/>
          </a:xfrm>
          <a:prstGeom prst="roundRect">
            <a:avLst>
              <a:gd name="adj" fmla="val 9083"/>
            </a:avLst>
          </a:prstGeom>
          <a:solidFill>
            <a:schemeClr val="accent1"/>
          </a:solidFill>
          <a:ln w="12700">
            <a:noFill/>
            <a:round/>
          </a:ln>
          <a:scene3d>
            <a:camera prst="perspectiveRelaxed" fov="3600000">
              <a:rot lat="20999999" lon="19499988" rev="0"/>
            </a:camera>
            <a:lightRig rig="threePt" dir="t"/>
          </a:scene3d>
          <a:sp3d extrusionH="533400">
            <a:bevelT w="63500" h="31750"/>
            <a:bevelB w="63500" h="44450"/>
          </a:sp3d>
        </p:spPr>
        <p:txBody>
          <a:bodyPr rtlCol="0" anchor="ctr">
            <a:normAutofit fontScale="72500"/>
          </a:bodyPr>
          <a:lstStyle/>
          <a:p>
            <a:pPr algn="ctr"/>
            <a:r>
              <a: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5</a:t>
            </a:r>
            <a:endParaRPr lang="en-US" sz="5335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</p:spTree>
    <p:custDataLst>
      <p:tags r:id="rId1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ym typeface="+mn-ea"/>
              </a:rPr>
              <a:t>Enter Title</a:t>
            </a:r>
            <a:endParaRPr lang="en-US" altLang="zh-CN" dirty="0"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ym typeface="+mn-ea"/>
              </a:rPr>
              <a:t>Enter Title</a:t>
            </a:r>
            <a:endParaRPr lang="en-US" altLang="zh-CN" dirty="0"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p:transition spd="slow" advTm="1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菱形 14"/>
          <p:cNvSpPr/>
          <p:nvPr>
            <p:custDataLst>
              <p:tags r:id="rId1"/>
            </p:custDataLst>
          </p:nvPr>
        </p:nvSpPr>
        <p:spPr>
          <a:xfrm>
            <a:off x="4446121" y="1733487"/>
            <a:ext cx="3199079" cy="3199435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8" name="Freeform 5617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5402415" y="2585375"/>
            <a:ext cx="1387171" cy="1495655"/>
          </a:xfrm>
          <a:custGeom>
            <a:avLst/>
            <a:gdLst>
              <a:gd name="T0" fmla="*/ 11 w 111"/>
              <a:gd name="T1" fmla="*/ 0 h 112"/>
              <a:gd name="T2" fmla="*/ 59 w 111"/>
              <a:gd name="T3" fmla="*/ 0 h 112"/>
              <a:gd name="T4" fmla="*/ 69 w 111"/>
              <a:gd name="T5" fmla="*/ 6 h 112"/>
              <a:gd name="T6" fmla="*/ 43 w 111"/>
              <a:gd name="T7" fmla="*/ 6 h 112"/>
              <a:gd name="T8" fmla="*/ 28 w 111"/>
              <a:gd name="T9" fmla="*/ 12 h 112"/>
              <a:gd name="T10" fmla="*/ 9 w 111"/>
              <a:gd name="T11" fmla="*/ 12 h 112"/>
              <a:gd name="T12" fmla="*/ 9 w 111"/>
              <a:gd name="T13" fmla="*/ 96 h 112"/>
              <a:gd name="T14" fmla="*/ 62 w 111"/>
              <a:gd name="T15" fmla="*/ 96 h 112"/>
              <a:gd name="T16" fmla="*/ 62 w 111"/>
              <a:gd name="T17" fmla="*/ 74 h 112"/>
              <a:gd name="T18" fmla="*/ 70 w 111"/>
              <a:gd name="T19" fmla="*/ 74 h 112"/>
              <a:gd name="T20" fmla="*/ 70 w 111"/>
              <a:gd name="T21" fmla="*/ 100 h 112"/>
              <a:gd name="T22" fmla="*/ 59 w 111"/>
              <a:gd name="T23" fmla="*/ 112 h 112"/>
              <a:gd name="T24" fmla="*/ 11 w 111"/>
              <a:gd name="T25" fmla="*/ 112 h 112"/>
              <a:gd name="T26" fmla="*/ 0 w 111"/>
              <a:gd name="T27" fmla="*/ 100 h 112"/>
              <a:gd name="T28" fmla="*/ 0 w 111"/>
              <a:gd name="T29" fmla="*/ 11 h 112"/>
              <a:gd name="T30" fmla="*/ 11 w 111"/>
              <a:gd name="T31" fmla="*/ 0 h 112"/>
              <a:gd name="T32" fmla="*/ 70 w 111"/>
              <a:gd name="T33" fmla="*/ 34 h 112"/>
              <a:gd name="T34" fmla="*/ 66 w 111"/>
              <a:gd name="T35" fmla="*/ 39 h 112"/>
              <a:gd name="T36" fmla="*/ 70 w 111"/>
              <a:gd name="T37" fmla="*/ 44 h 112"/>
              <a:gd name="T38" fmla="*/ 75 w 111"/>
              <a:gd name="T39" fmla="*/ 39 h 112"/>
              <a:gd name="T40" fmla="*/ 70 w 111"/>
              <a:gd name="T41" fmla="*/ 34 h 112"/>
              <a:gd name="T42" fmla="*/ 92 w 111"/>
              <a:gd name="T43" fmla="*/ 34 h 112"/>
              <a:gd name="T44" fmla="*/ 97 w 111"/>
              <a:gd name="T45" fmla="*/ 39 h 112"/>
              <a:gd name="T46" fmla="*/ 92 w 111"/>
              <a:gd name="T47" fmla="*/ 44 h 112"/>
              <a:gd name="T48" fmla="*/ 87 w 111"/>
              <a:gd name="T49" fmla="*/ 39 h 112"/>
              <a:gd name="T50" fmla="*/ 92 w 111"/>
              <a:gd name="T51" fmla="*/ 34 h 112"/>
              <a:gd name="T52" fmla="*/ 50 w 111"/>
              <a:gd name="T53" fmla="*/ 34 h 112"/>
              <a:gd name="T54" fmla="*/ 45 w 111"/>
              <a:gd name="T55" fmla="*/ 39 h 112"/>
              <a:gd name="T56" fmla="*/ 50 w 111"/>
              <a:gd name="T57" fmla="*/ 44 h 112"/>
              <a:gd name="T58" fmla="*/ 55 w 111"/>
              <a:gd name="T59" fmla="*/ 39 h 112"/>
              <a:gd name="T60" fmla="*/ 50 w 111"/>
              <a:gd name="T61" fmla="*/ 34 h 112"/>
              <a:gd name="T62" fmla="*/ 43 w 111"/>
              <a:gd name="T63" fmla="*/ 13 h 112"/>
              <a:gd name="T64" fmla="*/ 28 w 111"/>
              <a:gd name="T65" fmla="*/ 27 h 112"/>
              <a:gd name="T66" fmla="*/ 28 w 111"/>
              <a:gd name="T67" fmla="*/ 53 h 112"/>
              <a:gd name="T68" fmla="*/ 43 w 111"/>
              <a:gd name="T69" fmla="*/ 67 h 112"/>
              <a:gd name="T70" fmla="*/ 44 w 111"/>
              <a:gd name="T71" fmla="*/ 67 h 112"/>
              <a:gd name="T72" fmla="*/ 44 w 111"/>
              <a:gd name="T73" fmla="*/ 79 h 112"/>
              <a:gd name="T74" fmla="*/ 56 w 111"/>
              <a:gd name="T75" fmla="*/ 67 h 112"/>
              <a:gd name="T76" fmla="*/ 96 w 111"/>
              <a:gd name="T77" fmla="*/ 67 h 112"/>
              <a:gd name="T78" fmla="*/ 111 w 111"/>
              <a:gd name="T79" fmla="*/ 53 h 112"/>
              <a:gd name="T80" fmla="*/ 111 w 111"/>
              <a:gd name="T81" fmla="*/ 27 h 112"/>
              <a:gd name="T82" fmla="*/ 96 w 111"/>
              <a:gd name="T83" fmla="*/ 13 h 112"/>
              <a:gd name="T84" fmla="*/ 43 w 111"/>
              <a:gd name="T85" fmla="*/ 13 h 112"/>
              <a:gd name="T86" fmla="*/ 28 w 111"/>
              <a:gd name="T87" fmla="*/ 100 h 112"/>
              <a:gd name="T88" fmla="*/ 28 w 111"/>
              <a:gd name="T89" fmla="*/ 108 h 112"/>
              <a:gd name="T90" fmla="*/ 42 w 111"/>
              <a:gd name="T91" fmla="*/ 108 h 112"/>
              <a:gd name="T92" fmla="*/ 42 w 111"/>
              <a:gd name="T93" fmla="*/ 100 h 112"/>
              <a:gd name="T94" fmla="*/ 28 w 111"/>
              <a:gd name="T95" fmla="*/ 10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1" h="112">
                <a:moveTo>
                  <a:pt x="11" y="0"/>
                </a:moveTo>
                <a:cubicBezTo>
                  <a:pt x="59" y="0"/>
                  <a:pt x="59" y="0"/>
                  <a:pt x="59" y="0"/>
                </a:cubicBezTo>
                <a:cubicBezTo>
                  <a:pt x="63" y="0"/>
                  <a:pt x="67" y="2"/>
                  <a:pt x="69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37" y="6"/>
                  <a:pt x="32" y="8"/>
                  <a:pt x="2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96"/>
                  <a:pt x="9" y="96"/>
                  <a:pt x="9" y="96"/>
                </a:cubicBezTo>
                <a:cubicBezTo>
                  <a:pt x="62" y="96"/>
                  <a:pt x="62" y="96"/>
                  <a:pt x="62" y="96"/>
                </a:cubicBezTo>
                <a:cubicBezTo>
                  <a:pt x="62" y="74"/>
                  <a:pt x="62" y="74"/>
                  <a:pt x="62" y="74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100"/>
                  <a:pt x="70" y="100"/>
                  <a:pt x="70" y="100"/>
                </a:cubicBezTo>
                <a:cubicBezTo>
                  <a:pt x="70" y="107"/>
                  <a:pt x="66" y="112"/>
                  <a:pt x="59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5" y="112"/>
                  <a:pt x="0" y="107"/>
                  <a:pt x="0" y="10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  <a:moveTo>
                  <a:pt x="70" y="34"/>
                </a:moveTo>
                <a:cubicBezTo>
                  <a:pt x="68" y="34"/>
                  <a:pt x="66" y="36"/>
                  <a:pt x="66" y="39"/>
                </a:cubicBezTo>
                <a:cubicBezTo>
                  <a:pt x="66" y="42"/>
                  <a:pt x="68" y="44"/>
                  <a:pt x="70" y="44"/>
                </a:cubicBezTo>
                <a:cubicBezTo>
                  <a:pt x="73" y="44"/>
                  <a:pt x="75" y="42"/>
                  <a:pt x="75" y="39"/>
                </a:cubicBezTo>
                <a:cubicBezTo>
                  <a:pt x="75" y="36"/>
                  <a:pt x="73" y="34"/>
                  <a:pt x="70" y="34"/>
                </a:cubicBezTo>
                <a:close/>
                <a:moveTo>
                  <a:pt x="92" y="34"/>
                </a:moveTo>
                <a:cubicBezTo>
                  <a:pt x="95" y="34"/>
                  <a:pt x="97" y="36"/>
                  <a:pt x="97" y="39"/>
                </a:cubicBezTo>
                <a:cubicBezTo>
                  <a:pt x="97" y="42"/>
                  <a:pt x="95" y="44"/>
                  <a:pt x="92" y="44"/>
                </a:cubicBezTo>
                <a:cubicBezTo>
                  <a:pt x="89" y="44"/>
                  <a:pt x="87" y="42"/>
                  <a:pt x="87" y="39"/>
                </a:cubicBezTo>
                <a:cubicBezTo>
                  <a:pt x="87" y="36"/>
                  <a:pt x="89" y="34"/>
                  <a:pt x="92" y="34"/>
                </a:cubicBezTo>
                <a:close/>
                <a:moveTo>
                  <a:pt x="50" y="34"/>
                </a:moveTo>
                <a:cubicBezTo>
                  <a:pt x="47" y="34"/>
                  <a:pt x="45" y="36"/>
                  <a:pt x="45" y="39"/>
                </a:cubicBezTo>
                <a:cubicBezTo>
                  <a:pt x="45" y="42"/>
                  <a:pt x="47" y="44"/>
                  <a:pt x="50" y="44"/>
                </a:cubicBezTo>
                <a:cubicBezTo>
                  <a:pt x="53" y="44"/>
                  <a:pt x="55" y="42"/>
                  <a:pt x="55" y="39"/>
                </a:cubicBezTo>
                <a:cubicBezTo>
                  <a:pt x="55" y="36"/>
                  <a:pt x="53" y="34"/>
                  <a:pt x="50" y="34"/>
                </a:cubicBezTo>
                <a:close/>
                <a:moveTo>
                  <a:pt x="43" y="13"/>
                </a:moveTo>
                <a:cubicBezTo>
                  <a:pt x="35" y="13"/>
                  <a:pt x="28" y="19"/>
                  <a:pt x="28" y="27"/>
                </a:cubicBezTo>
                <a:cubicBezTo>
                  <a:pt x="28" y="53"/>
                  <a:pt x="28" y="53"/>
                  <a:pt x="28" y="53"/>
                </a:cubicBezTo>
                <a:cubicBezTo>
                  <a:pt x="28" y="61"/>
                  <a:pt x="35" y="67"/>
                  <a:pt x="43" y="67"/>
                </a:cubicBezTo>
                <a:cubicBezTo>
                  <a:pt x="44" y="67"/>
                  <a:pt x="44" y="67"/>
                  <a:pt x="44" y="67"/>
                </a:cubicBezTo>
                <a:cubicBezTo>
                  <a:pt x="44" y="79"/>
                  <a:pt x="44" y="79"/>
                  <a:pt x="44" y="79"/>
                </a:cubicBezTo>
                <a:cubicBezTo>
                  <a:pt x="56" y="67"/>
                  <a:pt x="56" y="67"/>
                  <a:pt x="56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104" y="67"/>
                  <a:pt x="111" y="61"/>
                  <a:pt x="111" y="53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11" y="19"/>
                  <a:pt x="104" y="13"/>
                  <a:pt x="96" y="13"/>
                </a:cubicBezTo>
                <a:cubicBezTo>
                  <a:pt x="43" y="13"/>
                  <a:pt x="43" y="13"/>
                  <a:pt x="43" y="13"/>
                </a:cubicBezTo>
                <a:close/>
                <a:moveTo>
                  <a:pt x="28" y="100"/>
                </a:moveTo>
                <a:cubicBezTo>
                  <a:pt x="28" y="108"/>
                  <a:pt x="28" y="108"/>
                  <a:pt x="28" y="108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2" y="100"/>
                  <a:pt x="42" y="100"/>
                  <a:pt x="42" y="100"/>
                </a:cubicBezTo>
                <a:lnTo>
                  <a:pt x="28" y="1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ja-JP" altLang="en-US" dirty="0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4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898334" y="4919196"/>
            <a:ext cx="4395332" cy="127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50000"/>
              </a:lnSpc>
              <a:defRPr/>
            </a:pPr>
            <a:r>
              <a:rPr lang="en-US" altLang="zh-CN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609600" y="275167"/>
            <a:ext cx="10972800" cy="65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normAutofit fontScale="92500" lnSpcReduction="20000"/>
          </a:bodyPr>
          <a:lstStyle>
            <a:lvl1pPr>
              <a:defRPr sz="3200">
                <a:latin typeface="Arial" panose="020B0604020202090204" pitchFamily="34" charset="0"/>
                <a:ea typeface="黑体" panose="02010609060101010101" pitchFamily="49" charset="-122"/>
                <a:cs typeface="Arial" panose="020B0604020202090204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en-US" altLang="zh-CN" sz="4265" dirty="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sz="4265" dirty="0">
              <a:latin typeface="ヒラギノ角ゴシック" panose="020B0300000000000000" charset="-128"/>
              <a:ea typeface="ヒラギノ角ゴシック" panose="020B0300000000000000" charset="-128"/>
              <a:cs typeface="+mj-cs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2113383" y="1738147"/>
            <a:ext cx="4395332" cy="4458491"/>
            <a:chOff x="2889115" y="1100090"/>
            <a:chExt cx="3296499" cy="3343868"/>
          </a:xfrm>
        </p:grpSpPr>
        <p:sp>
          <p:nvSpPr>
            <p:cNvPr id="15" name="菱形 14"/>
            <p:cNvSpPr/>
            <p:nvPr>
              <p:custDataLst>
                <p:tags r:id="rId2"/>
              </p:custDataLst>
            </p:nvPr>
          </p:nvSpPr>
          <p:spPr>
            <a:xfrm>
              <a:off x="3334590" y="1100090"/>
              <a:ext cx="2399309" cy="239957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8" name="Freeform 5617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4051811" y="1739006"/>
              <a:ext cx="1040378" cy="1121741"/>
            </a:xfrm>
            <a:custGeom>
              <a:avLst/>
              <a:gdLst>
                <a:gd name="T0" fmla="*/ 11 w 111"/>
                <a:gd name="T1" fmla="*/ 0 h 112"/>
                <a:gd name="T2" fmla="*/ 59 w 111"/>
                <a:gd name="T3" fmla="*/ 0 h 112"/>
                <a:gd name="T4" fmla="*/ 69 w 111"/>
                <a:gd name="T5" fmla="*/ 6 h 112"/>
                <a:gd name="T6" fmla="*/ 43 w 111"/>
                <a:gd name="T7" fmla="*/ 6 h 112"/>
                <a:gd name="T8" fmla="*/ 28 w 111"/>
                <a:gd name="T9" fmla="*/ 12 h 112"/>
                <a:gd name="T10" fmla="*/ 9 w 111"/>
                <a:gd name="T11" fmla="*/ 12 h 112"/>
                <a:gd name="T12" fmla="*/ 9 w 111"/>
                <a:gd name="T13" fmla="*/ 96 h 112"/>
                <a:gd name="T14" fmla="*/ 62 w 111"/>
                <a:gd name="T15" fmla="*/ 96 h 112"/>
                <a:gd name="T16" fmla="*/ 62 w 111"/>
                <a:gd name="T17" fmla="*/ 74 h 112"/>
                <a:gd name="T18" fmla="*/ 70 w 111"/>
                <a:gd name="T19" fmla="*/ 74 h 112"/>
                <a:gd name="T20" fmla="*/ 70 w 111"/>
                <a:gd name="T21" fmla="*/ 100 h 112"/>
                <a:gd name="T22" fmla="*/ 59 w 111"/>
                <a:gd name="T23" fmla="*/ 112 h 112"/>
                <a:gd name="T24" fmla="*/ 11 w 111"/>
                <a:gd name="T25" fmla="*/ 112 h 112"/>
                <a:gd name="T26" fmla="*/ 0 w 111"/>
                <a:gd name="T27" fmla="*/ 100 h 112"/>
                <a:gd name="T28" fmla="*/ 0 w 111"/>
                <a:gd name="T29" fmla="*/ 11 h 112"/>
                <a:gd name="T30" fmla="*/ 11 w 111"/>
                <a:gd name="T31" fmla="*/ 0 h 112"/>
                <a:gd name="T32" fmla="*/ 70 w 111"/>
                <a:gd name="T33" fmla="*/ 34 h 112"/>
                <a:gd name="T34" fmla="*/ 66 w 111"/>
                <a:gd name="T35" fmla="*/ 39 h 112"/>
                <a:gd name="T36" fmla="*/ 70 w 111"/>
                <a:gd name="T37" fmla="*/ 44 h 112"/>
                <a:gd name="T38" fmla="*/ 75 w 111"/>
                <a:gd name="T39" fmla="*/ 39 h 112"/>
                <a:gd name="T40" fmla="*/ 70 w 111"/>
                <a:gd name="T41" fmla="*/ 34 h 112"/>
                <a:gd name="T42" fmla="*/ 92 w 111"/>
                <a:gd name="T43" fmla="*/ 34 h 112"/>
                <a:gd name="T44" fmla="*/ 97 w 111"/>
                <a:gd name="T45" fmla="*/ 39 h 112"/>
                <a:gd name="T46" fmla="*/ 92 w 111"/>
                <a:gd name="T47" fmla="*/ 44 h 112"/>
                <a:gd name="T48" fmla="*/ 87 w 111"/>
                <a:gd name="T49" fmla="*/ 39 h 112"/>
                <a:gd name="T50" fmla="*/ 92 w 111"/>
                <a:gd name="T51" fmla="*/ 34 h 112"/>
                <a:gd name="T52" fmla="*/ 50 w 111"/>
                <a:gd name="T53" fmla="*/ 34 h 112"/>
                <a:gd name="T54" fmla="*/ 45 w 111"/>
                <a:gd name="T55" fmla="*/ 39 h 112"/>
                <a:gd name="T56" fmla="*/ 50 w 111"/>
                <a:gd name="T57" fmla="*/ 44 h 112"/>
                <a:gd name="T58" fmla="*/ 55 w 111"/>
                <a:gd name="T59" fmla="*/ 39 h 112"/>
                <a:gd name="T60" fmla="*/ 50 w 111"/>
                <a:gd name="T61" fmla="*/ 34 h 112"/>
                <a:gd name="T62" fmla="*/ 43 w 111"/>
                <a:gd name="T63" fmla="*/ 13 h 112"/>
                <a:gd name="T64" fmla="*/ 28 w 111"/>
                <a:gd name="T65" fmla="*/ 27 h 112"/>
                <a:gd name="T66" fmla="*/ 28 w 111"/>
                <a:gd name="T67" fmla="*/ 53 h 112"/>
                <a:gd name="T68" fmla="*/ 43 w 111"/>
                <a:gd name="T69" fmla="*/ 67 h 112"/>
                <a:gd name="T70" fmla="*/ 44 w 111"/>
                <a:gd name="T71" fmla="*/ 67 h 112"/>
                <a:gd name="T72" fmla="*/ 44 w 111"/>
                <a:gd name="T73" fmla="*/ 79 h 112"/>
                <a:gd name="T74" fmla="*/ 56 w 111"/>
                <a:gd name="T75" fmla="*/ 67 h 112"/>
                <a:gd name="T76" fmla="*/ 96 w 111"/>
                <a:gd name="T77" fmla="*/ 67 h 112"/>
                <a:gd name="T78" fmla="*/ 111 w 111"/>
                <a:gd name="T79" fmla="*/ 53 h 112"/>
                <a:gd name="T80" fmla="*/ 111 w 111"/>
                <a:gd name="T81" fmla="*/ 27 h 112"/>
                <a:gd name="T82" fmla="*/ 96 w 111"/>
                <a:gd name="T83" fmla="*/ 13 h 112"/>
                <a:gd name="T84" fmla="*/ 43 w 111"/>
                <a:gd name="T85" fmla="*/ 13 h 112"/>
                <a:gd name="T86" fmla="*/ 28 w 111"/>
                <a:gd name="T87" fmla="*/ 100 h 112"/>
                <a:gd name="T88" fmla="*/ 28 w 111"/>
                <a:gd name="T89" fmla="*/ 108 h 112"/>
                <a:gd name="T90" fmla="*/ 42 w 111"/>
                <a:gd name="T91" fmla="*/ 108 h 112"/>
                <a:gd name="T92" fmla="*/ 42 w 111"/>
                <a:gd name="T93" fmla="*/ 100 h 112"/>
                <a:gd name="T94" fmla="*/ 28 w 111"/>
                <a:gd name="T95" fmla="*/ 10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1" h="112">
                  <a:moveTo>
                    <a:pt x="11" y="0"/>
                  </a:moveTo>
                  <a:cubicBezTo>
                    <a:pt x="59" y="0"/>
                    <a:pt x="59" y="0"/>
                    <a:pt x="59" y="0"/>
                  </a:cubicBezTo>
                  <a:cubicBezTo>
                    <a:pt x="63" y="0"/>
                    <a:pt x="67" y="2"/>
                    <a:pt x="69" y="6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37" y="6"/>
                    <a:pt x="32" y="8"/>
                    <a:pt x="2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2" y="74"/>
                    <a:pt x="62" y="74"/>
                    <a:pt x="62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0" y="107"/>
                    <a:pt x="66" y="112"/>
                    <a:pt x="59" y="112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5" y="112"/>
                    <a:pt x="0" y="107"/>
                    <a:pt x="0" y="10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lose/>
                  <a:moveTo>
                    <a:pt x="70" y="34"/>
                  </a:moveTo>
                  <a:cubicBezTo>
                    <a:pt x="68" y="34"/>
                    <a:pt x="66" y="36"/>
                    <a:pt x="66" y="39"/>
                  </a:cubicBezTo>
                  <a:cubicBezTo>
                    <a:pt x="66" y="42"/>
                    <a:pt x="68" y="44"/>
                    <a:pt x="70" y="44"/>
                  </a:cubicBezTo>
                  <a:cubicBezTo>
                    <a:pt x="73" y="44"/>
                    <a:pt x="75" y="42"/>
                    <a:pt x="75" y="39"/>
                  </a:cubicBezTo>
                  <a:cubicBezTo>
                    <a:pt x="75" y="36"/>
                    <a:pt x="73" y="34"/>
                    <a:pt x="70" y="34"/>
                  </a:cubicBezTo>
                  <a:close/>
                  <a:moveTo>
                    <a:pt x="92" y="34"/>
                  </a:moveTo>
                  <a:cubicBezTo>
                    <a:pt x="95" y="34"/>
                    <a:pt x="97" y="36"/>
                    <a:pt x="97" y="39"/>
                  </a:cubicBezTo>
                  <a:cubicBezTo>
                    <a:pt x="97" y="42"/>
                    <a:pt x="95" y="44"/>
                    <a:pt x="92" y="44"/>
                  </a:cubicBezTo>
                  <a:cubicBezTo>
                    <a:pt x="89" y="44"/>
                    <a:pt x="87" y="42"/>
                    <a:pt x="87" y="39"/>
                  </a:cubicBezTo>
                  <a:cubicBezTo>
                    <a:pt x="87" y="36"/>
                    <a:pt x="89" y="34"/>
                    <a:pt x="92" y="34"/>
                  </a:cubicBezTo>
                  <a:close/>
                  <a:moveTo>
                    <a:pt x="50" y="34"/>
                  </a:moveTo>
                  <a:cubicBezTo>
                    <a:pt x="47" y="34"/>
                    <a:pt x="45" y="36"/>
                    <a:pt x="45" y="39"/>
                  </a:cubicBezTo>
                  <a:cubicBezTo>
                    <a:pt x="45" y="42"/>
                    <a:pt x="47" y="44"/>
                    <a:pt x="50" y="44"/>
                  </a:cubicBezTo>
                  <a:cubicBezTo>
                    <a:pt x="53" y="44"/>
                    <a:pt x="55" y="42"/>
                    <a:pt x="55" y="39"/>
                  </a:cubicBezTo>
                  <a:cubicBezTo>
                    <a:pt x="55" y="36"/>
                    <a:pt x="53" y="34"/>
                    <a:pt x="50" y="34"/>
                  </a:cubicBezTo>
                  <a:close/>
                  <a:moveTo>
                    <a:pt x="43" y="13"/>
                  </a:moveTo>
                  <a:cubicBezTo>
                    <a:pt x="35" y="13"/>
                    <a:pt x="28" y="19"/>
                    <a:pt x="28" y="27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61"/>
                    <a:pt x="35" y="67"/>
                    <a:pt x="43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56" y="67"/>
                    <a:pt x="56" y="67"/>
                    <a:pt x="56" y="67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104" y="67"/>
                    <a:pt x="111" y="61"/>
                    <a:pt x="111" y="53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11" y="19"/>
                    <a:pt x="104" y="13"/>
                    <a:pt x="96" y="13"/>
                  </a:cubicBezTo>
                  <a:cubicBezTo>
                    <a:pt x="43" y="13"/>
                    <a:pt x="43" y="13"/>
                    <a:pt x="43" y="13"/>
                  </a:cubicBezTo>
                  <a:close/>
                  <a:moveTo>
                    <a:pt x="28" y="100"/>
                  </a:moveTo>
                  <a:cubicBezTo>
                    <a:pt x="28" y="108"/>
                    <a:pt x="28" y="108"/>
                    <a:pt x="28" y="108"/>
                  </a:cubicBezTo>
                  <a:cubicBezTo>
                    <a:pt x="42" y="108"/>
                    <a:pt x="42" y="108"/>
                    <a:pt x="42" y="108"/>
                  </a:cubicBezTo>
                  <a:cubicBezTo>
                    <a:pt x="42" y="100"/>
                    <a:pt x="42" y="100"/>
                    <a:pt x="42" y="100"/>
                  </a:cubicBezTo>
                  <a:lnTo>
                    <a:pt x="28" y="10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>
              <a:normAutofit/>
            </a:bodyPr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4" name="MH_Text_1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889115" y="3489372"/>
              <a:ext cx="3296499" cy="95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charset="-122"/>
                </a:defRPr>
              </a:lvl9pPr>
            </a:lstStyle>
            <a:p>
              <a:pPr latinLnBrk="1">
                <a:lnSpc>
                  <a:spcPct val="150000"/>
                </a:lnSpc>
                <a:defRPr/>
              </a:pPr>
              <a:r>
                <a:rPr lang="en-US" altLang="zh-CN"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Enter Title</a:t>
              </a:r>
              <a:endPara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endParaRPr>
            </a:p>
          </p:txBody>
        </p:sp>
      </p:grpSp>
      <p:grpSp>
        <p:nvGrpSpPr>
          <p:cNvPr id="4" name="组合 3"/>
          <p:cNvGrpSpPr/>
          <p:nvPr>
            <p:custDataLst>
              <p:tags r:id="rId5"/>
            </p:custDataLst>
          </p:nvPr>
        </p:nvGrpSpPr>
        <p:grpSpPr>
          <a:xfrm>
            <a:off x="6699773" y="1738147"/>
            <a:ext cx="4395332" cy="4458491"/>
            <a:chOff x="5024829" y="1203598"/>
            <a:chExt cx="3296499" cy="3343868"/>
          </a:xfrm>
        </p:grpSpPr>
        <p:sp>
          <p:nvSpPr>
            <p:cNvPr id="8" name="菱形 7"/>
            <p:cNvSpPr/>
            <p:nvPr>
              <p:custDataLst>
                <p:tags r:id="rId6"/>
              </p:custDataLst>
            </p:nvPr>
          </p:nvSpPr>
          <p:spPr>
            <a:xfrm>
              <a:off x="5486896" y="1203598"/>
              <a:ext cx="2399309" cy="2399576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0" name="MH_Text_1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024829" y="3592880"/>
              <a:ext cx="3296499" cy="95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SimSun" panose="02010600030101010101" charset="-122"/>
                </a:defRPr>
              </a:lvl9pPr>
            </a:lstStyle>
            <a:p>
              <a:pPr latinLnBrk="1">
                <a:lnSpc>
                  <a:spcPct val="150000"/>
                </a:lnSpc>
                <a:defRPr/>
              </a:pPr>
              <a:r>
                <a:rPr lang="en-US" altLang="zh-CN"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Enter Title</a:t>
              </a:r>
              <a:endPara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endParaRPr>
            </a:p>
          </p:txBody>
        </p:sp>
        <p:sp>
          <p:nvSpPr>
            <p:cNvPr id="11" name="Freeform 5567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6203552" y="1815062"/>
              <a:ext cx="965996" cy="1176649"/>
            </a:xfrm>
            <a:custGeom>
              <a:avLst/>
              <a:gdLst>
                <a:gd name="T0" fmla="*/ 33 w 108"/>
                <a:gd name="T1" fmla="*/ 110 h 123"/>
                <a:gd name="T2" fmla="*/ 31 w 108"/>
                <a:gd name="T3" fmla="*/ 112 h 123"/>
                <a:gd name="T4" fmla="*/ 31 w 108"/>
                <a:gd name="T5" fmla="*/ 114 h 123"/>
                <a:gd name="T6" fmla="*/ 33 w 108"/>
                <a:gd name="T7" fmla="*/ 116 h 123"/>
                <a:gd name="T8" fmla="*/ 50 w 108"/>
                <a:gd name="T9" fmla="*/ 116 h 123"/>
                <a:gd name="T10" fmla="*/ 52 w 108"/>
                <a:gd name="T11" fmla="*/ 114 h 123"/>
                <a:gd name="T12" fmla="*/ 52 w 108"/>
                <a:gd name="T13" fmla="*/ 112 h 123"/>
                <a:gd name="T14" fmla="*/ 50 w 108"/>
                <a:gd name="T15" fmla="*/ 110 h 123"/>
                <a:gd name="T16" fmla="*/ 33 w 108"/>
                <a:gd name="T17" fmla="*/ 110 h 123"/>
                <a:gd name="T18" fmla="*/ 45 w 108"/>
                <a:gd name="T19" fmla="*/ 37 h 123"/>
                <a:gd name="T20" fmla="*/ 45 w 108"/>
                <a:gd name="T21" fmla="*/ 41 h 123"/>
                <a:gd name="T22" fmla="*/ 91 w 108"/>
                <a:gd name="T23" fmla="*/ 41 h 123"/>
                <a:gd name="T24" fmla="*/ 91 w 108"/>
                <a:gd name="T25" fmla="*/ 37 h 123"/>
                <a:gd name="T26" fmla="*/ 45 w 108"/>
                <a:gd name="T27" fmla="*/ 37 h 123"/>
                <a:gd name="T28" fmla="*/ 41 w 108"/>
                <a:gd name="T29" fmla="*/ 47 h 123"/>
                <a:gd name="T30" fmla="*/ 41 w 108"/>
                <a:gd name="T31" fmla="*/ 51 h 123"/>
                <a:gd name="T32" fmla="*/ 96 w 108"/>
                <a:gd name="T33" fmla="*/ 51 h 123"/>
                <a:gd name="T34" fmla="*/ 96 w 108"/>
                <a:gd name="T35" fmla="*/ 47 h 123"/>
                <a:gd name="T36" fmla="*/ 41 w 108"/>
                <a:gd name="T37" fmla="*/ 47 h 123"/>
                <a:gd name="T38" fmla="*/ 45 w 108"/>
                <a:gd name="T39" fmla="*/ 58 h 123"/>
                <a:gd name="T40" fmla="*/ 45 w 108"/>
                <a:gd name="T41" fmla="*/ 62 h 123"/>
                <a:gd name="T42" fmla="*/ 91 w 108"/>
                <a:gd name="T43" fmla="*/ 62 h 123"/>
                <a:gd name="T44" fmla="*/ 91 w 108"/>
                <a:gd name="T45" fmla="*/ 58 h 123"/>
                <a:gd name="T46" fmla="*/ 45 w 108"/>
                <a:gd name="T47" fmla="*/ 58 h 123"/>
                <a:gd name="T48" fmla="*/ 67 w 108"/>
                <a:gd name="T49" fmla="*/ 21 h 123"/>
                <a:gd name="T50" fmla="*/ 67 w 108"/>
                <a:gd name="T51" fmla="*/ 21 h 123"/>
                <a:gd name="T52" fmla="*/ 108 w 108"/>
                <a:gd name="T53" fmla="*/ 50 h 123"/>
                <a:gd name="T54" fmla="*/ 67 w 108"/>
                <a:gd name="T55" fmla="*/ 79 h 123"/>
                <a:gd name="T56" fmla="*/ 53 w 108"/>
                <a:gd name="T57" fmla="*/ 77 h 123"/>
                <a:gd name="T58" fmla="*/ 41 w 108"/>
                <a:gd name="T59" fmla="*/ 87 h 123"/>
                <a:gd name="T60" fmla="*/ 45 w 108"/>
                <a:gd name="T61" fmla="*/ 75 h 123"/>
                <a:gd name="T62" fmla="*/ 26 w 108"/>
                <a:gd name="T63" fmla="*/ 50 h 123"/>
                <a:gd name="T64" fmla="*/ 67 w 108"/>
                <a:gd name="T65" fmla="*/ 21 h 123"/>
                <a:gd name="T66" fmla="*/ 4 w 108"/>
                <a:gd name="T67" fmla="*/ 0 h 123"/>
                <a:gd name="T68" fmla="*/ 78 w 108"/>
                <a:gd name="T69" fmla="*/ 0 h 123"/>
                <a:gd name="T70" fmla="*/ 83 w 108"/>
                <a:gd name="T71" fmla="*/ 5 h 123"/>
                <a:gd name="T72" fmla="*/ 83 w 108"/>
                <a:gd name="T73" fmla="*/ 16 h 123"/>
                <a:gd name="T74" fmla="*/ 72 w 108"/>
                <a:gd name="T75" fmla="*/ 14 h 123"/>
                <a:gd name="T76" fmla="*/ 72 w 108"/>
                <a:gd name="T77" fmla="*/ 11 h 123"/>
                <a:gd name="T78" fmla="*/ 11 w 108"/>
                <a:gd name="T79" fmla="*/ 11 h 123"/>
                <a:gd name="T80" fmla="*/ 11 w 108"/>
                <a:gd name="T81" fmla="*/ 103 h 123"/>
                <a:gd name="T82" fmla="*/ 72 w 108"/>
                <a:gd name="T83" fmla="*/ 103 h 123"/>
                <a:gd name="T84" fmla="*/ 72 w 108"/>
                <a:gd name="T85" fmla="*/ 86 h 123"/>
                <a:gd name="T86" fmla="*/ 83 w 108"/>
                <a:gd name="T87" fmla="*/ 84 h 123"/>
                <a:gd name="T88" fmla="*/ 83 w 108"/>
                <a:gd name="T89" fmla="*/ 118 h 123"/>
                <a:gd name="T90" fmla="*/ 78 w 108"/>
                <a:gd name="T91" fmla="*/ 123 h 123"/>
                <a:gd name="T92" fmla="*/ 4 w 108"/>
                <a:gd name="T93" fmla="*/ 123 h 123"/>
                <a:gd name="T94" fmla="*/ 0 w 108"/>
                <a:gd name="T95" fmla="*/ 118 h 123"/>
                <a:gd name="T96" fmla="*/ 0 w 108"/>
                <a:gd name="T97" fmla="*/ 5 h 123"/>
                <a:gd name="T98" fmla="*/ 4 w 108"/>
                <a:gd name="T99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8" h="123">
                  <a:moveTo>
                    <a:pt x="33" y="110"/>
                  </a:moveTo>
                  <a:cubicBezTo>
                    <a:pt x="32" y="110"/>
                    <a:pt x="31" y="111"/>
                    <a:pt x="31" y="112"/>
                  </a:cubicBezTo>
                  <a:cubicBezTo>
                    <a:pt x="31" y="114"/>
                    <a:pt x="31" y="114"/>
                    <a:pt x="31" y="114"/>
                  </a:cubicBezTo>
                  <a:cubicBezTo>
                    <a:pt x="31" y="115"/>
                    <a:pt x="32" y="116"/>
                    <a:pt x="33" y="116"/>
                  </a:cubicBezTo>
                  <a:cubicBezTo>
                    <a:pt x="50" y="116"/>
                    <a:pt x="50" y="116"/>
                    <a:pt x="50" y="116"/>
                  </a:cubicBezTo>
                  <a:cubicBezTo>
                    <a:pt x="51" y="116"/>
                    <a:pt x="52" y="115"/>
                    <a:pt x="52" y="114"/>
                  </a:cubicBezTo>
                  <a:cubicBezTo>
                    <a:pt x="52" y="112"/>
                    <a:pt x="52" y="112"/>
                    <a:pt x="52" y="112"/>
                  </a:cubicBezTo>
                  <a:cubicBezTo>
                    <a:pt x="52" y="111"/>
                    <a:pt x="51" y="110"/>
                    <a:pt x="50" y="110"/>
                  </a:cubicBezTo>
                  <a:cubicBezTo>
                    <a:pt x="33" y="110"/>
                    <a:pt x="33" y="110"/>
                    <a:pt x="33" y="110"/>
                  </a:cubicBezTo>
                  <a:close/>
                  <a:moveTo>
                    <a:pt x="45" y="37"/>
                  </a:moveTo>
                  <a:cubicBezTo>
                    <a:pt x="45" y="41"/>
                    <a:pt x="45" y="41"/>
                    <a:pt x="45" y="41"/>
                  </a:cubicBezTo>
                  <a:cubicBezTo>
                    <a:pt x="91" y="41"/>
                    <a:pt x="91" y="41"/>
                    <a:pt x="91" y="41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45" y="37"/>
                    <a:pt x="45" y="37"/>
                    <a:pt x="45" y="37"/>
                  </a:cubicBezTo>
                  <a:close/>
                  <a:moveTo>
                    <a:pt x="41" y="47"/>
                  </a:moveTo>
                  <a:cubicBezTo>
                    <a:pt x="41" y="51"/>
                    <a:pt x="41" y="51"/>
                    <a:pt x="41" y="51"/>
                  </a:cubicBezTo>
                  <a:cubicBezTo>
                    <a:pt x="96" y="51"/>
                    <a:pt x="96" y="51"/>
                    <a:pt x="96" y="51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41" y="47"/>
                    <a:pt x="41" y="47"/>
                    <a:pt x="41" y="47"/>
                  </a:cubicBezTo>
                  <a:close/>
                  <a:moveTo>
                    <a:pt x="45" y="58"/>
                  </a:moveTo>
                  <a:cubicBezTo>
                    <a:pt x="45" y="62"/>
                    <a:pt x="45" y="62"/>
                    <a:pt x="45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45" y="58"/>
                    <a:pt x="45" y="58"/>
                    <a:pt x="45" y="58"/>
                  </a:cubicBezTo>
                  <a:close/>
                  <a:moveTo>
                    <a:pt x="67" y="21"/>
                  </a:moveTo>
                  <a:cubicBezTo>
                    <a:pt x="67" y="21"/>
                    <a:pt x="67" y="21"/>
                    <a:pt x="67" y="21"/>
                  </a:cubicBezTo>
                  <a:cubicBezTo>
                    <a:pt x="90" y="21"/>
                    <a:pt x="108" y="34"/>
                    <a:pt x="108" y="50"/>
                  </a:cubicBezTo>
                  <a:cubicBezTo>
                    <a:pt x="108" y="66"/>
                    <a:pt x="90" y="79"/>
                    <a:pt x="67" y="79"/>
                  </a:cubicBezTo>
                  <a:cubicBezTo>
                    <a:pt x="62" y="79"/>
                    <a:pt x="58" y="79"/>
                    <a:pt x="53" y="77"/>
                  </a:cubicBezTo>
                  <a:cubicBezTo>
                    <a:pt x="41" y="87"/>
                    <a:pt x="41" y="87"/>
                    <a:pt x="41" y="87"/>
                  </a:cubicBezTo>
                  <a:cubicBezTo>
                    <a:pt x="45" y="75"/>
                    <a:pt x="45" y="75"/>
                    <a:pt x="45" y="75"/>
                  </a:cubicBezTo>
                  <a:cubicBezTo>
                    <a:pt x="33" y="69"/>
                    <a:pt x="26" y="60"/>
                    <a:pt x="26" y="50"/>
                  </a:cubicBezTo>
                  <a:cubicBezTo>
                    <a:pt x="26" y="34"/>
                    <a:pt x="44" y="21"/>
                    <a:pt x="67" y="21"/>
                  </a:cubicBezTo>
                  <a:close/>
                  <a:moveTo>
                    <a:pt x="4" y="0"/>
                  </a:moveTo>
                  <a:cubicBezTo>
                    <a:pt x="78" y="0"/>
                    <a:pt x="78" y="0"/>
                    <a:pt x="78" y="0"/>
                  </a:cubicBezTo>
                  <a:cubicBezTo>
                    <a:pt x="81" y="0"/>
                    <a:pt x="83" y="2"/>
                    <a:pt x="83" y="5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80" y="15"/>
                    <a:pt x="76" y="15"/>
                    <a:pt x="72" y="14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31" y="103"/>
                    <a:pt x="47" y="103"/>
                    <a:pt x="72" y="103"/>
                  </a:cubicBezTo>
                  <a:cubicBezTo>
                    <a:pt x="72" y="86"/>
                    <a:pt x="72" y="86"/>
                    <a:pt x="72" y="86"/>
                  </a:cubicBezTo>
                  <a:cubicBezTo>
                    <a:pt x="76" y="86"/>
                    <a:pt x="80" y="85"/>
                    <a:pt x="83" y="84"/>
                  </a:cubicBezTo>
                  <a:cubicBezTo>
                    <a:pt x="83" y="118"/>
                    <a:pt x="83" y="118"/>
                    <a:pt x="83" y="118"/>
                  </a:cubicBezTo>
                  <a:cubicBezTo>
                    <a:pt x="83" y="121"/>
                    <a:pt x="81" y="123"/>
                    <a:pt x="78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2" y="123"/>
                    <a:pt x="0" y="121"/>
                    <a:pt x="0" y="11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50800" dist="508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121920" tIns="60960" rIns="121920" bIns="60960" numCol="1" anchor="t" anchorCtr="0" compatLnSpc="1">
              <a:normAutofit/>
            </a:bodyPr>
            <a:lstStyle/>
            <a:p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sp>
        <p:nvSpPr>
          <p:cNvPr id="12" name="文本框 11"/>
          <p:cNvSpPr txBox="1"/>
          <p:nvPr>
            <p:custDataLst>
              <p:tags r:id="rId9"/>
            </p:custDataLst>
          </p:nvPr>
        </p:nvSpPr>
        <p:spPr>
          <a:xfrm>
            <a:off x="609600" y="275167"/>
            <a:ext cx="10972800" cy="65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normAutofit fontScale="92500" lnSpcReduction="20000"/>
          </a:bodyPr>
          <a:lstStyle>
            <a:lvl1pPr>
              <a:defRPr sz="3200">
                <a:latin typeface="Arial" panose="020B0604020202090204" pitchFamily="34" charset="0"/>
                <a:ea typeface="黑体" panose="02010609060101010101" pitchFamily="49" charset="-122"/>
                <a:cs typeface="Arial" panose="020B0604020202090204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en-US" altLang="zh-CN" sz="4265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sz="4265" dirty="0">
              <a:latin typeface="ヒラギノ角ゴシック" panose="020B0300000000000000" charset="-128"/>
              <a:ea typeface="ヒラギノ角ゴシック" panose="020B0300000000000000" charset="-128"/>
              <a:cs typeface="+mj-cs"/>
              <a:sym typeface="+mn-ea"/>
            </a:endParaRPr>
          </a:p>
        </p:txBody>
      </p:sp>
    </p:spTree>
    <p:custDataLst>
      <p:tags r:id="rId10"/>
    </p:custData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菱形 28"/>
          <p:cNvSpPr/>
          <p:nvPr>
            <p:custDataLst>
              <p:tags r:id="rId1"/>
            </p:custDataLst>
          </p:nvPr>
        </p:nvSpPr>
        <p:spPr>
          <a:xfrm>
            <a:off x="6225684" y="1975286"/>
            <a:ext cx="2304000" cy="230425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5" name="菱形 14"/>
          <p:cNvSpPr/>
          <p:nvPr>
            <p:custDataLst>
              <p:tags r:id="rId2"/>
            </p:custDataLst>
          </p:nvPr>
        </p:nvSpPr>
        <p:spPr>
          <a:xfrm>
            <a:off x="3647359" y="1975286"/>
            <a:ext cx="2304000" cy="230425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6" name="菱形 15"/>
          <p:cNvSpPr/>
          <p:nvPr>
            <p:custDataLst>
              <p:tags r:id="rId3"/>
            </p:custDataLst>
          </p:nvPr>
        </p:nvSpPr>
        <p:spPr>
          <a:xfrm>
            <a:off x="4936521" y="3202361"/>
            <a:ext cx="2304000" cy="230425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7" name="Freeform 5567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5712467" y="3763171"/>
            <a:ext cx="927623" cy="1129908"/>
          </a:xfrm>
          <a:custGeom>
            <a:avLst/>
            <a:gdLst>
              <a:gd name="T0" fmla="*/ 33 w 108"/>
              <a:gd name="T1" fmla="*/ 110 h 123"/>
              <a:gd name="T2" fmla="*/ 31 w 108"/>
              <a:gd name="T3" fmla="*/ 112 h 123"/>
              <a:gd name="T4" fmla="*/ 31 w 108"/>
              <a:gd name="T5" fmla="*/ 114 h 123"/>
              <a:gd name="T6" fmla="*/ 33 w 108"/>
              <a:gd name="T7" fmla="*/ 116 h 123"/>
              <a:gd name="T8" fmla="*/ 50 w 108"/>
              <a:gd name="T9" fmla="*/ 116 h 123"/>
              <a:gd name="T10" fmla="*/ 52 w 108"/>
              <a:gd name="T11" fmla="*/ 114 h 123"/>
              <a:gd name="T12" fmla="*/ 52 w 108"/>
              <a:gd name="T13" fmla="*/ 112 h 123"/>
              <a:gd name="T14" fmla="*/ 50 w 108"/>
              <a:gd name="T15" fmla="*/ 110 h 123"/>
              <a:gd name="T16" fmla="*/ 33 w 108"/>
              <a:gd name="T17" fmla="*/ 110 h 123"/>
              <a:gd name="T18" fmla="*/ 45 w 108"/>
              <a:gd name="T19" fmla="*/ 37 h 123"/>
              <a:gd name="T20" fmla="*/ 45 w 108"/>
              <a:gd name="T21" fmla="*/ 41 h 123"/>
              <a:gd name="T22" fmla="*/ 91 w 108"/>
              <a:gd name="T23" fmla="*/ 41 h 123"/>
              <a:gd name="T24" fmla="*/ 91 w 108"/>
              <a:gd name="T25" fmla="*/ 37 h 123"/>
              <a:gd name="T26" fmla="*/ 45 w 108"/>
              <a:gd name="T27" fmla="*/ 37 h 123"/>
              <a:gd name="T28" fmla="*/ 41 w 108"/>
              <a:gd name="T29" fmla="*/ 47 h 123"/>
              <a:gd name="T30" fmla="*/ 41 w 108"/>
              <a:gd name="T31" fmla="*/ 51 h 123"/>
              <a:gd name="T32" fmla="*/ 96 w 108"/>
              <a:gd name="T33" fmla="*/ 51 h 123"/>
              <a:gd name="T34" fmla="*/ 96 w 108"/>
              <a:gd name="T35" fmla="*/ 47 h 123"/>
              <a:gd name="T36" fmla="*/ 41 w 108"/>
              <a:gd name="T37" fmla="*/ 47 h 123"/>
              <a:gd name="T38" fmla="*/ 45 w 108"/>
              <a:gd name="T39" fmla="*/ 58 h 123"/>
              <a:gd name="T40" fmla="*/ 45 w 108"/>
              <a:gd name="T41" fmla="*/ 62 h 123"/>
              <a:gd name="T42" fmla="*/ 91 w 108"/>
              <a:gd name="T43" fmla="*/ 62 h 123"/>
              <a:gd name="T44" fmla="*/ 91 w 108"/>
              <a:gd name="T45" fmla="*/ 58 h 123"/>
              <a:gd name="T46" fmla="*/ 45 w 108"/>
              <a:gd name="T47" fmla="*/ 58 h 123"/>
              <a:gd name="T48" fmla="*/ 67 w 108"/>
              <a:gd name="T49" fmla="*/ 21 h 123"/>
              <a:gd name="T50" fmla="*/ 67 w 108"/>
              <a:gd name="T51" fmla="*/ 21 h 123"/>
              <a:gd name="T52" fmla="*/ 108 w 108"/>
              <a:gd name="T53" fmla="*/ 50 h 123"/>
              <a:gd name="T54" fmla="*/ 67 w 108"/>
              <a:gd name="T55" fmla="*/ 79 h 123"/>
              <a:gd name="T56" fmla="*/ 53 w 108"/>
              <a:gd name="T57" fmla="*/ 77 h 123"/>
              <a:gd name="T58" fmla="*/ 41 w 108"/>
              <a:gd name="T59" fmla="*/ 87 h 123"/>
              <a:gd name="T60" fmla="*/ 45 w 108"/>
              <a:gd name="T61" fmla="*/ 75 h 123"/>
              <a:gd name="T62" fmla="*/ 26 w 108"/>
              <a:gd name="T63" fmla="*/ 50 h 123"/>
              <a:gd name="T64" fmla="*/ 67 w 108"/>
              <a:gd name="T65" fmla="*/ 21 h 123"/>
              <a:gd name="T66" fmla="*/ 4 w 108"/>
              <a:gd name="T67" fmla="*/ 0 h 123"/>
              <a:gd name="T68" fmla="*/ 78 w 108"/>
              <a:gd name="T69" fmla="*/ 0 h 123"/>
              <a:gd name="T70" fmla="*/ 83 w 108"/>
              <a:gd name="T71" fmla="*/ 5 h 123"/>
              <a:gd name="T72" fmla="*/ 83 w 108"/>
              <a:gd name="T73" fmla="*/ 16 h 123"/>
              <a:gd name="T74" fmla="*/ 72 w 108"/>
              <a:gd name="T75" fmla="*/ 14 h 123"/>
              <a:gd name="T76" fmla="*/ 72 w 108"/>
              <a:gd name="T77" fmla="*/ 11 h 123"/>
              <a:gd name="T78" fmla="*/ 11 w 108"/>
              <a:gd name="T79" fmla="*/ 11 h 123"/>
              <a:gd name="T80" fmla="*/ 11 w 108"/>
              <a:gd name="T81" fmla="*/ 103 h 123"/>
              <a:gd name="T82" fmla="*/ 72 w 108"/>
              <a:gd name="T83" fmla="*/ 103 h 123"/>
              <a:gd name="T84" fmla="*/ 72 w 108"/>
              <a:gd name="T85" fmla="*/ 86 h 123"/>
              <a:gd name="T86" fmla="*/ 83 w 108"/>
              <a:gd name="T87" fmla="*/ 84 h 123"/>
              <a:gd name="T88" fmla="*/ 83 w 108"/>
              <a:gd name="T89" fmla="*/ 118 h 123"/>
              <a:gd name="T90" fmla="*/ 78 w 108"/>
              <a:gd name="T91" fmla="*/ 123 h 123"/>
              <a:gd name="T92" fmla="*/ 4 w 108"/>
              <a:gd name="T93" fmla="*/ 123 h 123"/>
              <a:gd name="T94" fmla="*/ 0 w 108"/>
              <a:gd name="T95" fmla="*/ 118 h 123"/>
              <a:gd name="T96" fmla="*/ 0 w 108"/>
              <a:gd name="T97" fmla="*/ 5 h 123"/>
              <a:gd name="T98" fmla="*/ 4 w 108"/>
              <a:gd name="T9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8" h="123">
                <a:moveTo>
                  <a:pt x="33" y="110"/>
                </a:moveTo>
                <a:cubicBezTo>
                  <a:pt x="32" y="110"/>
                  <a:pt x="31" y="111"/>
                  <a:pt x="31" y="112"/>
                </a:cubicBezTo>
                <a:cubicBezTo>
                  <a:pt x="31" y="114"/>
                  <a:pt x="31" y="114"/>
                  <a:pt x="31" y="114"/>
                </a:cubicBezTo>
                <a:cubicBezTo>
                  <a:pt x="31" y="115"/>
                  <a:pt x="32" y="116"/>
                  <a:pt x="33" y="116"/>
                </a:cubicBezTo>
                <a:cubicBezTo>
                  <a:pt x="50" y="116"/>
                  <a:pt x="50" y="116"/>
                  <a:pt x="50" y="116"/>
                </a:cubicBezTo>
                <a:cubicBezTo>
                  <a:pt x="51" y="116"/>
                  <a:pt x="52" y="115"/>
                  <a:pt x="52" y="114"/>
                </a:cubicBezTo>
                <a:cubicBezTo>
                  <a:pt x="52" y="112"/>
                  <a:pt x="52" y="112"/>
                  <a:pt x="52" y="112"/>
                </a:cubicBezTo>
                <a:cubicBezTo>
                  <a:pt x="52" y="111"/>
                  <a:pt x="51" y="110"/>
                  <a:pt x="50" y="110"/>
                </a:cubicBezTo>
                <a:cubicBezTo>
                  <a:pt x="33" y="110"/>
                  <a:pt x="33" y="110"/>
                  <a:pt x="33" y="110"/>
                </a:cubicBezTo>
                <a:close/>
                <a:moveTo>
                  <a:pt x="45" y="37"/>
                </a:moveTo>
                <a:cubicBezTo>
                  <a:pt x="45" y="41"/>
                  <a:pt x="45" y="41"/>
                  <a:pt x="45" y="41"/>
                </a:cubicBezTo>
                <a:cubicBezTo>
                  <a:pt x="91" y="41"/>
                  <a:pt x="91" y="41"/>
                  <a:pt x="91" y="41"/>
                </a:cubicBezTo>
                <a:cubicBezTo>
                  <a:pt x="91" y="37"/>
                  <a:pt x="91" y="37"/>
                  <a:pt x="91" y="37"/>
                </a:cubicBezTo>
                <a:cubicBezTo>
                  <a:pt x="45" y="37"/>
                  <a:pt x="45" y="37"/>
                  <a:pt x="45" y="37"/>
                </a:cubicBezTo>
                <a:close/>
                <a:moveTo>
                  <a:pt x="41" y="47"/>
                </a:moveTo>
                <a:cubicBezTo>
                  <a:pt x="41" y="51"/>
                  <a:pt x="41" y="51"/>
                  <a:pt x="41" y="51"/>
                </a:cubicBezTo>
                <a:cubicBezTo>
                  <a:pt x="96" y="51"/>
                  <a:pt x="96" y="51"/>
                  <a:pt x="96" y="51"/>
                </a:cubicBezTo>
                <a:cubicBezTo>
                  <a:pt x="96" y="47"/>
                  <a:pt x="96" y="47"/>
                  <a:pt x="96" y="47"/>
                </a:cubicBezTo>
                <a:cubicBezTo>
                  <a:pt x="41" y="47"/>
                  <a:pt x="41" y="47"/>
                  <a:pt x="41" y="47"/>
                </a:cubicBezTo>
                <a:close/>
                <a:moveTo>
                  <a:pt x="45" y="58"/>
                </a:moveTo>
                <a:cubicBezTo>
                  <a:pt x="45" y="62"/>
                  <a:pt x="45" y="62"/>
                  <a:pt x="45" y="62"/>
                </a:cubicBezTo>
                <a:cubicBezTo>
                  <a:pt x="91" y="62"/>
                  <a:pt x="91" y="62"/>
                  <a:pt x="91" y="62"/>
                </a:cubicBezTo>
                <a:cubicBezTo>
                  <a:pt x="91" y="58"/>
                  <a:pt x="91" y="58"/>
                  <a:pt x="91" y="58"/>
                </a:cubicBezTo>
                <a:cubicBezTo>
                  <a:pt x="45" y="58"/>
                  <a:pt x="45" y="58"/>
                  <a:pt x="45" y="58"/>
                </a:cubicBezTo>
                <a:close/>
                <a:moveTo>
                  <a:pt x="67" y="21"/>
                </a:moveTo>
                <a:cubicBezTo>
                  <a:pt x="67" y="21"/>
                  <a:pt x="67" y="21"/>
                  <a:pt x="67" y="21"/>
                </a:cubicBezTo>
                <a:cubicBezTo>
                  <a:pt x="90" y="21"/>
                  <a:pt x="108" y="34"/>
                  <a:pt x="108" y="50"/>
                </a:cubicBezTo>
                <a:cubicBezTo>
                  <a:pt x="108" y="66"/>
                  <a:pt x="90" y="79"/>
                  <a:pt x="67" y="79"/>
                </a:cubicBezTo>
                <a:cubicBezTo>
                  <a:pt x="62" y="79"/>
                  <a:pt x="58" y="79"/>
                  <a:pt x="53" y="77"/>
                </a:cubicBezTo>
                <a:cubicBezTo>
                  <a:pt x="41" y="87"/>
                  <a:pt x="41" y="87"/>
                  <a:pt x="41" y="87"/>
                </a:cubicBezTo>
                <a:cubicBezTo>
                  <a:pt x="45" y="75"/>
                  <a:pt x="45" y="75"/>
                  <a:pt x="45" y="75"/>
                </a:cubicBezTo>
                <a:cubicBezTo>
                  <a:pt x="33" y="69"/>
                  <a:pt x="26" y="60"/>
                  <a:pt x="26" y="50"/>
                </a:cubicBezTo>
                <a:cubicBezTo>
                  <a:pt x="26" y="34"/>
                  <a:pt x="44" y="21"/>
                  <a:pt x="67" y="21"/>
                </a:cubicBezTo>
                <a:close/>
                <a:moveTo>
                  <a:pt x="4" y="0"/>
                </a:move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5"/>
                </a:cubicBezTo>
                <a:cubicBezTo>
                  <a:pt x="83" y="16"/>
                  <a:pt x="83" y="16"/>
                  <a:pt x="83" y="16"/>
                </a:cubicBezTo>
                <a:cubicBezTo>
                  <a:pt x="80" y="15"/>
                  <a:pt x="76" y="15"/>
                  <a:pt x="72" y="14"/>
                </a:cubicBezTo>
                <a:cubicBezTo>
                  <a:pt x="72" y="11"/>
                  <a:pt x="72" y="11"/>
                  <a:pt x="72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03"/>
                  <a:pt x="11" y="103"/>
                  <a:pt x="11" y="103"/>
                </a:cubicBezTo>
                <a:cubicBezTo>
                  <a:pt x="31" y="103"/>
                  <a:pt x="47" y="103"/>
                  <a:pt x="72" y="103"/>
                </a:cubicBezTo>
                <a:cubicBezTo>
                  <a:pt x="72" y="86"/>
                  <a:pt x="72" y="86"/>
                  <a:pt x="72" y="86"/>
                </a:cubicBezTo>
                <a:cubicBezTo>
                  <a:pt x="76" y="86"/>
                  <a:pt x="80" y="85"/>
                  <a:pt x="83" y="84"/>
                </a:cubicBezTo>
                <a:cubicBezTo>
                  <a:pt x="83" y="118"/>
                  <a:pt x="83" y="118"/>
                  <a:pt x="83" y="118"/>
                </a:cubicBezTo>
                <a:cubicBezTo>
                  <a:pt x="83" y="121"/>
                  <a:pt x="81" y="123"/>
                  <a:pt x="78" y="123"/>
                </a:cubicBezTo>
                <a:cubicBezTo>
                  <a:pt x="4" y="123"/>
                  <a:pt x="4" y="123"/>
                  <a:pt x="4" y="123"/>
                </a:cubicBezTo>
                <a:cubicBezTo>
                  <a:pt x="2" y="123"/>
                  <a:pt x="0" y="121"/>
                  <a:pt x="0" y="118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8" name="Freeform 5617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4336089" y="2588822"/>
            <a:ext cx="999051" cy="1077181"/>
          </a:xfrm>
          <a:custGeom>
            <a:avLst/>
            <a:gdLst>
              <a:gd name="T0" fmla="*/ 11 w 111"/>
              <a:gd name="T1" fmla="*/ 0 h 112"/>
              <a:gd name="T2" fmla="*/ 59 w 111"/>
              <a:gd name="T3" fmla="*/ 0 h 112"/>
              <a:gd name="T4" fmla="*/ 69 w 111"/>
              <a:gd name="T5" fmla="*/ 6 h 112"/>
              <a:gd name="T6" fmla="*/ 43 w 111"/>
              <a:gd name="T7" fmla="*/ 6 h 112"/>
              <a:gd name="T8" fmla="*/ 28 w 111"/>
              <a:gd name="T9" fmla="*/ 12 h 112"/>
              <a:gd name="T10" fmla="*/ 9 w 111"/>
              <a:gd name="T11" fmla="*/ 12 h 112"/>
              <a:gd name="T12" fmla="*/ 9 w 111"/>
              <a:gd name="T13" fmla="*/ 96 h 112"/>
              <a:gd name="T14" fmla="*/ 62 w 111"/>
              <a:gd name="T15" fmla="*/ 96 h 112"/>
              <a:gd name="T16" fmla="*/ 62 w 111"/>
              <a:gd name="T17" fmla="*/ 74 h 112"/>
              <a:gd name="T18" fmla="*/ 70 w 111"/>
              <a:gd name="T19" fmla="*/ 74 h 112"/>
              <a:gd name="T20" fmla="*/ 70 w 111"/>
              <a:gd name="T21" fmla="*/ 100 h 112"/>
              <a:gd name="T22" fmla="*/ 59 w 111"/>
              <a:gd name="T23" fmla="*/ 112 h 112"/>
              <a:gd name="T24" fmla="*/ 11 w 111"/>
              <a:gd name="T25" fmla="*/ 112 h 112"/>
              <a:gd name="T26" fmla="*/ 0 w 111"/>
              <a:gd name="T27" fmla="*/ 100 h 112"/>
              <a:gd name="T28" fmla="*/ 0 w 111"/>
              <a:gd name="T29" fmla="*/ 11 h 112"/>
              <a:gd name="T30" fmla="*/ 11 w 111"/>
              <a:gd name="T31" fmla="*/ 0 h 112"/>
              <a:gd name="T32" fmla="*/ 70 w 111"/>
              <a:gd name="T33" fmla="*/ 34 h 112"/>
              <a:gd name="T34" fmla="*/ 66 w 111"/>
              <a:gd name="T35" fmla="*/ 39 h 112"/>
              <a:gd name="T36" fmla="*/ 70 w 111"/>
              <a:gd name="T37" fmla="*/ 44 h 112"/>
              <a:gd name="T38" fmla="*/ 75 w 111"/>
              <a:gd name="T39" fmla="*/ 39 h 112"/>
              <a:gd name="T40" fmla="*/ 70 w 111"/>
              <a:gd name="T41" fmla="*/ 34 h 112"/>
              <a:gd name="T42" fmla="*/ 92 w 111"/>
              <a:gd name="T43" fmla="*/ 34 h 112"/>
              <a:gd name="T44" fmla="*/ 97 w 111"/>
              <a:gd name="T45" fmla="*/ 39 h 112"/>
              <a:gd name="T46" fmla="*/ 92 w 111"/>
              <a:gd name="T47" fmla="*/ 44 h 112"/>
              <a:gd name="T48" fmla="*/ 87 w 111"/>
              <a:gd name="T49" fmla="*/ 39 h 112"/>
              <a:gd name="T50" fmla="*/ 92 w 111"/>
              <a:gd name="T51" fmla="*/ 34 h 112"/>
              <a:gd name="T52" fmla="*/ 50 w 111"/>
              <a:gd name="T53" fmla="*/ 34 h 112"/>
              <a:gd name="T54" fmla="*/ 45 w 111"/>
              <a:gd name="T55" fmla="*/ 39 h 112"/>
              <a:gd name="T56" fmla="*/ 50 w 111"/>
              <a:gd name="T57" fmla="*/ 44 h 112"/>
              <a:gd name="T58" fmla="*/ 55 w 111"/>
              <a:gd name="T59" fmla="*/ 39 h 112"/>
              <a:gd name="T60" fmla="*/ 50 w 111"/>
              <a:gd name="T61" fmla="*/ 34 h 112"/>
              <a:gd name="T62" fmla="*/ 43 w 111"/>
              <a:gd name="T63" fmla="*/ 13 h 112"/>
              <a:gd name="T64" fmla="*/ 28 w 111"/>
              <a:gd name="T65" fmla="*/ 27 h 112"/>
              <a:gd name="T66" fmla="*/ 28 w 111"/>
              <a:gd name="T67" fmla="*/ 53 h 112"/>
              <a:gd name="T68" fmla="*/ 43 w 111"/>
              <a:gd name="T69" fmla="*/ 67 h 112"/>
              <a:gd name="T70" fmla="*/ 44 w 111"/>
              <a:gd name="T71" fmla="*/ 67 h 112"/>
              <a:gd name="T72" fmla="*/ 44 w 111"/>
              <a:gd name="T73" fmla="*/ 79 h 112"/>
              <a:gd name="T74" fmla="*/ 56 w 111"/>
              <a:gd name="T75" fmla="*/ 67 h 112"/>
              <a:gd name="T76" fmla="*/ 96 w 111"/>
              <a:gd name="T77" fmla="*/ 67 h 112"/>
              <a:gd name="T78" fmla="*/ 111 w 111"/>
              <a:gd name="T79" fmla="*/ 53 h 112"/>
              <a:gd name="T80" fmla="*/ 111 w 111"/>
              <a:gd name="T81" fmla="*/ 27 h 112"/>
              <a:gd name="T82" fmla="*/ 96 w 111"/>
              <a:gd name="T83" fmla="*/ 13 h 112"/>
              <a:gd name="T84" fmla="*/ 43 w 111"/>
              <a:gd name="T85" fmla="*/ 13 h 112"/>
              <a:gd name="T86" fmla="*/ 28 w 111"/>
              <a:gd name="T87" fmla="*/ 100 h 112"/>
              <a:gd name="T88" fmla="*/ 28 w 111"/>
              <a:gd name="T89" fmla="*/ 108 h 112"/>
              <a:gd name="T90" fmla="*/ 42 w 111"/>
              <a:gd name="T91" fmla="*/ 108 h 112"/>
              <a:gd name="T92" fmla="*/ 42 w 111"/>
              <a:gd name="T93" fmla="*/ 100 h 112"/>
              <a:gd name="T94" fmla="*/ 28 w 111"/>
              <a:gd name="T95" fmla="*/ 10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1" h="112">
                <a:moveTo>
                  <a:pt x="11" y="0"/>
                </a:moveTo>
                <a:cubicBezTo>
                  <a:pt x="59" y="0"/>
                  <a:pt x="59" y="0"/>
                  <a:pt x="59" y="0"/>
                </a:cubicBezTo>
                <a:cubicBezTo>
                  <a:pt x="63" y="0"/>
                  <a:pt x="67" y="2"/>
                  <a:pt x="69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37" y="6"/>
                  <a:pt x="32" y="8"/>
                  <a:pt x="2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96"/>
                  <a:pt x="9" y="96"/>
                  <a:pt x="9" y="96"/>
                </a:cubicBezTo>
                <a:cubicBezTo>
                  <a:pt x="62" y="96"/>
                  <a:pt x="62" y="96"/>
                  <a:pt x="62" y="96"/>
                </a:cubicBezTo>
                <a:cubicBezTo>
                  <a:pt x="62" y="74"/>
                  <a:pt x="62" y="74"/>
                  <a:pt x="62" y="74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100"/>
                  <a:pt x="70" y="100"/>
                  <a:pt x="70" y="100"/>
                </a:cubicBezTo>
                <a:cubicBezTo>
                  <a:pt x="70" y="107"/>
                  <a:pt x="66" y="112"/>
                  <a:pt x="59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5" y="112"/>
                  <a:pt x="0" y="107"/>
                  <a:pt x="0" y="10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  <a:moveTo>
                  <a:pt x="70" y="34"/>
                </a:moveTo>
                <a:cubicBezTo>
                  <a:pt x="68" y="34"/>
                  <a:pt x="66" y="36"/>
                  <a:pt x="66" y="39"/>
                </a:cubicBezTo>
                <a:cubicBezTo>
                  <a:pt x="66" y="42"/>
                  <a:pt x="68" y="44"/>
                  <a:pt x="70" y="44"/>
                </a:cubicBezTo>
                <a:cubicBezTo>
                  <a:pt x="73" y="44"/>
                  <a:pt x="75" y="42"/>
                  <a:pt x="75" y="39"/>
                </a:cubicBezTo>
                <a:cubicBezTo>
                  <a:pt x="75" y="36"/>
                  <a:pt x="73" y="34"/>
                  <a:pt x="70" y="34"/>
                </a:cubicBezTo>
                <a:close/>
                <a:moveTo>
                  <a:pt x="92" y="34"/>
                </a:moveTo>
                <a:cubicBezTo>
                  <a:pt x="95" y="34"/>
                  <a:pt x="97" y="36"/>
                  <a:pt x="97" y="39"/>
                </a:cubicBezTo>
                <a:cubicBezTo>
                  <a:pt x="97" y="42"/>
                  <a:pt x="95" y="44"/>
                  <a:pt x="92" y="44"/>
                </a:cubicBezTo>
                <a:cubicBezTo>
                  <a:pt x="89" y="44"/>
                  <a:pt x="87" y="42"/>
                  <a:pt x="87" y="39"/>
                </a:cubicBezTo>
                <a:cubicBezTo>
                  <a:pt x="87" y="36"/>
                  <a:pt x="89" y="34"/>
                  <a:pt x="92" y="34"/>
                </a:cubicBezTo>
                <a:close/>
                <a:moveTo>
                  <a:pt x="50" y="34"/>
                </a:moveTo>
                <a:cubicBezTo>
                  <a:pt x="47" y="34"/>
                  <a:pt x="45" y="36"/>
                  <a:pt x="45" y="39"/>
                </a:cubicBezTo>
                <a:cubicBezTo>
                  <a:pt x="45" y="42"/>
                  <a:pt x="47" y="44"/>
                  <a:pt x="50" y="44"/>
                </a:cubicBezTo>
                <a:cubicBezTo>
                  <a:pt x="53" y="44"/>
                  <a:pt x="55" y="42"/>
                  <a:pt x="55" y="39"/>
                </a:cubicBezTo>
                <a:cubicBezTo>
                  <a:pt x="55" y="36"/>
                  <a:pt x="53" y="34"/>
                  <a:pt x="50" y="34"/>
                </a:cubicBezTo>
                <a:close/>
                <a:moveTo>
                  <a:pt x="43" y="13"/>
                </a:moveTo>
                <a:cubicBezTo>
                  <a:pt x="35" y="13"/>
                  <a:pt x="28" y="19"/>
                  <a:pt x="28" y="27"/>
                </a:cubicBezTo>
                <a:cubicBezTo>
                  <a:pt x="28" y="53"/>
                  <a:pt x="28" y="53"/>
                  <a:pt x="28" y="53"/>
                </a:cubicBezTo>
                <a:cubicBezTo>
                  <a:pt x="28" y="61"/>
                  <a:pt x="35" y="67"/>
                  <a:pt x="43" y="67"/>
                </a:cubicBezTo>
                <a:cubicBezTo>
                  <a:pt x="44" y="67"/>
                  <a:pt x="44" y="67"/>
                  <a:pt x="44" y="67"/>
                </a:cubicBezTo>
                <a:cubicBezTo>
                  <a:pt x="44" y="79"/>
                  <a:pt x="44" y="79"/>
                  <a:pt x="44" y="79"/>
                </a:cubicBezTo>
                <a:cubicBezTo>
                  <a:pt x="56" y="67"/>
                  <a:pt x="56" y="67"/>
                  <a:pt x="56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104" y="67"/>
                  <a:pt x="111" y="61"/>
                  <a:pt x="111" y="53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11" y="19"/>
                  <a:pt x="104" y="13"/>
                  <a:pt x="96" y="13"/>
                </a:cubicBezTo>
                <a:cubicBezTo>
                  <a:pt x="43" y="13"/>
                  <a:pt x="43" y="13"/>
                  <a:pt x="43" y="13"/>
                </a:cubicBezTo>
                <a:close/>
                <a:moveTo>
                  <a:pt x="28" y="100"/>
                </a:moveTo>
                <a:cubicBezTo>
                  <a:pt x="28" y="108"/>
                  <a:pt x="28" y="108"/>
                  <a:pt x="28" y="108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2" y="100"/>
                  <a:pt x="42" y="100"/>
                  <a:pt x="42" y="100"/>
                </a:cubicBezTo>
                <a:lnTo>
                  <a:pt x="28" y="1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9" name="Freeform 12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7098038" y="2717167"/>
            <a:ext cx="833617" cy="1034328"/>
          </a:xfrm>
          <a:custGeom>
            <a:avLst/>
            <a:gdLst>
              <a:gd name="T0" fmla="*/ 4 w 86"/>
              <a:gd name="T1" fmla="*/ 0 h 102"/>
              <a:gd name="T2" fmla="*/ 8 w 86"/>
              <a:gd name="T3" fmla="*/ 10 h 102"/>
              <a:gd name="T4" fmla="*/ 49 w 86"/>
              <a:gd name="T5" fmla="*/ 3 h 102"/>
              <a:gd name="T6" fmla="*/ 52 w 86"/>
              <a:gd name="T7" fmla="*/ 6 h 102"/>
              <a:gd name="T8" fmla="*/ 52 w 86"/>
              <a:gd name="T9" fmla="*/ 13 h 102"/>
              <a:gd name="T10" fmla="*/ 81 w 86"/>
              <a:gd name="T11" fmla="*/ 3 h 102"/>
              <a:gd name="T12" fmla="*/ 86 w 86"/>
              <a:gd name="T13" fmla="*/ 6 h 102"/>
              <a:gd name="T14" fmla="*/ 84 w 86"/>
              <a:gd name="T15" fmla="*/ 60 h 102"/>
              <a:gd name="T16" fmla="*/ 62 w 86"/>
              <a:gd name="T17" fmla="*/ 67 h 102"/>
              <a:gd name="T18" fmla="*/ 36 w 86"/>
              <a:gd name="T19" fmla="*/ 66 h 102"/>
              <a:gd name="T20" fmla="*/ 36 w 86"/>
              <a:gd name="T21" fmla="*/ 66 h 102"/>
              <a:gd name="T22" fmla="*/ 28 w 86"/>
              <a:gd name="T23" fmla="*/ 60 h 102"/>
              <a:gd name="T24" fmla="*/ 8 w 86"/>
              <a:gd name="T25" fmla="*/ 98 h 102"/>
              <a:gd name="T26" fmla="*/ 4 w 86"/>
              <a:gd name="T27" fmla="*/ 102 h 102"/>
              <a:gd name="T28" fmla="*/ 0 w 86"/>
              <a:gd name="T29" fmla="*/ 4 h 102"/>
              <a:gd name="T30" fmla="*/ 52 w 86"/>
              <a:gd name="T31" fmla="*/ 56 h 102"/>
              <a:gd name="T32" fmla="*/ 61 w 86"/>
              <a:gd name="T33" fmla="*/ 61 h 102"/>
              <a:gd name="T34" fmla="*/ 52 w 86"/>
              <a:gd name="T35" fmla="*/ 53 h 102"/>
              <a:gd name="T36" fmla="*/ 52 w 86"/>
              <a:gd name="T37" fmla="*/ 42 h 102"/>
              <a:gd name="T38" fmla="*/ 61 w 86"/>
              <a:gd name="T39" fmla="*/ 28 h 102"/>
              <a:gd name="T40" fmla="*/ 52 w 86"/>
              <a:gd name="T41" fmla="*/ 42 h 102"/>
              <a:gd name="T42" fmla="*/ 61 w 86"/>
              <a:gd name="T43" fmla="*/ 52 h 102"/>
              <a:gd name="T44" fmla="*/ 71 w 86"/>
              <a:gd name="T45" fmla="*/ 37 h 102"/>
              <a:gd name="T46" fmla="*/ 71 w 86"/>
              <a:gd name="T47" fmla="*/ 49 h 102"/>
              <a:gd name="T48" fmla="*/ 79 w 86"/>
              <a:gd name="T49" fmla="*/ 55 h 102"/>
              <a:gd name="T50" fmla="*/ 71 w 86"/>
              <a:gd name="T51" fmla="*/ 49 h 102"/>
              <a:gd name="T52" fmla="*/ 71 w 86"/>
              <a:gd name="T53" fmla="*/ 25 h 102"/>
              <a:gd name="T54" fmla="*/ 80 w 86"/>
              <a:gd name="T55" fmla="*/ 34 h 102"/>
              <a:gd name="T56" fmla="*/ 71 w 86"/>
              <a:gd name="T57" fmla="*/ 25 h 102"/>
              <a:gd name="T58" fmla="*/ 67 w 86"/>
              <a:gd name="T59" fmla="*/ 16 h 102"/>
              <a:gd name="T60" fmla="*/ 61 w 86"/>
              <a:gd name="T61" fmla="*/ 28 h 102"/>
              <a:gd name="T62" fmla="*/ 38 w 86"/>
              <a:gd name="T63" fmla="*/ 30 h 102"/>
              <a:gd name="T64" fmla="*/ 46 w 86"/>
              <a:gd name="T65" fmla="*/ 18 h 102"/>
              <a:gd name="T66" fmla="*/ 38 w 86"/>
              <a:gd name="T67" fmla="*/ 30 h 102"/>
              <a:gd name="T68" fmla="*/ 38 w 86"/>
              <a:gd name="T69" fmla="*/ 42 h 102"/>
              <a:gd name="T70" fmla="*/ 39 w 86"/>
              <a:gd name="T71" fmla="*/ 52 h 102"/>
              <a:gd name="T72" fmla="*/ 44 w 86"/>
              <a:gd name="T73" fmla="*/ 51 h 102"/>
              <a:gd name="T74" fmla="*/ 46 w 86"/>
              <a:gd name="T75" fmla="*/ 48 h 102"/>
              <a:gd name="T76" fmla="*/ 46 w 86"/>
              <a:gd name="T77" fmla="*/ 42 h 102"/>
              <a:gd name="T78" fmla="*/ 38 w 86"/>
              <a:gd name="T79" fmla="*/ 30 h 102"/>
              <a:gd name="T80" fmla="*/ 28 w 86"/>
              <a:gd name="T81" fmla="*/ 43 h 102"/>
              <a:gd name="T82" fmla="*/ 38 w 86"/>
              <a:gd name="T83" fmla="*/ 18 h 102"/>
              <a:gd name="T84" fmla="*/ 28 w 86"/>
              <a:gd name="T85" fmla="*/ 10 h 102"/>
              <a:gd name="T86" fmla="*/ 38 w 86"/>
              <a:gd name="T87" fmla="*/ 18 h 102"/>
              <a:gd name="T88" fmla="*/ 28 w 86"/>
              <a:gd name="T89" fmla="*/ 43 h 102"/>
              <a:gd name="T90" fmla="*/ 18 w 86"/>
              <a:gd name="T91" fmla="*/ 57 h 102"/>
              <a:gd name="T92" fmla="*/ 28 w 86"/>
              <a:gd name="T93" fmla="*/ 54 h 102"/>
              <a:gd name="T94" fmla="*/ 18 w 86"/>
              <a:gd name="T95" fmla="*/ 46 h 102"/>
              <a:gd name="T96" fmla="*/ 9 w 86"/>
              <a:gd name="T97" fmla="*/ 37 h 102"/>
              <a:gd name="T98" fmla="*/ 9 w 86"/>
              <a:gd name="T99" fmla="*/ 49 h 102"/>
              <a:gd name="T100" fmla="*/ 28 w 86"/>
              <a:gd name="T101" fmla="*/ 31 h 102"/>
              <a:gd name="T102" fmla="*/ 18 w 86"/>
              <a:gd name="T103" fmla="*/ 23 h 102"/>
              <a:gd name="T104" fmla="*/ 18 w 86"/>
              <a:gd name="T105" fmla="*/ 23 h 102"/>
              <a:gd name="T106" fmla="*/ 9 w 86"/>
              <a:gd name="T107" fmla="*/ 17 h 102"/>
              <a:gd name="T108" fmla="*/ 18 w 86"/>
              <a:gd name="T109" fmla="*/ 23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" h="102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10"/>
                  <a:pt x="8" y="10"/>
                  <a:pt x="8" y="10"/>
                </a:cubicBezTo>
                <a:cubicBezTo>
                  <a:pt x="13" y="7"/>
                  <a:pt x="20" y="6"/>
                  <a:pt x="26" y="4"/>
                </a:cubicBezTo>
                <a:cubicBezTo>
                  <a:pt x="34" y="3"/>
                  <a:pt x="42" y="3"/>
                  <a:pt x="49" y="3"/>
                </a:cubicBezTo>
                <a:cubicBezTo>
                  <a:pt x="51" y="3"/>
                  <a:pt x="52" y="4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13"/>
                  <a:pt x="52" y="13"/>
                  <a:pt x="52" y="13"/>
                </a:cubicBezTo>
                <a:cubicBezTo>
                  <a:pt x="57" y="13"/>
                  <a:pt x="61" y="12"/>
                  <a:pt x="65" y="10"/>
                </a:cubicBezTo>
                <a:cubicBezTo>
                  <a:pt x="70" y="9"/>
                  <a:pt x="76" y="6"/>
                  <a:pt x="81" y="3"/>
                </a:cubicBezTo>
                <a:cubicBezTo>
                  <a:pt x="83" y="2"/>
                  <a:pt x="85" y="3"/>
                  <a:pt x="86" y="5"/>
                </a:cubicBezTo>
                <a:cubicBezTo>
                  <a:pt x="86" y="5"/>
                  <a:pt x="86" y="6"/>
                  <a:pt x="86" y="6"/>
                </a:cubicBezTo>
                <a:cubicBezTo>
                  <a:pt x="86" y="57"/>
                  <a:pt x="86" y="57"/>
                  <a:pt x="86" y="57"/>
                </a:cubicBezTo>
                <a:cubicBezTo>
                  <a:pt x="86" y="58"/>
                  <a:pt x="85" y="59"/>
                  <a:pt x="84" y="60"/>
                </a:cubicBezTo>
                <a:cubicBezTo>
                  <a:pt x="84" y="60"/>
                  <a:pt x="84" y="60"/>
                  <a:pt x="84" y="60"/>
                </a:cubicBezTo>
                <a:cubicBezTo>
                  <a:pt x="78" y="64"/>
                  <a:pt x="70" y="66"/>
                  <a:pt x="62" y="67"/>
                </a:cubicBezTo>
                <a:cubicBezTo>
                  <a:pt x="55" y="69"/>
                  <a:pt x="47" y="69"/>
                  <a:pt x="39" y="69"/>
                </a:cubicBezTo>
                <a:cubicBezTo>
                  <a:pt x="38" y="69"/>
                  <a:pt x="36" y="68"/>
                  <a:pt x="36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59"/>
                  <a:pt x="36" y="59"/>
                  <a:pt x="36" y="59"/>
                </a:cubicBezTo>
                <a:cubicBezTo>
                  <a:pt x="34" y="59"/>
                  <a:pt x="31" y="59"/>
                  <a:pt x="28" y="60"/>
                </a:cubicBezTo>
                <a:cubicBezTo>
                  <a:pt x="22" y="62"/>
                  <a:pt x="15" y="65"/>
                  <a:pt x="8" y="6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100"/>
                  <a:pt x="6" y="102"/>
                  <a:pt x="4" y="102"/>
                </a:cubicBezTo>
                <a:cubicBezTo>
                  <a:pt x="4" y="102"/>
                  <a:pt x="4" y="102"/>
                  <a:pt x="4" y="102"/>
                </a:cubicBezTo>
                <a:cubicBezTo>
                  <a:pt x="1" y="102"/>
                  <a:pt x="0" y="100"/>
                  <a:pt x="0" y="9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lose/>
                <a:moveTo>
                  <a:pt x="52" y="56"/>
                </a:moveTo>
                <a:cubicBezTo>
                  <a:pt x="52" y="62"/>
                  <a:pt x="52" y="62"/>
                  <a:pt x="52" y="62"/>
                </a:cubicBezTo>
                <a:cubicBezTo>
                  <a:pt x="55" y="62"/>
                  <a:pt x="58" y="62"/>
                  <a:pt x="61" y="61"/>
                </a:cubicBezTo>
                <a:cubicBezTo>
                  <a:pt x="61" y="52"/>
                  <a:pt x="61" y="52"/>
                  <a:pt x="61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6"/>
                  <a:pt x="52" y="56"/>
                  <a:pt x="52" y="56"/>
                </a:cubicBezTo>
                <a:close/>
                <a:moveTo>
                  <a:pt x="52" y="42"/>
                </a:moveTo>
                <a:cubicBezTo>
                  <a:pt x="61" y="40"/>
                  <a:pt x="61" y="40"/>
                  <a:pt x="61" y="40"/>
                </a:cubicBezTo>
                <a:cubicBezTo>
                  <a:pt x="61" y="28"/>
                  <a:pt x="61" y="28"/>
                  <a:pt x="61" y="28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42"/>
                  <a:pt x="52" y="42"/>
                  <a:pt x="52" y="42"/>
                </a:cubicBezTo>
                <a:close/>
                <a:moveTo>
                  <a:pt x="61" y="40"/>
                </a:moveTo>
                <a:cubicBezTo>
                  <a:pt x="61" y="52"/>
                  <a:pt x="61" y="52"/>
                  <a:pt x="61" y="52"/>
                </a:cubicBezTo>
                <a:cubicBezTo>
                  <a:pt x="71" y="49"/>
                  <a:pt x="71" y="49"/>
                  <a:pt x="71" y="49"/>
                </a:cubicBezTo>
                <a:cubicBezTo>
                  <a:pt x="71" y="37"/>
                  <a:pt x="71" y="37"/>
                  <a:pt x="71" y="37"/>
                </a:cubicBezTo>
                <a:cubicBezTo>
                  <a:pt x="61" y="40"/>
                  <a:pt x="61" y="40"/>
                  <a:pt x="61" y="40"/>
                </a:cubicBezTo>
                <a:close/>
                <a:moveTo>
                  <a:pt x="71" y="49"/>
                </a:moveTo>
                <a:cubicBezTo>
                  <a:pt x="71" y="59"/>
                  <a:pt x="71" y="59"/>
                  <a:pt x="71" y="59"/>
                </a:cubicBezTo>
                <a:cubicBezTo>
                  <a:pt x="74" y="58"/>
                  <a:pt x="77" y="57"/>
                  <a:pt x="79" y="55"/>
                </a:cubicBezTo>
                <a:cubicBezTo>
                  <a:pt x="80" y="46"/>
                  <a:pt x="80" y="46"/>
                  <a:pt x="80" y="46"/>
                </a:cubicBezTo>
                <a:cubicBezTo>
                  <a:pt x="71" y="49"/>
                  <a:pt x="71" y="49"/>
                  <a:pt x="71" y="49"/>
                </a:cubicBezTo>
                <a:close/>
                <a:moveTo>
                  <a:pt x="80" y="23"/>
                </a:moveTo>
                <a:cubicBezTo>
                  <a:pt x="71" y="25"/>
                  <a:pt x="71" y="25"/>
                  <a:pt x="71" y="25"/>
                </a:cubicBezTo>
                <a:cubicBezTo>
                  <a:pt x="71" y="37"/>
                  <a:pt x="71" y="37"/>
                  <a:pt x="71" y="37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23"/>
                  <a:pt x="80" y="23"/>
                  <a:pt x="80" y="23"/>
                </a:cubicBezTo>
                <a:close/>
                <a:moveTo>
                  <a:pt x="71" y="25"/>
                </a:moveTo>
                <a:cubicBezTo>
                  <a:pt x="71" y="15"/>
                  <a:pt x="71" y="15"/>
                  <a:pt x="71" y="15"/>
                </a:cubicBezTo>
                <a:cubicBezTo>
                  <a:pt x="70" y="15"/>
                  <a:pt x="68" y="16"/>
                  <a:pt x="67" y="16"/>
                </a:cubicBezTo>
                <a:cubicBezTo>
                  <a:pt x="65" y="17"/>
                  <a:pt x="63" y="17"/>
                  <a:pt x="61" y="18"/>
                </a:cubicBezTo>
                <a:cubicBezTo>
                  <a:pt x="61" y="28"/>
                  <a:pt x="61" y="28"/>
                  <a:pt x="61" y="28"/>
                </a:cubicBezTo>
                <a:cubicBezTo>
                  <a:pt x="71" y="25"/>
                  <a:pt x="71" y="25"/>
                  <a:pt x="71" y="25"/>
                </a:cubicBezTo>
                <a:close/>
                <a:moveTo>
                  <a:pt x="38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6" y="18"/>
                  <a:pt x="46" y="18"/>
                  <a:pt x="46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30"/>
                  <a:pt x="38" y="30"/>
                  <a:pt x="38" y="30"/>
                </a:cubicBezTo>
                <a:close/>
                <a:moveTo>
                  <a:pt x="46" y="42"/>
                </a:moveTo>
                <a:cubicBezTo>
                  <a:pt x="38" y="42"/>
                  <a:pt x="38" y="42"/>
                  <a:pt x="38" y="42"/>
                </a:cubicBezTo>
                <a:cubicBezTo>
                  <a:pt x="38" y="52"/>
                  <a:pt x="38" y="52"/>
                  <a:pt x="38" y="52"/>
                </a:cubicBezTo>
                <a:cubicBezTo>
                  <a:pt x="38" y="52"/>
                  <a:pt x="38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41" y="52"/>
                  <a:pt x="42" y="52"/>
                  <a:pt x="44" y="51"/>
                </a:cubicBezTo>
                <a:cubicBezTo>
                  <a:pt x="45" y="51"/>
                  <a:pt x="46" y="51"/>
                  <a:pt x="46" y="51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38" y="42"/>
                </a:moveTo>
                <a:cubicBezTo>
                  <a:pt x="38" y="30"/>
                  <a:pt x="38" y="30"/>
                  <a:pt x="38" y="30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43"/>
                  <a:pt x="28" y="43"/>
                  <a:pt x="28" y="43"/>
                </a:cubicBezTo>
                <a:cubicBezTo>
                  <a:pt x="38" y="42"/>
                  <a:pt x="38" y="42"/>
                  <a:pt x="38" y="42"/>
                </a:cubicBezTo>
                <a:close/>
                <a:moveTo>
                  <a:pt x="38" y="18"/>
                </a:moveTo>
                <a:cubicBezTo>
                  <a:pt x="38" y="9"/>
                  <a:pt x="38" y="9"/>
                  <a:pt x="38" y="9"/>
                </a:cubicBezTo>
                <a:cubicBezTo>
                  <a:pt x="34" y="10"/>
                  <a:pt x="31" y="10"/>
                  <a:pt x="28" y="10"/>
                </a:cubicBezTo>
                <a:cubicBezTo>
                  <a:pt x="28" y="20"/>
                  <a:pt x="28" y="20"/>
                  <a:pt x="28" y="20"/>
                </a:cubicBezTo>
                <a:cubicBezTo>
                  <a:pt x="38" y="18"/>
                  <a:pt x="38" y="18"/>
                  <a:pt x="38" y="18"/>
                </a:cubicBezTo>
                <a:close/>
                <a:moveTo>
                  <a:pt x="28" y="54"/>
                </a:moveTo>
                <a:cubicBezTo>
                  <a:pt x="28" y="43"/>
                  <a:pt x="28" y="43"/>
                  <a:pt x="28" y="43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57"/>
                  <a:pt x="18" y="57"/>
                  <a:pt x="18" y="57"/>
                </a:cubicBezTo>
                <a:cubicBezTo>
                  <a:pt x="21" y="56"/>
                  <a:pt x="24" y="55"/>
                  <a:pt x="27" y="54"/>
                </a:cubicBezTo>
                <a:cubicBezTo>
                  <a:pt x="27" y="54"/>
                  <a:pt x="27" y="54"/>
                  <a:pt x="28" y="54"/>
                </a:cubicBezTo>
                <a:close/>
                <a:moveTo>
                  <a:pt x="9" y="49"/>
                </a:moveTo>
                <a:cubicBezTo>
                  <a:pt x="18" y="46"/>
                  <a:pt x="18" y="46"/>
                  <a:pt x="18" y="46"/>
                </a:cubicBezTo>
                <a:cubicBezTo>
                  <a:pt x="18" y="35"/>
                  <a:pt x="18" y="35"/>
                  <a:pt x="18" y="35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3"/>
                  <a:pt x="9" y="46"/>
                  <a:pt x="9" y="49"/>
                </a:cubicBezTo>
                <a:close/>
                <a:moveTo>
                  <a:pt x="18" y="35"/>
                </a:moveTo>
                <a:cubicBezTo>
                  <a:pt x="28" y="31"/>
                  <a:pt x="28" y="31"/>
                  <a:pt x="28" y="31"/>
                </a:cubicBezTo>
                <a:cubicBezTo>
                  <a:pt x="28" y="20"/>
                  <a:pt x="28" y="20"/>
                  <a:pt x="28" y="20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35"/>
                  <a:pt x="18" y="35"/>
                  <a:pt x="18" y="35"/>
                </a:cubicBezTo>
                <a:close/>
                <a:moveTo>
                  <a:pt x="18" y="23"/>
                </a:moveTo>
                <a:cubicBezTo>
                  <a:pt x="18" y="13"/>
                  <a:pt x="18" y="13"/>
                  <a:pt x="18" y="13"/>
                </a:cubicBezTo>
                <a:cubicBezTo>
                  <a:pt x="15" y="14"/>
                  <a:pt x="12" y="15"/>
                  <a:pt x="9" y="17"/>
                </a:cubicBezTo>
                <a:cubicBezTo>
                  <a:pt x="9" y="20"/>
                  <a:pt x="9" y="22"/>
                  <a:pt x="9" y="25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sz="1865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1" name="MH_Text_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583500" y="1688992"/>
            <a:ext cx="2528529" cy="98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20000"/>
              </a:lnSpc>
              <a:defRPr/>
            </a:pPr>
            <a:r>
              <a:rPr lang="en-US" altLang="zh-CN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22" name="MH_Text_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301819" y="5560777"/>
            <a:ext cx="2562267" cy="98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20000"/>
              </a:lnSpc>
              <a:defRPr/>
            </a:pPr>
            <a:r>
              <a:rPr lang="en-US" altLang="zh-CN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23" name="MH_Text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8061890" y="1688992"/>
            <a:ext cx="2528529" cy="98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20000"/>
              </a:lnSpc>
              <a:defRPr/>
            </a:pPr>
            <a:r>
              <a:rPr lang="en-US" altLang="zh-CN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0"/>
            </p:custDataLst>
          </p:nvPr>
        </p:nvSpPr>
        <p:spPr>
          <a:xfrm>
            <a:off x="609600" y="275167"/>
            <a:ext cx="10972800" cy="65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normAutofit fontScale="92500" lnSpcReduction="20000"/>
          </a:bodyPr>
          <a:lstStyle>
            <a:lvl1pPr>
              <a:defRPr sz="3200">
                <a:latin typeface="Arial" panose="020B0604020202090204" pitchFamily="34" charset="0"/>
                <a:ea typeface="黑体" panose="02010609060101010101" pitchFamily="49" charset="-122"/>
                <a:cs typeface="Arial" panose="020B0604020202090204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en-US" altLang="zh-CN" sz="4265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sz="4265" dirty="0">
              <a:latin typeface="ヒラギノ角ゴシック" panose="020B0300000000000000" charset="-128"/>
              <a:ea typeface="ヒラギノ角ゴシック" panose="020B0300000000000000" charset="-128"/>
              <a:cs typeface="+mj-cs"/>
              <a:sym typeface="+mn-ea"/>
            </a:endParaRPr>
          </a:p>
        </p:txBody>
      </p:sp>
    </p:spTree>
    <p:custDataLst>
      <p:tags r:id="rId11"/>
    </p:custData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菱形 28"/>
          <p:cNvSpPr/>
          <p:nvPr>
            <p:custDataLst>
              <p:tags r:id="rId1"/>
            </p:custDataLst>
          </p:nvPr>
        </p:nvSpPr>
        <p:spPr>
          <a:xfrm>
            <a:off x="5601984" y="2080787"/>
            <a:ext cx="2304000" cy="230425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33" name="菱形 32"/>
          <p:cNvSpPr/>
          <p:nvPr>
            <p:custDataLst>
              <p:tags r:id="rId2"/>
            </p:custDataLst>
          </p:nvPr>
        </p:nvSpPr>
        <p:spPr>
          <a:xfrm>
            <a:off x="6891147" y="3307862"/>
            <a:ext cx="2304000" cy="230425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5" name="菱形 14"/>
          <p:cNvSpPr/>
          <p:nvPr>
            <p:custDataLst>
              <p:tags r:id="rId3"/>
            </p:custDataLst>
          </p:nvPr>
        </p:nvSpPr>
        <p:spPr>
          <a:xfrm>
            <a:off x="3023659" y="2080787"/>
            <a:ext cx="2304000" cy="230425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6" name="菱形 15"/>
          <p:cNvSpPr/>
          <p:nvPr>
            <p:custDataLst>
              <p:tags r:id="rId4"/>
            </p:custDataLst>
          </p:nvPr>
        </p:nvSpPr>
        <p:spPr>
          <a:xfrm>
            <a:off x="4312821" y="3307862"/>
            <a:ext cx="2304000" cy="2304256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7" name="Freeform 5567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5088767" y="3868672"/>
            <a:ext cx="927623" cy="1129908"/>
          </a:xfrm>
          <a:custGeom>
            <a:avLst/>
            <a:gdLst>
              <a:gd name="T0" fmla="*/ 33 w 108"/>
              <a:gd name="T1" fmla="*/ 110 h 123"/>
              <a:gd name="T2" fmla="*/ 31 w 108"/>
              <a:gd name="T3" fmla="*/ 112 h 123"/>
              <a:gd name="T4" fmla="*/ 31 w 108"/>
              <a:gd name="T5" fmla="*/ 114 h 123"/>
              <a:gd name="T6" fmla="*/ 33 w 108"/>
              <a:gd name="T7" fmla="*/ 116 h 123"/>
              <a:gd name="T8" fmla="*/ 50 w 108"/>
              <a:gd name="T9" fmla="*/ 116 h 123"/>
              <a:gd name="T10" fmla="*/ 52 w 108"/>
              <a:gd name="T11" fmla="*/ 114 h 123"/>
              <a:gd name="T12" fmla="*/ 52 w 108"/>
              <a:gd name="T13" fmla="*/ 112 h 123"/>
              <a:gd name="T14" fmla="*/ 50 w 108"/>
              <a:gd name="T15" fmla="*/ 110 h 123"/>
              <a:gd name="T16" fmla="*/ 33 w 108"/>
              <a:gd name="T17" fmla="*/ 110 h 123"/>
              <a:gd name="T18" fmla="*/ 45 w 108"/>
              <a:gd name="T19" fmla="*/ 37 h 123"/>
              <a:gd name="T20" fmla="*/ 45 w 108"/>
              <a:gd name="T21" fmla="*/ 41 h 123"/>
              <a:gd name="T22" fmla="*/ 91 w 108"/>
              <a:gd name="T23" fmla="*/ 41 h 123"/>
              <a:gd name="T24" fmla="*/ 91 w 108"/>
              <a:gd name="T25" fmla="*/ 37 h 123"/>
              <a:gd name="T26" fmla="*/ 45 w 108"/>
              <a:gd name="T27" fmla="*/ 37 h 123"/>
              <a:gd name="T28" fmla="*/ 41 w 108"/>
              <a:gd name="T29" fmla="*/ 47 h 123"/>
              <a:gd name="T30" fmla="*/ 41 w 108"/>
              <a:gd name="T31" fmla="*/ 51 h 123"/>
              <a:gd name="T32" fmla="*/ 96 w 108"/>
              <a:gd name="T33" fmla="*/ 51 h 123"/>
              <a:gd name="T34" fmla="*/ 96 w 108"/>
              <a:gd name="T35" fmla="*/ 47 h 123"/>
              <a:gd name="T36" fmla="*/ 41 w 108"/>
              <a:gd name="T37" fmla="*/ 47 h 123"/>
              <a:gd name="T38" fmla="*/ 45 w 108"/>
              <a:gd name="T39" fmla="*/ 58 h 123"/>
              <a:gd name="T40" fmla="*/ 45 w 108"/>
              <a:gd name="T41" fmla="*/ 62 h 123"/>
              <a:gd name="T42" fmla="*/ 91 w 108"/>
              <a:gd name="T43" fmla="*/ 62 h 123"/>
              <a:gd name="T44" fmla="*/ 91 w 108"/>
              <a:gd name="T45" fmla="*/ 58 h 123"/>
              <a:gd name="T46" fmla="*/ 45 w 108"/>
              <a:gd name="T47" fmla="*/ 58 h 123"/>
              <a:gd name="T48" fmla="*/ 67 w 108"/>
              <a:gd name="T49" fmla="*/ 21 h 123"/>
              <a:gd name="T50" fmla="*/ 67 w 108"/>
              <a:gd name="T51" fmla="*/ 21 h 123"/>
              <a:gd name="T52" fmla="*/ 108 w 108"/>
              <a:gd name="T53" fmla="*/ 50 h 123"/>
              <a:gd name="T54" fmla="*/ 67 w 108"/>
              <a:gd name="T55" fmla="*/ 79 h 123"/>
              <a:gd name="T56" fmla="*/ 53 w 108"/>
              <a:gd name="T57" fmla="*/ 77 h 123"/>
              <a:gd name="T58" fmla="*/ 41 w 108"/>
              <a:gd name="T59" fmla="*/ 87 h 123"/>
              <a:gd name="T60" fmla="*/ 45 w 108"/>
              <a:gd name="T61" fmla="*/ 75 h 123"/>
              <a:gd name="T62" fmla="*/ 26 w 108"/>
              <a:gd name="T63" fmla="*/ 50 h 123"/>
              <a:gd name="T64" fmla="*/ 67 w 108"/>
              <a:gd name="T65" fmla="*/ 21 h 123"/>
              <a:gd name="T66" fmla="*/ 4 w 108"/>
              <a:gd name="T67" fmla="*/ 0 h 123"/>
              <a:gd name="T68" fmla="*/ 78 w 108"/>
              <a:gd name="T69" fmla="*/ 0 h 123"/>
              <a:gd name="T70" fmla="*/ 83 w 108"/>
              <a:gd name="T71" fmla="*/ 5 h 123"/>
              <a:gd name="T72" fmla="*/ 83 w 108"/>
              <a:gd name="T73" fmla="*/ 16 h 123"/>
              <a:gd name="T74" fmla="*/ 72 w 108"/>
              <a:gd name="T75" fmla="*/ 14 h 123"/>
              <a:gd name="T76" fmla="*/ 72 w 108"/>
              <a:gd name="T77" fmla="*/ 11 h 123"/>
              <a:gd name="T78" fmla="*/ 11 w 108"/>
              <a:gd name="T79" fmla="*/ 11 h 123"/>
              <a:gd name="T80" fmla="*/ 11 w 108"/>
              <a:gd name="T81" fmla="*/ 103 h 123"/>
              <a:gd name="T82" fmla="*/ 72 w 108"/>
              <a:gd name="T83" fmla="*/ 103 h 123"/>
              <a:gd name="T84" fmla="*/ 72 w 108"/>
              <a:gd name="T85" fmla="*/ 86 h 123"/>
              <a:gd name="T86" fmla="*/ 83 w 108"/>
              <a:gd name="T87" fmla="*/ 84 h 123"/>
              <a:gd name="T88" fmla="*/ 83 w 108"/>
              <a:gd name="T89" fmla="*/ 118 h 123"/>
              <a:gd name="T90" fmla="*/ 78 w 108"/>
              <a:gd name="T91" fmla="*/ 123 h 123"/>
              <a:gd name="T92" fmla="*/ 4 w 108"/>
              <a:gd name="T93" fmla="*/ 123 h 123"/>
              <a:gd name="T94" fmla="*/ 0 w 108"/>
              <a:gd name="T95" fmla="*/ 118 h 123"/>
              <a:gd name="T96" fmla="*/ 0 w 108"/>
              <a:gd name="T97" fmla="*/ 5 h 123"/>
              <a:gd name="T98" fmla="*/ 4 w 108"/>
              <a:gd name="T9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8" h="123">
                <a:moveTo>
                  <a:pt x="33" y="110"/>
                </a:moveTo>
                <a:cubicBezTo>
                  <a:pt x="32" y="110"/>
                  <a:pt x="31" y="111"/>
                  <a:pt x="31" y="112"/>
                </a:cubicBezTo>
                <a:cubicBezTo>
                  <a:pt x="31" y="114"/>
                  <a:pt x="31" y="114"/>
                  <a:pt x="31" y="114"/>
                </a:cubicBezTo>
                <a:cubicBezTo>
                  <a:pt x="31" y="115"/>
                  <a:pt x="32" y="116"/>
                  <a:pt x="33" y="116"/>
                </a:cubicBezTo>
                <a:cubicBezTo>
                  <a:pt x="50" y="116"/>
                  <a:pt x="50" y="116"/>
                  <a:pt x="50" y="116"/>
                </a:cubicBezTo>
                <a:cubicBezTo>
                  <a:pt x="51" y="116"/>
                  <a:pt x="52" y="115"/>
                  <a:pt x="52" y="114"/>
                </a:cubicBezTo>
                <a:cubicBezTo>
                  <a:pt x="52" y="112"/>
                  <a:pt x="52" y="112"/>
                  <a:pt x="52" y="112"/>
                </a:cubicBezTo>
                <a:cubicBezTo>
                  <a:pt x="52" y="111"/>
                  <a:pt x="51" y="110"/>
                  <a:pt x="50" y="110"/>
                </a:cubicBezTo>
                <a:cubicBezTo>
                  <a:pt x="33" y="110"/>
                  <a:pt x="33" y="110"/>
                  <a:pt x="33" y="110"/>
                </a:cubicBezTo>
                <a:close/>
                <a:moveTo>
                  <a:pt x="45" y="37"/>
                </a:moveTo>
                <a:cubicBezTo>
                  <a:pt x="45" y="41"/>
                  <a:pt x="45" y="41"/>
                  <a:pt x="45" y="41"/>
                </a:cubicBezTo>
                <a:cubicBezTo>
                  <a:pt x="91" y="41"/>
                  <a:pt x="91" y="41"/>
                  <a:pt x="91" y="41"/>
                </a:cubicBezTo>
                <a:cubicBezTo>
                  <a:pt x="91" y="37"/>
                  <a:pt x="91" y="37"/>
                  <a:pt x="91" y="37"/>
                </a:cubicBezTo>
                <a:cubicBezTo>
                  <a:pt x="45" y="37"/>
                  <a:pt x="45" y="37"/>
                  <a:pt x="45" y="37"/>
                </a:cubicBezTo>
                <a:close/>
                <a:moveTo>
                  <a:pt x="41" y="47"/>
                </a:moveTo>
                <a:cubicBezTo>
                  <a:pt x="41" y="51"/>
                  <a:pt x="41" y="51"/>
                  <a:pt x="41" y="51"/>
                </a:cubicBezTo>
                <a:cubicBezTo>
                  <a:pt x="96" y="51"/>
                  <a:pt x="96" y="51"/>
                  <a:pt x="96" y="51"/>
                </a:cubicBezTo>
                <a:cubicBezTo>
                  <a:pt x="96" y="47"/>
                  <a:pt x="96" y="47"/>
                  <a:pt x="96" y="47"/>
                </a:cubicBezTo>
                <a:cubicBezTo>
                  <a:pt x="41" y="47"/>
                  <a:pt x="41" y="47"/>
                  <a:pt x="41" y="47"/>
                </a:cubicBezTo>
                <a:close/>
                <a:moveTo>
                  <a:pt x="45" y="58"/>
                </a:moveTo>
                <a:cubicBezTo>
                  <a:pt x="45" y="62"/>
                  <a:pt x="45" y="62"/>
                  <a:pt x="45" y="62"/>
                </a:cubicBezTo>
                <a:cubicBezTo>
                  <a:pt x="91" y="62"/>
                  <a:pt x="91" y="62"/>
                  <a:pt x="91" y="62"/>
                </a:cubicBezTo>
                <a:cubicBezTo>
                  <a:pt x="91" y="58"/>
                  <a:pt x="91" y="58"/>
                  <a:pt x="91" y="58"/>
                </a:cubicBezTo>
                <a:cubicBezTo>
                  <a:pt x="45" y="58"/>
                  <a:pt x="45" y="58"/>
                  <a:pt x="45" y="58"/>
                </a:cubicBezTo>
                <a:close/>
                <a:moveTo>
                  <a:pt x="67" y="21"/>
                </a:moveTo>
                <a:cubicBezTo>
                  <a:pt x="67" y="21"/>
                  <a:pt x="67" y="21"/>
                  <a:pt x="67" y="21"/>
                </a:cubicBezTo>
                <a:cubicBezTo>
                  <a:pt x="90" y="21"/>
                  <a:pt x="108" y="34"/>
                  <a:pt x="108" y="50"/>
                </a:cubicBezTo>
                <a:cubicBezTo>
                  <a:pt x="108" y="66"/>
                  <a:pt x="90" y="79"/>
                  <a:pt x="67" y="79"/>
                </a:cubicBezTo>
                <a:cubicBezTo>
                  <a:pt x="62" y="79"/>
                  <a:pt x="58" y="79"/>
                  <a:pt x="53" y="77"/>
                </a:cubicBezTo>
                <a:cubicBezTo>
                  <a:pt x="41" y="87"/>
                  <a:pt x="41" y="87"/>
                  <a:pt x="41" y="87"/>
                </a:cubicBezTo>
                <a:cubicBezTo>
                  <a:pt x="45" y="75"/>
                  <a:pt x="45" y="75"/>
                  <a:pt x="45" y="75"/>
                </a:cubicBezTo>
                <a:cubicBezTo>
                  <a:pt x="33" y="69"/>
                  <a:pt x="26" y="60"/>
                  <a:pt x="26" y="50"/>
                </a:cubicBezTo>
                <a:cubicBezTo>
                  <a:pt x="26" y="34"/>
                  <a:pt x="44" y="21"/>
                  <a:pt x="67" y="21"/>
                </a:cubicBezTo>
                <a:close/>
                <a:moveTo>
                  <a:pt x="4" y="0"/>
                </a:move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5"/>
                </a:cubicBezTo>
                <a:cubicBezTo>
                  <a:pt x="83" y="16"/>
                  <a:pt x="83" y="16"/>
                  <a:pt x="83" y="16"/>
                </a:cubicBezTo>
                <a:cubicBezTo>
                  <a:pt x="80" y="15"/>
                  <a:pt x="76" y="15"/>
                  <a:pt x="72" y="14"/>
                </a:cubicBezTo>
                <a:cubicBezTo>
                  <a:pt x="72" y="11"/>
                  <a:pt x="72" y="11"/>
                  <a:pt x="72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03"/>
                  <a:pt x="11" y="103"/>
                  <a:pt x="11" y="103"/>
                </a:cubicBezTo>
                <a:cubicBezTo>
                  <a:pt x="31" y="103"/>
                  <a:pt x="47" y="103"/>
                  <a:pt x="72" y="103"/>
                </a:cubicBezTo>
                <a:cubicBezTo>
                  <a:pt x="72" y="86"/>
                  <a:pt x="72" y="86"/>
                  <a:pt x="72" y="86"/>
                </a:cubicBezTo>
                <a:cubicBezTo>
                  <a:pt x="76" y="86"/>
                  <a:pt x="80" y="85"/>
                  <a:pt x="83" y="84"/>
                </a:cubicBezTo>
                <a:cubicBezTo>
                  <a:pt x="83" y="118"/>
                  <a:pt x="83" y="118"/>
                  <a:pt x="83" y="118"/>
                </a:cubicBezTo>
                <a:cubicBezTo>
                  <a:pt x="83" y="121"/>
                  <a:pt x="81" y="123"/>
                  <a:pt x="78" y="123"/>
                </a:cubicBezTo>
                <a:cubicBezTo>
                  <a:pt x="4" y="123"/>
                  <a:pt x="4" y="123"/>
                  <a:pt x="4" y="123"/>
                </a:cubicBezTo>
                <a:cubicBezTo>
                  <a:pt x="2" y="123"/>
                  <a:pt x="0" y="121"/>
                  <a:pt x="0" y="118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8" name="Freeform 5617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3712389" y="2694324"/>
            <a:ext cx="999051" cy="1077181"/>
          </a:xfrm>
          <a:custGeom>
            <a:avLst/>
            <a:gdLst>
              <a:gd name="T0" fmla="*/ 11 w 111"/>
              <a:gd name="T1" fmla="*/ 0 h 112"/>
              <a:gd name="T2" fmla="*/ 59 w 111"/>
              <a:gd name="T3" fmla="*/ 0 h 112"/>
              <a:gd name="T4" fmla="*/ 69 w 111"/>
              <a:gd name="T5" fmla="*/ 6 h 112"/>
              <a:gd name="T6" fmla="*/ 43 w 111"/>
              <a:gd name="T7" fmla="*/ 6 h 112"/>
              <a:gd name="T8" fmla="*/ 28 w 111"/>
              <a:gd name="T9" fmla="*/ 12 h 112"/>
              <a:gd name="T10" fmla="*/ 9 w 111"/>
              <a:gd name="T11" fmla="*/ 12 h 112"/>
              <a:gd name="T12" fmla="*/ 9 w 111"/>
              <a:gd name="T13" fmla="*/ 96 h 112"/>
              <a:gd name="T14" fmla="*/ 62 w 111"/>
              <a:gd name="T15" fmla="*/ 96 h 112"/>
              <a:gd name="T16" fmla="*/ 62 w 111"/>
              <a:gd name="T17" fmla="*/ 74 h 112"/>
              <a:gd name="T18" fmla="*/ 70 w 111"/>
              <a:gd name="T19" fmla="*/ 74 h 112"/>
              <a:gd name="T20" fmla="*/ 70 w 111"/>
              <a:gd name="T21" fmla="*/ 100 h 112"/>
              <a:gd name="T22" fmla="*/ 59 w 111"/>
              <a:gd name="T23" fmla="*/ 112 h 112"/>
              <a:gd name="T24" fmla="*/ 11 w 111"/>
              <a:gd name="T25" fmla="*/ 112 h 112"/>
              <a:gd name="T26" fmla="*/ 0 w 111"/>
              <a:gd name="T27" fmla="*/ 100 h 112"/>
              <a:gd name="T28" fmla="*/ 0 w 111"/>
              <a:gd name="T29" fmla="*/ 11 h 112"/>
              <a:gd name="T30" fmla="*/ 11 w 111"/>
              <a:gd name="T31" fmla="*/ 0 h 112"/>
              <a:gd name="T32" fmla="*/ 70 w 111"/>
              <a:gd name="T33" fmla="*/ 34 h 112"/>
              <a:gd name="T34" fmla="*/ 66 w 111"/>
              <a:gd name="T35" fmla="*/ 39 h 112"/>
              <a:gd name="T36" fmla="*/ 70 w 111"/>
              <a:gd name="T37" fmla="*/ 44 h 112"/>
              <a:gd name="T38" fmla="*/ 75 w 111"/>
              <a:gd name="T39" fmla="*/ 39 h 112"/>
              <a:gd name="T40" fmla="*/ 70 w 111"/>
              <a:gd name="T41" fmla="*/ 34 h 112"/>
              <a:gd name="T42" fmla="*/ 92 w 111"/>
              <a:gd name="T43" fmla="*/ 34 h 112"/>
              <a:gd name="T44" fmla="*/ 97 w 111"/>
              <a:gd name="T45" fmla="*/ 39 h 112"/>
              <a:gd name="T46" fmla="*/ 92 w 111"/>
              <a:gd name="T47" fmla="*/ 44 h 112"/>
              <a:gd name="T48" fmla="*/ 87 w 111"/>
              <a:gd name="T49" fmla="*/ 39 h 112"/>
              <a:gd name="T50" fmla="*/ 92 w 111"/>
              <a:gd name="T51" fmla="*/ 34 h 112"/>
              <a:gd name="T52" fmla="*/ 50 w 111"/>
              <a:gd name="T53" fmla="*/ 34 h 112"/>
              <a:gd name="T54" fmla="*/ 45 w 111"/>
              <a:gd name="T55" fmla="*/ 39 h 112"/>
              <a:gd name="T56" fmla="*/ 50 w 111"/>
              <a:gd name="T57" fmla="*/ 44 h 112"/>
              <a:gd name="T58" fmla="*/ 55 w 111"/>
              <a:gd name="T59" fmla="*/ 39 h 112"/>
              <a:gd name="T60" fmla="*/ 50 w 111"/>
              <a:gd name="T61" fmla="*/ 34 h 112"/>
              <a:gd name="T62" fmla="*/ 43 w 111"/>
              <a:gd name="T63" fmla="*/ 13 h 112"/>
              <a:gd name="T64" fmla="*/ 28 w 111"/>
              <a:gd name="T65" fmla="*/ 27 h 112"/>
              <a:gd name="T66" fmla="*/ 28 w 111"/>
              <a:gd name="T67" fmla="*/ 53 h 112"/>
              <a:gd name="T68" fmla="*/ 43 w 111"/>
              <a:gd name="T69" fmla="*/ 67 h 112"/>
              <a:gd name="T70" fmla="*/ 44 w 111"/>
              <a:gd name="T71" fmla="*/ 67 h 112"/>
              <a:gd name="T72" fmla="*/ 44 w 111"/>
              <a:gd name="T73" fmla="*/ 79 h 112"/>
              <a:gd name="T74" fmla="*/ 56 w 111"/>
              <a:gd name="T75" fmla="*/ 67 h 112"/>
              <a:gd name="T76" fmla="*/ 96 w 111"/>
              <a:gd name="T77" fmla="*/ 67 h 112"/>
              <a:gd name="T78" fmla="*/ 111 w 111"/>
              <a:gd name="T79" fmla="*/ 53 h 112"/>
              <a:gd name="T80" fmla="*/ 111 w 111"/>
              <a:gd name="T81" fmla="*/ 27 h 112"/>
              <a:gd name="T82" fmla="*/ 96 w 111"/>
              <a:gd name="T83" fmla="*/ 13 h 112"/>
              <a:gd name="T84" fmla="*/ 43 w 111"/>
              <a:gd name="T85" fmla="*/ 13 h 112"/>
              <a:gd name="T86" fmla="*/ 28 w 111"/>
              <a:gd name="T87" fmla="*/ 100 h 112"/>
              <a:gd name="T88" fmla="*/ 28 w 111"/>
              <a:gd name="T89" fmla="*/ 108 h 112"/>
              <a:gd name="T90" fmla="*/ 42 w 111"/>
              <a:gd name="T91" fmla="*/ 108 h 112"/>
              <a:gd name="T92" fmla="*/ 42 w 111"/>
              <a:gd name="T93" fmla="*/ 100 h 112"/>
              <a:gd name="T94" fmla="*/ 28 w 111"/>
              <a:gd name="T95" fmla="*/ 10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1" h="112">
                <a:moveTo>
                  <a:pt x="11" y="0"/>
                </a:moveTo>
                <a:cubicBezTo>
                  <a:pt x="59" y="0"/>
                  <a:pt x="59" y="0"/>
                  <a:pt x="59" y="0"/>
                </a:cubicBezTo>
                <a:cubicBezTo>
                  <a:pt x="63" y="0"/>
                  <a:pt x="67" y="2"/>
                  <a:pt x="69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37" y="6"/>
                  <a:pt x="32" y="8"/>
                  <a:pt x="2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96"/>
                  <a:pt x="9" y="96"/>
                  <a:pt x="9" y="96"/>
                </a:cubicBezTo>
                <a:cubicBezTo>
                  <a:pt x="62" y="96"/>
                  <a:pt x="62" y="96"/>
                  <a:pt x="62" y="96"/>
                </a:cubicBezTo>
                <a:cubicBezTo>
                  <a:pt x="62" y="74"/>
                  <a:pt x="62" y="74"/>
                  <a:pt x="62" y="74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100"/>
                  <a:pt x="70" y="100"/>
                  <a:pt x="70" y="100"/>
                </a:cubicBezTo>
                <a:cubicBezTo>
                  <a:pt x="70" y="107"/>
                  <a:pt x="66" y="112"/>
                  <a:pt x="59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5" y="112"/>
                  <a:pt x="0" y="107"/>
                  <a:pt x="0" y="10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  <a:moveTo>
                  <a:pt x="70" y="34"/>
                </a:moveTo>
                <a:cubicBezTo>
                  <a:pt x="68" y="34"/>
                  <a:pt x="66" y="36"/>
                  <a:pt x="66" y="39"/>
                </a:cubicBezTo>
                <a:cubicBezTo>
                  <a:pt x="66" y="42"/>
                  <a:pt x="68" y="44"/>
                  <a:pt x="70" y="44"/>
                </a:cubicBezTo>
                <a:cubicBezTo>
                  <a:pt x="73" y="44"/>
                  <a:pt x="75" y="42"/>
                  <a:pt x="75" y="39"/>
                </a:cubicBezTo>
                <a:cubicBezTo>
                  <a:pt x="75" y="36"/>
                  <a:pt x="73" y="34"/>
                  <a:pt x="70" y="34"/>
                </a:cubicBezTo>
                <a:close/>
                <a:moveTo>
                  <a:pt x="92" y="34"/>
                </a:moveTo>
                <a:cubicBezTo>
                  <a:pt x="95" y="34"/>
                  <a:pt x="97" y="36"/>
                  <a:pt x="97" y="39"/>
                </a:cubicBezTo>
                <a:cubicBezTo>
                  <a:pt x="97" y="42"/>
                  <a:pt x="95" y="44"/>
                  <a:pt x="92" y="44"/>
                </a:cubicBezTo>
                <a:cubicBezTo>
                  <a:pt x="89" y="44"/>
                  <a:pt x="87" y="42"/>
                  <a:pt x="87" y="39"/>
                </a:cubicBezTo>
                <a:cubicBezTo>
                  <a:pt x="87" y="36"/>
                  <a:pt x="89" y="34"/>
                  <a:pt x="92" y="34"/>
                </a:cubicBezTo>
                <a:close/>
                <a:moveTo>
                  <a:pt x="50" y="34"/>
                </a:moveTo>
                <a:cubicBezTo>
                  <a:pt x="47" y="34"/>
                  <a:pt x="45" y="36"/>
                  <a:pt x="45" y="39"/>
                </a:cubicBezTo>
                <a:cubicBezTo>
                  <a:pt x="45" y="42"/>
                  <a:pt x="47" y="44"/>
                  <a:pt x="50" y="44"/>
                </a:cubicBezTo>
                <a:cubicBezTo>
                  <a:pt x="53" y="44"/>
                  <a:pt x="55" y="42"/>
                  <a:pt x="55" y="39"/>
                </a:cubicBezTo>
                <a:cubicBezTo>
                  <a:pt x="55" y="36"/>
                  <a:pt x="53" y="34"/>
                  <a:pt x="50" y="34"/>
                </a:cubicBezTo>
                <a:close/>
                <a:moveTo>
                  <a:pt x="43" y="13"/>
                </a:moveTo>
                <a:cubicBezTo>
                  <a:pt x="35" y="13"/>
                  <a:pt x="28" y="19"/>
                  <a:pt x="28" y="27"/>
                </a:cubicBezTo>
                <a:cubicBezTo>
                  <a:pt x="28" y="53"/>
                  <a:pt x="28" y="53"/>
                  <a:pt x="28" y="53"/>
                </a:cubicBezTo>
                <a:cubicBezTo>
                  <a:pt x="28" y="61"/>
                  <a:pt x="35" y="67"/>
                  <a:pt x="43" y="67"/>
                </a:cubicBezTo>
                <a:cubicBezTo>
                  <a:pt x="44" y="67"/>
                  <a:pt x="44" y="67"/>
                  <a:pt x="44" y="67"/>
                </a:cubicBezTo>
                <a:cubicBezTo>
                  <a:pt x="44" y="79"/>
                  <a:pt x="44" y="79"/>
                  <a:pt x="44" y="79"/>
                </a:cubicBezTo>
                <a:cubicBezTo>
                  <a:pt x="56" y="67"/>
                  <a:pt x="56" y="67"/>
                  <a:pt x="56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104" y="67"/>
                  <a:pt x="111" y="61"/>
                  <a:pt x="111" y="53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11" y="19"/>
                  <a:pt x="104" y="13"/>
                  <a:pt x="96" y="13"/>
                </a:cubicBezTo>
                <a:cubicBezTo>
                  <a:pt x="43" y="13"/>
                  <a:pt x="43" y="13"/>
                  <a:pt x="43" y="13"/>
                </a:cubicBezTo>
                <a:close/>
                <a:moveTo>
                  <a:pt x="28" y="100"/>
                </a:moveTo>
                <a:cubicBezTo>
                  <a:pt x="28" y="108"/>
                  <a:pt x="28" y="108"/>
                  <a:pt x="28" y="108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2" y="100"/>
                  <a:pt x="42" y="100"/>
                  <a:pt x="42" y="100"/>
                </a:cubicBezTo>
                <a:lnTo>
                  <a:pt x="28" y="1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9" name="Freeform 12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6474338" y="2822669"/>
            <a:ext cx="833617" cy="1034328"/>
          </a:xfrm>
          <a:custGeom>
            <a:avLst/>
            <a:gdLst>
              <a:gd name="T0" fmla="*/ 4 w 86"/>
              <a:gd name="T1" fmla="*/ 0 h 102"/>
              <a:gd name="T2" fmla="*/ 8 w 86"/>
              <a:gd name="T3" fmla="*/ 10 h 102"/>
              <a:gd name="T4" fmla="*/ 49 w 86"/>
              <a:gd name="T5" fmla="*/ 3 h 102"/>
              <a:gd name="T6" fmla="*/ 52 w 86"/>
              <a:gd name="T7" fmla="*/ 6 h 102"/>
              <a:gd name="T8" fmla="*/ 52 w 86"/>
              <a:gd name="T9" fmla="*/ 13 h 102"/>
              <a:gd name="T10" fmla="*/ 81 w 86"/>
              <a:gd name="T11" fmla="*/ 3 h 102"/>
              <a:gd name="T12" fmla="*/ 86 w 86"/>
              <a:gd name="T13" fmla="*/ 6 h 102"/>
              <a:gd name="T14" fmla="*/ 84 w 86"/>
              <a:gd name="T15" fmla="*/ 60 h 102"/>
              <a:gd name="T16" fmla="*/ 62 w 86"/>
              <a:gd name="T17" fmla="*/ 67 h 102"/>
              <a:gd name="T18" fmla="*/ 36 w 86"/>
              <a:gd name="T19" fmla="*/ 66 h 102"/>
              <a:gd name="T20" fmla="*/ 36 w 86"/>
              <a:gd name="T21" fmla="*/ 66 h 102"/>
              <a:gd name="T22" fmla="*/ 28 w 86"/>
              <a:gd name="T23" fmla="*/ 60 h 102"/>
              <a:gd name="T24" fmla="*/ 8 w 86"/>
              <a:gd name="T25" fmla="*/ 98 h 102"/>
              <a:gd name="T26" fmla="*/ 4 w 86"/>
              <a:gd name="T27" fmla="*/ 102 h 102"/>
              <a:gd name="T28" fmla="*/ 0 w 86"/>
              <a:gd name="T29" fmla="*/ 4 h 102"/>
              <a:gd name="T30" fmla="*/ 52 w 86"/>
              <a:gd name="T31" fmla="*/ 56 h 102"/>
              <a:gd name="T32" fmla="*/ 61 w 86"/>
              <a:gd name="T33" fmla="*/ 61 h 102"/>
              <a:gd name="T34" fmla="*/ 52 w 86"/>
              <a:gd name="T35" fmla="*/ 53 h 102"/>
              <a:gd name="T36" fmla="*/ 52 w 86"/>
              <a:gd name="T37" fmla="*/ 42 h 102"/>
              <a:gd name="T38" fmla="*/ 61 w 86"/>
              <a:gd name="T39" fmla="*/ 28 h 102"/>
              <a:gd name="T40" fmla="*/ 52 w 86"/>
              <a:gd name="T41" fmla="*/ 42 h 102"/>
              <a:gd name="T42" fmla="*/ 61 w 86"/>
              <a:gd name="T43" fmla="*/ 52 h 102"/>
              <a:gd name="T44" fmla="*/ 71 w 86"/>
              <a:gd name="T45" fmla="*/ 37 h 102"/>
              <a:gd name="T46" fmla="*/ 71 w 86"/>
              <a:gd name="T47" fmla="*/ 49 h 102"/>
              <a:gd name="T48" fmla="*/ 79 w 86"/>
              <a:gd name="T49" fmla="*/ 55 h 102"/>
              <a:gd name="T50" fmla="*/ 71 w 86"/>
              <a:gd name="T51" fmla="*/ 49 h 102"/>
              <a:gd name="T52" fmla="*/ 71 w 86"/>
              <a:gd name="T53" fmla="*/ 25 h 102"/>
              <a:gd name="T54" fmla="*/ 80 w 86"/>
              <a:gd name="T55" fmla="*/ 34 h 102"/>
              <a:gd name="T56" fmla="*/ 71 w 86"/>
              <a:gd name="T57" fmla="*/ 25 h 102"/>
              <a:gd name="T58" fmla="*/ 67 w 86"/>
              <a:gd name="T59" fmla="*/ 16 h 102"/>
              <a:gd name="T60" fmla="*/ 61 w 86"/>
              <a:gd name="T61" fmla="*/ 28 h 102"/>
              <a:gd name="T62" fmla="*/ 38 w 86"/>
              <a:gd name="T63" fmla="*/ 30 h 102"/>
              <a:gd name="T64" fmla="*/ 46 w 86"/>
              <a:gd name="T65" fmla="*/ 18 h 102"/>
              <a:gd name="T66" fmla="*/ 38 w 86"/>
              <a:gd name="T67" fmla="*/ 30 h 102"/>
              <a:gd name="T68" fmla="*/ 38 w 86"/>
              <a:gd name="T69" fmla="*/ 42 h 102"/>
              <a:gd name="T70" fmla="*/ 39 w 86"/>
              <a:gd name="T71" fmla="*/ 52 h 102"/>
              <a:gd name="T72" fmla="*/ 44 w 86"/>
              <a:gd name="T73" fmla="*/ 51 h 102"/>
              <a:gd name="T74" fmla="*/ 46 w 86"/>
              <a:gd name="T75" fmla="*/ 48 h 102"/>
              <a:gd name="T76" fmla="*/ 46 w 86"/>
              <a:gd name="T77" fmla="*/ 42 h 102"/>
              <a:gd name="T78" fmla="*/ 38 w 86"/>
              <a:gd name="T79" fmla="*/ 30 h 102"/>
              <a:gd name="T80" fmla="*/ 28 w 86"/>
              <a:gd name="T81" fmla="*/ 43 h 102"/>
              <a:gd name="T82" fmla="*/ 38 w 86"/>
              <a:gd name="T83" fmla="*/ 18 h 102"/>
              <a:gd name="T84" fmla="*/ 28 w 86"/>
              <a:gd name="T85" fmla="*/ 10 h 102"/>
              <a:gd name="T86" fmla="*/ 38 w 86"/>
              <a:gd name="T87" fmla="*/ 18 h 102"/>
              <a:gd name="T88" fmla="*/ 28 w 86"/>
              <a:gd name="T89" fmla="*/ 43 h 102"/>
              <a:gd name="T90" fmla="*/ 18 w 86"/>
              <a:gd name="T91" fmla="*/ 57 h 102"/>
              <a:gd name="T92" fmla="*/ 28 w 86"/>
              <a:gd name="T93" fmla="*/ 54 h 102"/>
              <a:gd name="T94" fmla="*/ 18 w 86"/>
              <a:gd name="T95" fmla="*/ 46 h 102"/>
              <a:gd name="T96" fmla="*/ 9 w 86"/>
              <a:gd name="T97" fmla="*/ 37 h 102"/>
              <a:gd name="T98" fmla="*/ 9 w 86"/>
              <a:gd name="T99" fmla="*/ 49 h 102"/>
              <a:gd name="T100" fmla="*/ 28 w 86"/>
              <a:gd name="T101" fmla="*/ 31 h 102"/>
              <a:gd name="T102" fmla="*/ 18 w 86"/>
              <a:gd name="T103" fmla="*/ 23 h 102"/>
              <a:gd name="T104" fmla="*/ 18 w 86"/>
              <a:gd name="T105" fmla="*/ 23 h 102"/>
              <a:gd name="T106" fmla="*/ 9 w 86"/>
              <a:gd name="T107" fmla="*/ 17 h 102"/>
              <a:gd name="T108" fmla="*/ 18 w 86"/>
              <a:gd name="T109" fmla="*/ 23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" h="102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10"/>
                  <a:pt x="8" y="10"/>
                  <a:pt x="8" y="10"/>
                </a:cubicBezTo>
                <a:cubicBezTo>
                  <a:pt x="13" y="7"/>
                  <a:pt x="20" y="6"/>
                  <a:pt x="26" y="4"/>
                </a:cubicBezTo>
                <a:cubicBezTo>
                  <a:pt x="34" y="3"/>
                  <a:pt x="42" y="3"/>
                  <a:pt x="49" y="3"/>
                </a:cubicBezTo>
                <a:cubicBezTo>
                  <a:pt x="51" y="3"/>
                  <a:pt x="52" y="4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13"/>
                  <a:pt x="52" y="13"/>
                  <a:pt x="52" y="13"/>
                </a:cubicBezTo>
                <a:cubicBezTo>
                  <a:pt x="57" y="13"/>
                  <a:pt x="61" y="12"/>
                  <a:pt x="65" y="10"/>
                </a:cubicBezTo>
                <a:cubicBezTo>
                  <a:pt x="70" y="9"/>
                  <a:pt x="76" y="6"/>
                  <a:pt x="81" y="3"/>
                </a:cubicBezTo>
                <a:cubicBezTo>
                  <a:pt x="83" y="2"/>
                  <a:pt x="85" y="3"/>
                  <a:pt x="86" y="5"/>
                </a:cubicBezTo>
                <a:cubicBezTo>
                  <a:pt x="86" y="5"/>
                  <a:pt x="86" y="6"/>
                  <a:pt x="86" y="6"/>
                </a:cubicBezTo>
                <a:cubicBezTo>
                  <a:pt x="86" y="57"/>
                  <a:pt x="86" y="57"/>
                  <a:pt x="86" y="57"/>
                </a:cubicBezTo>
                <a:cubicBezTo>
                  <a:pt x="86" y="58"/>
                  <a:pt x="85" y="59"/>
                  <a:pt x="84" y="60"/>
                </a:cubicBezTo>
                <a:cubicBezTo>
                  <a:pt x="84" y="60"/>
                  <a:pt x="84" y="60"/>
                  <a:pt x="84" y="60"/>
                </a:cubicBezTo>
                <a:cubicBezTo>
                  <a:pt x="78" y="64"/>
                  <a:pt x="70" y="66"/>
                  <a:pt x="62" y="67"/>
                </a:cubicBezTo>
                <a:cubicBezTo>
                  <a:pt x="55" y="69"/>
                  <a:pt x="47" y="69"/>
                  <a:pt x="39" y="69"/>
                </a:cubicBezTo>
                <a:cubicBezTo>
                  <a:pt x="38" y="69"/>
                  <a:pt x="36" y="68"/>
                  <a:pt x="36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59"/>
                  <a:pt x="36" y="59"/>
                  <a:pt x="36" y="59"/>
                </a:cubicBezTo>
                <a:cubicBezTo>
                  <a:pt x="34" y="59"/>
                  <a:pt x="31" y="59"/>
                  <a:pt x="28" y="60"/>
                </a:cubicBezTo>
                <a:cubicBezTo>
                  <a:pt x="22" y="62"/>
                  <a:pt x="15" y="65"/>
                  <a:pt x="8" y="6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100"/>
                  <a:pt x="6" y="102"/>
                  <a:pt x="4" y="102"/>
                </a:cubicBezTo>
                <a:cubicBezTo>
                  <a:pt x="4" y="102"/>
                  <a:pt x="4" y="102"/>
                  <a:pt x="4" y="102"/>
                </a:cubicBezTo>
                <a:cubicBezTo>
                  <a:pt x="1" y="102"/>
                  <a:pt x="0" y="100"/>
                  <a:pt x="0" y="9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lose/>
                <a:moveTo>
                  <a:pt x="52" y="56"/>
                </a:moveTo>
                <a:cubicBezTo>
                  <a:pt x="52" y="62"/>
                  <a:pt x="52" y="62"/>
                  <a:pt x="52" y="62"/>
                </a:cubicBezTo>
                <a:cubicBezTo>
                  <a:pt x="55" y="62"/>
                  <a:pt x="58" y="62"/>
                  <a:pt x="61" y="61"/>
                </a:cubicBezTo>
                <a:cubicBezTo>
                  <a:pt x="61" y="52"/>
                  <a:pt x="61" y="52"/>
                  <a:pt x="61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6"/>
                  <a:pt x="52" y="56"/>
                  <a:pt x="52" y="56"/>
                </a:cubicBezTo>
                <a:close/>
                <a:moveTo>
                  <a:pt x="52" y="42"/>
                </a:moveTo>
                <a:cubicBezTo>
                  <a:pt x="61" y="40"/>
                  <a:pt x="61" y="40"/>
                  <a:pt x="61" y="40"/>
                </a:cubicBezTo>
                <a:cubicBezTo>
                  <a:pt x="61" y="28"/>
                  <a:pt x="61" y="28"/>
                  <a:pt x="61" y="28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42"/>
                  <a:pt x="52" y="42"/>
                  <a:pt x="52" y="42"/>
                </a:cubicBezTo>
                <a:close/>
                <a:moveTo>
                  <a:pt x="61" y="40"/>
                </a:moveTo>
                <a:cubicBezTo>
                  <a:pt x="61" y="52"/>
                  <a:pt x="61" y="52"/>
                  <a:pt x="61" y="52"/>
                </a:cubicBezTo>
                <a:cubicBezTo>
                  <a:pt x="71" y="49"/>
                  <a:pt x="71" y="49"/>
                  <a:pt x="71" y="49"/>
                </a:cubicBezTo>
                <a:cubicBezTo>
                  <a:pt x="71" y="37"/>
                  <a:pt x="71" y="37"/>
                  <a:pt x="71" y="37"/>
                </a:cubicBezTo>
                <a:cubicBezTo>
                  <a:pt x="61" y="40"/>
                  <a:pt x="61" y="40"/>
                  <a:pt x="61" y="40"/>
                </a:cubicBezTo>
                <a:close/>
                <a:moveTo>
                  <a:pt x="71" y="49"/>
                </a:moveTo>
                <a:cubicBezTo>
                  <a:pt x="71" y="59"/>
                  <a:pt x="71" y="59"/>
                  <a:pt x="71" y="59"/>
                </a:cubicBezTo>
                <a:cubicBezTo>
                  <a:pt x="74" y="58"/>
                  <a:pt x="77" y="57"/>
                  <a:pt x="79" y="55"/>
                </a:cubicBezTo>
                <a:cubicBezTo>
                  <a:pt x="80" y="46"/>
                  <a:pt x="80" y="46"/>
                  <a:pt x="80" y="46"/>
                </a:cubicBezTo>
                <a:cubicBezTo>
                  <a:pt x="71" y="49"/>
                  <a:pt x="71" y="49"/>
                  <a:pt x="71" y="49"/>
                </a:cubicBezTo>
                <a:close/>
                <a:moveTo>
                  <a:pt x="80" y="23"/>
                </a:moveTo>
                <a:cubicBezTo>
                  <a:pt x="71" y="25"/>
                  <a:pt x="71" y="25"/>
                  <a:pt x="71" y="25"/>
                </a:cubicBezTo>
                <a:cubicBezTo>
                  <a:pt x="71" y="37"/>
                  <a:pt x="71" y="37"/>
                  <a:pt x="71" y="37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23"/>
                  <a:pt x="80" y="23"/>
                  <a:pt x="80" y="23"/>
                </a:cubicBezTo>
                <a:close/>
                <a:moveTo>
                  <a:pt x="71" y="25"/>
                </a:moveTo>
                <a:cubicBezTo>
                  <a:pt x="71" y="15"/>
                  <a:pt x="71" y="15"/>
                  <a:pt x="71" y="15"/>
                </a:cubicBezTo>
                <a:cubicBezTo>
                  <a:pt x="70" y="15"/>
                  <a:pt x="68" y="16"/>
                  <a:pt x="67" y="16"/>
                </a:cubicBezTo>
                <a:cubicBezTo>
                  <a:pt x="65" y="17"/>
                  <a:pt x="63" y="17"/>
                  <a:pt x="61" y="18"/>
                </a:cubicBezTo>
                <a:cubicBezTo>
                  <a:pt x="61" y="28"/>
                  <a:pt x="61" y="28"/>
                  <a:pt x="61" y="28"/>
                </a:cubicBezTo>
                <a:cubicBezTo>
                  <a:pt x="71" y="25"/>
                  <a:pt x="71" y="25"/>
                  <a:pt x="71" y="25"/>
                </a:cubicBezTo>
                <a:close/>
                <a:moveTo>
                  <a:pt x="38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6" y="18"/>
                  <a:pt x="46" y="18"/>
                  <a:pt x="46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30"/>
                  <a:pt x="38" y="30"/>
                  <a:pt x="38" y="30"/>
                </a:cubicBezTo>
                <a:close/>
                <a:moveTo>
                  <a:pt x="46" y="42"/>
                </a:moveTo>
                <a:cubicBezTo>
                  <a:pt x="38" y="42"/>
                  <a:pt x="38" y="42"/>
                  <a:pt x="38" y="42"/>
                </a:cubicBezTo>
                <a:cubicBezTo>
                  <a:pt x="38" y="52"/>
                  <a:pt x="38" y="52"/>
                  <a:pt x="38" y="52"/>
                </a:cubicBezTo>
                <a:cubicBezTo>
                  <a:pt x="38" y="52"/>
                  <a:pt x="38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41" y="52"/>
                  <a:pt x="42" y="52"/>
                  <a:pt x="44" y="51"/>
                </a:cubicBezTo>
                <a:cubicBezTo>
                  <a:pt x="45" y="51"/>
                  <a:pt x="46" y="51"/>
                  <a:pt x="46" y="51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38" y="42"/>
                </a:moveTo>
                <a:cubicBezTo>
                  <a:pt x="38" y="30"/>
                  <a:pt x="38" y="30"/>
                  <a:pt x="38" y="30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43"/>
                  <a:pt x="28" y="43"/>
                  <a:pt x="28" y="43"/>
                </a:cubicBezTo>
                <a:cubicBezTo>
                  <a:pt x="38" y="42"/>
                  <a:pt x="38" y="42"/>
                  <a:pt x="38" y="42"/>
                </a:cubicBezTo>
                <a:close/>
                <a:moveTo>
                  <a:pt x="38" y="18"/>
                </a:moveTo>
                <a:cubicBezTo>
                  <a:pt x="38" y="9"/>
                  <a:pt x="38" y="9"/>
                  <a:pt x="38" y="9"/>
                </a:cubicBezTo>
                <a:cubicBezTo>
                  <a:pt x="34" y="10"/>
                  <a:pt x="31" y="10"/>
                  <a:pt x="28" y="10"/>
                </a:cubicBezTo>
                <a:cubicBezTo>
                  <a:pt x="28" y="20"/>
                  <a:pt x="28" y="20"/>
                  <a:pt x="28" y="20"/>
                </a:cubicBezTo>
                <a:cubicBezTo>
                  <a:pt x="38" y="18"/>
                  <a:pt x="38" y="18"/>
                  <a:pt x="38" y="18"/>
                </a:cubicBezTo>
                <a:close/>
                <a:moveTo>
                  <a:pt x="28" y="54"/>
                </a:moveTo>
                <a:cubicBezTo>
                  <a:pt x="28" y="43"/>
                  <a:pt x="28" y="43"/>
                  <a:pt x="28" y="43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57"/>
                  <a:pt x="18" y="57"/>
                  <a:pt x="18" y="57"/>
                </a:cubicBezTo>
                <a:cubicBezTo>
                  <a:pt x="21" y="56"/>
                  <a:pt x="24" y="55"/>
                  <a:pt x="27" y="54"/>
                </a:cubicBezTo>
                <a:cubicBezTo>
                  <a:pt x="27" y="54"/>
                  <a:pt x="27" y="54"/>
                  <a:pt x="28" y="54"/>
                </a:cubicBezTo>
                <a:close/>
                <a:moveTo>
                  <a:pt x="9" y="49"/>
                </a:moveTo>
                <a:cubicBezTo>
                  <a:pt x="18" y="46"/>
                  <a:pt x="18" y="46"/>
                  <a:pt x="18" y="46"/>
                </a:cubicBezTo>
                <a:cubicBezTo>
                  <a:pt x="18" y="35"/>
                  <a:pt x="18" y="35"/>
                  <a:pt x="18" y="35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3"/>
                  <a:pt x="9" y="46"/>
                  <a:pt x="9" y="49"/>
                </a:cubicBezTo>
                <a:close/>
                <a:moveTo>
                  <a:pt x="18" y="35"/>
                </a:moveTo>
                <a:cubicBezTo>
                  <a:pt x="28" y="31"/>
                  <a:pt x="28" y="31"/>
                  <a:pt x="28" y="31"/>
                </a:cubicBezTo>
                <a:cubicBezTo>
                  <a:pt x="28" y="20"/>
                  <a:pt x="28" y="20"/>
                  <a:pt x="28" y="20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35"/>
                  <a:pt x="18" y="35"/>
                  <a:pt x="18" y="35"/>
                </a:cubicBezTo>
                <a:close/>
                <a:moveTo>
                  <a:pt x="18" y="23"/>
                </a:moveTo>
                <a:cubicBezTo>
                  <a:pt x="18" y="13"/>
                  <a:pt x="18" y="13"/>
                  <a:pt x="18" y="13"/>
                </a:cubicBezTo>
                <a:cubicBezTo>
                  <a:pt x="15" y="14"/>
                  <a:pt x="12" y="15"/>
                  <a:pt x="9" y="17"/>
                </a:cubicBezTo>
                <a:cubicBezTo>
                  <a:pt x="9" y="20"/>
                  <a:pt x="9" y="22"/>
                  <a:pt x="9" y="25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sz="1865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0" name="Freeform 42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7585587" y="3930023"/>
            <a:ext cx="915120" cy="1007204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sz="1865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1" name="MH_Text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055810" y="1932621"/>
            <a:ext cx="2528529" cy="98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20000"/>
              </a:lnSpc>
              <a:defRPr/>
            </a:pPr>
            <a:r>
              <a:rPr lang="en-US" altLang="zh-CN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22" name="MH_Text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321133" y="4957399"/>
            <a:ext cx="2528529" cy="98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20000"/>
              </a:lnSpc>
              <a:defRPr/>
            </a:pPr>
            <a:r>
              <a:rPr lang="en-US" altLang="zh-CN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23" name="MH_Text_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7534201" y="1704873"/>
            <a:ext cx="2528529" cy="98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20000"/>
              </a:lnSpc>
              <a:defRPr/>
            </a:pPr>
            <a:r>
              <a:rPr lang="en-US" altLang="zh-CN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24" name="MH_Text_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8653454" y="4998580"/>
            <a:ext cx="2528529" cy="989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20000"/>
              </a:lnSpc>
              <a:defRPr/>
            </a:pPr>
            <a:r>
              <a:rPr lang="en-US" altLang="zh-CN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7" name="文本框 6"/>
          <p:cNvSpPr txBox="1"/>
          <p:nvPr>
            <p:custDataLst>
              <p:tags r:id="rId13"/>
            </p:custDataLst>
          </p:nvPr>
        </p:nvSpPr>
        <p:spPr>
          <a:xfrm>
            <a:off x="609600" y="275167"/>
            <a:ext cx="10972800" cy="65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normAutofit fontScale="92500" lnSpcReduction="10000"/>
          </a:bodyPr>
          <a:lstStyle>
            <a:lvl1pPr>
              <a:defRPr sz="3200">
                <a:latin typeface="Arial" panose="020B0604020202090204" pitchFamily="34" charset="0"/>
                <a:ea typeface="黑体" panose="02010609060101010101" pitchFamily="49" charset="-122"/>
                <a:cs typeface="Arial" panose="020B0604020202090204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en-US" altLang="zh-CN" sz="4265">
                <a:latin typeface="ヒラギノ角ゴシック" panose="020B0300000000000000" charset="-128"/>
                <a:ea typeface="ヒラギノ角ゴシック" panose="020B0300000000000000" charset="-128"/>
                <a:cs typeface="+mj-cs"/>
              </a:rPr>
              <a:t>LOREM IPSUM DOLOR</a:t>
            </a:r>
            <a:endParaRPr lang="en-US" altLang="zh-CN" sz="4265" dirty="0">
              <a:latin typeface="ヒラギノ角ゴシック" panose="020B0300000000000000" charset="-128"/>
              <a:ea typeface="ヒラギノ角ゴシック" panose="020B0300000000000000" charset="-128"/>
              <a:cs typeface="+mj-cs"/>
            </a:endParaRPr>
          </a:p>
        </p:txBody>
      </p:sp>
    </p:spTree>
    <p:custDataLst>
      <p:tags r:id="rId14"/>
    </p:custData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菱形 28"/>
          <p:cNvSpPr/>
          <p:nvPr>
            <p:custDataLst>
              <p:tags r:id="rId1"/>
            </p:custDataLst>
          </p:nvPr>
        </p:nvSpPr>
        <p:spPr>
          <a:xfrm>
            <a:off x="4936566" y="2451970"/>
            <a:ext cx="2136436" cy="2136673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33" name="菱形 32"/>
          <p:cNvSpPr/>
          <p:nvPr>
            <p:custDataLst>
              <p:tags r:id="rId2"/>
            </p:custDataLst>
          </p:nvPr>
        </p:nvSpPr>
        <p:spPr>
          <a:xfrm>
            <a:off x="6131971" y="3589803"/>
            <a:ext cx="2136436" cy="2136673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5" name="菱形 14"/>
          <p:cNvSpPr/>
          <p:nvPr>
            <p:custDataLst>
              <p:tags r:id="rId3"/>
            </p:custDataLst>
          </p:nvPr>
        </p:nvSpPr>
        <p:spPr>
          <a:xfrm>
            <a:off x="2545754" y="2451970"/>
            <a:ext cx="2136436" cy="2136673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6" name="菱形 15"/>
          <p:cNvSpPr/>
          <p:nvPr>
            <p:custDataLst>
              <p:tags r:id="rId4"/>
            </p:custDataLst>
          </p:nvPr>
        </p:nvSpPr>
        <p:spPr>
          <a:xfrm>
            <a:off x="3741159" y="3589803"/>
            <a:ext cx="2136436" cy="2136673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7" name="Freeform 5567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4460673" y="4109825"/>
            <a:ext cx="860159" cy="1047733"/>
          </a:xfrm>
          <a:custGeom>
            <a:avLst/>
            <a:gdLst>
              <a:gd name="T0" fmla="*/ 33 w 108"/>
              <a:gd name="T1" fmla="*/ 110 h 123"/>
              <a:gd name="T2" fmla="*/ 31 w 108"/>
              <a:gd name="T3" fmla="*/ 112 h 123"/>
              <a:gd name="T4" fmla="*/ 31 w 108"/>
              <a:gd name="T5" fmla="*/ 114 h 123"/>
              <a:gd name="T6" fmla="*/ 33 w 108"/>
              <a:gd name="T7" fmla="*/ 116 h 123"/>
              <a:gd name="T8" fmla="*/ 50 w 108"/>
              <a:gd name="T9" fmla="*/ 116 h 123"/>
              <a:gd name="T10" fmla="*/ 52 w 108"/>
              <a:gd name="T11" fmla="*/ 114 h 123"/>
              <a:gd name="T12" fmla="*/ 52 w 108"/>
              <a:gd name="T13" fmla="*/ 112 h 123"/>
              <a:gd name="T14" fmla="*/ 50 w 108"/>
              <a:gd name="T15" fmla="*/ 110 h 123"/>
              <a:gd name="T16" fmla="*/ 33 w 108"/>
              <a:gd name="T17" fmla="*/ 110 h 123"/>
              <a:gd name="T18" fmla="*/ 45 w 108"/>
              <a:gd name="T19" fmla="*/ 37 h 123"/>
              <a:gd name="T20" fmla="*/ 45 w 108"/>
              <a:gd name="T21" fmla="*/ 41 h 123"/>
              <a:gd name="T22" fmla="*/ 91 w 108"/>
              <a:gd name="T23" fmla="*/ 41 h 123"/>
              <a:gd name="T24" fmla="*/ 91 w 108"/>
              <a:gd name="T25" fmla="*/ 37 h 123"/>
              <a:gd name="T26" fmla="*/ 45 w 108"/>
              <a:gd name="T27" fmla="*/ 37 h 123"/>
              <a:gd name="T28" fmla="*/ 41 w 108"/>
              <a:gd name="T29" fmla="*/ 47 h 123"/>
              <a:gd name="T30" fmla="*/ 41 w 108"/>
              <a:gd name="T31" fmla="*/ 51 h 123"/>
              <a:gd name="T32" fmla="*/ 96 w 108"/>
              <a:gd name="T33" fmla="*/ 51 h 123"/>
              <a:gd name="T34" fmla="*/ 96 w 108"/>
              <a:gd name="T35" fmla="*/ 47 h 123"/>
              <a:gd name="T36" fmla="*/ 41 w 108"/>
              <a:gd name="T37" fmla="*/ 47 h 123"/>
              <a:gd name="T38" fmla="*/ 45 w 108"/>
              <a:gd name="T39" fmla="*/ 58 h 123"/>
              <a:gd name="T40" fmla="*/ 45 w 108"/>
              <a:gd name="T41" fmla="*/ 62 h 123"/>
              <a:gd name="T42" fmla="*/ 91 w 108"/>
              <a:gd name="T43" fmla="*/ 62 h 123"/>
              <a:gd name="T44" fmla="*/ 91 w 108"/>
              <a:gd name="T45" fmla="*/ 58 h 123"/>
              <a:gd name="T46" fmla="*/ 45 w 108"/>
              <a:gd name="T47" fmla="*/ 58 h 123"/>
              <a:gd name="T48" fmla="*/ 67 w 108"/>
              <a:gd name="T49" fmla="*/ 21 h 123"/>
              <a:gd name="T50" fmla="*/ 67 w 108"/>
              <a:gd name="T51" fmla="*/ 21 h 123"/>
              <a:gd name="T52" fmla="*/ 108 w 108"/>
              <a:gd name="T53" fmla="*/ 50 h 123"/>
              <a:gd name="T54" fmla="*/ 67 w 108"/>
              <a:gd name="T55" fmla="*/ 79 h 123"/>
              <a:gd name="T56" fmla="*/ 53 w 108"/>
              <a:gd name="T57" fmla="*/ 77 h 123"/>
              <a:gd name="T58" fmla="*/ 41 w 108"/>
              <a:gd name="T59" fmla="*/ 87 h 123"/>
              <a:gd name="T60" fmla="*/ 45 w 108"/>
              <a:gd name="T61" fmla="*/ 75 h 123"/>
              <a:gd name="T62" fmla="*/ 26 w 108"/>
              <a:gd name="T63" fmla="*/ 50 h 123"/>
              <a:gd name="T64" fmla="*/ 67 w 108"/>
              <a:gd name="T65" fmla="*/ 21 h 123"/>
              <a:gd name="T66" fmla="*/ 4 w 108"/>
              <a:gd name="T67" fmla="*/ 0 h 123"/>
              <a:gd name="T68" fmla="*/ 78 w 108"/>
              <a:gd name="T69" fmla="*/ 0 h 123"/>
              <a:gd name="T70" fmla="*/ 83 w 108"/>
              <a:gd name="T71" fmla="*/ 5 h 123"/>
              <a:gd name="T72" fmla="*/ 83 w 108"/>
              <a:gd name="T73" fmla="*/ 16 h 123"/>
              <a:gd name="T74" fmla="*/ 72 w 108"/>
              <a:gd name="T75" fmla="*/ 14 h 123"/>
              <a:gd name="T76" fmla="*/ 72 w 108"/>
              <a:gd name="T77" fmla="*/ 11 h 123"/>
              <a:gd name="T78" fmla="*/ 11 w 108"/>
              <a:gd name="T79" fmla="*/ 11 h 123"/>
              <a:gd name="T80" fmla="*/ 11 w 108"/>
              <a:gd name="T81" fmla="*/ 103 h 123"/>
              <a:gd name="T82" fmla="*/ 72 w 108"/>
              <a:gd name="T83" fmla="*/ 103 h 123"/>
              <a:gd name="T84" fmla="*/ 72 w 108"/>
              <a:gd name="T85" fmla="*/ 86 h 123"/>
              <a:gd name="T86" fmla="*/ 83 w 108"/>
              <a:gd name="T87" fmla="*/ 84 h 123"/>
              <a:gd name="T88" fmla="*/ 83 w 108"/>
              <a:gd name="T89" fmla="*/ 118 h 123"/>
              <a:gd name="T90" fmla="*/ 78 w 108"/>
              <a:gd name="T91" fmla="*/ 123 h 123"/>
              <a:gd name="T92" fmla="*/ 4 w 108"/>
              <a:gd name="T93" fmla="*/ 123 h 123"/>
              <a:gd name="T94" fmla="*/ 0 w 108"/>
              <a:gd name="T95" fmla="*/ 118 h 123"/>
              <a:gd name="T96" fmla="*/ 0 w 108"/>
              <a:gd name="T97" fmla="*/ 5 h 123"/>
              <a:gd name="T98" fmla="*/ 4 w 108"/>
              <a:gd name="T9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8" h="123">
                <a:moveTo>
                  <a:pt x="33" y="110"/>
                </a:moveTo>
                <a:cubicBezTo>
                  <a:pt x="32" y="110"/>
                  <a:pt x="31" y="111"/>
                  <a:pt x="31" y="112"/>
                </a:cubicBezTo>
                <a:cubicBezTo>
                  <a:pt x="31" y="114"/>
                  <a:pt x="31" y="114"/>
                  <a:pt x="31" y="114"/>
                </a:cubicBezTo>
                <a:cubicBezTo>
                  <a:pt x="31" y="115"/>
                  <a:pt x="32" y="116"/>
                  <a:pt x="33" y="116"/>
                </a:cubicBezTo>
                <a:cubicBezTo>
                  <a:pt x="50" y="116"/>
                  <a:pt x="50" y="116"/>
                  <a:pt x="50" y="116"/>
                </a:cubicBezTo>
                <a:cubicBezTo>
                  <a:pt x="51" y="116"/>
                  <a:pt x="52" y="115"/>
                  <a:pt x="52" y="114"/>
                </a:cubicBezTo>
                <a:cubicBezTo>
                  <a:pt x="52" y="112"/>
                  <a:pt x="52" y="112"/>
                  <a:pt x="52" y="112"/>
                </a:cubicBezTo>
                <a:cubicBezTo>
                  <a:pt x="52" y="111"/>
                  <a:pt x="51" y="110"/>
                  <a:pt x="50" y="110"/>
                </a:cubicBezTo>
                <a:cubicBezTo>
                  <a:pt x="33" y="110"/>
                  <a:pt x="33" y="110"/>
                  <a:pt x="33" y="110"/>
                </a:cubicBezTo>
                <a:close/>
                <a:moveTo>
                  <a:pt x="45" y="37"/>
                </a:moveTo>
                <a:cubicBezTo>
                  <a:pt x="45" y="41"/>
                  <a:pt x="45" y="41"/>
                  <a:pt x="45" y="41"/>
                </a:cubicBezTo>
                <a:cubicBezTo>
                  <a:pt x="91" y="41"/>
                  <a:pt x="91" y="41"/>
                  <a:pt x="91" y="41"/>
                </a:cubicBezTo>
                <a:cubicBezTo>
                  <a:pt x="91" y="37"/>
                  <a:pt x="91" y="37"/>
                  <a:pt x="91" y="37"/>
                </a:cubicBezTo>
                <a:cubicBezTo>
                  <a:pt x="45" y="37"/>
                  <a:pt x="45" y="37"/>
                  <a:pt x="45" y="37"/>
                </a:cubicBezTo>
                <a:close/>
                <a:moveTo>
                  <a:pt x="41" y="47"/>
                </a:moveTo>
                <a:cubicBezTo>
                  <a:pt x="41" y="51"/>
                  <a:pt x="41" y="51"/>
                  <a:pt x="41" y="51"/>
                </a:cubicBezTo>
                <a:cubicBezTo>
                  <a:pt x="96" y="51"/>
                  <a:pt x="96" y="51"/>
                  <a:pt x="96" y="51"/>
                </a:cubicBezTo>
                <a:cubicBezTo>
                  <a:pt x="96" y="47"/>
                  <a:pt x="96" y="47"/>
                  <a:pt x="96" y="47"/>
                </a:cubicBezTo>
                <a:cubicBezTo>
                  <a:pt x="41" y="47"/>
                  <a:pt x="41" y="47"/>
                  <a:pt x="41" y="47"/>
                </a:cubicBezTo>
                <a:close/>
                <a:moveTo>
                  <a:pt x="45" y="58"/>
                </a:moveTo>
                <a:cubicBezTo>
                  <a:pt x="45" y="62"/>
                  <a:pt x="45" y="62"/>
                  <a:pt x="45" y="62"/>
                </a:cubicBezTo>
                <a:cubicBezTo>
                  <a:pt x="91" y="62"/>
                  <a:pt x="91" y="62"/>
                  <a:pt x="91" y="62"/>
                </a:cubicBezTo>
                <a:cubicBezTo>
                  <a:pt x="91" y="58"/>
                  <a:pt x="91" y="58"/>
                  <a:pt x="91" y="58"/>
                </a:cubicBezTo>
                <a:cubicBezTo>
                  <a:pt x="45" y="58"/>
                  <a:pt x="45" y="58"/>
                  <a:pt x="45" y="58"/>
                </a:cubicBezTo>
                <a:close/>
                <a:moveTo>
                  <a:pt x="67" y="21"/>
                </a:moveTo>
                <a:cubicBezTo>
                  <a:pt x="67" y="21"/>
                  <a:pt x="67" y="21"/>
                  <a:pt x="67" y="21"/>
                </a:cubicBezTo>
                <a:cubicBezTo>
                  <a:pt x="90" y="21"/>
                  <a:pt x="108" y="34"/>
                  <a:pt x="108" y="50"/>
                </a:cubicBezTo>
                <a:cubicBezTo>
                  <a:pt x="108" y="66"/>
                  <a:pt x="90" y="79"/>
                  <a:pt x="67" y="79"/>
                </a:cubicBezTo>
                <a:cubicBezTo>
                  <a:pt x="62" y="79"/>
                  <a:pt x="58" y="79"/>
                  <a:pt x="53" y="77"/>
                </a:cubicBezTo>
                <a:cubicBezTo>
                  <a:pt x="41" y="87"/>
                  <a:pt x="41" y="87"/>
                  <a:pt x="41" y="87"/>
                </a:cubicBezTo>
                <a:cubicBezTo>
                  <a:pt x="45" y="75"/>
                  <a:pt x="45" y="75"/>
                  <a:pt x="45" y="75"/>
                </a:cubicBezTo>
                <a:cubicBezTo>
                  <a:pt x="33" y="69"/>
                  <a:pt x="26" y="60"/>
                  <a:pt x="26" y="50"/>
                </a:cubicBezTo>
                <a:cubicBezTo>
                  <a:pt x="26" y="34"/>
                  <a:pt x="44" y="21"/>
                  <a:pt x="67" y="21"/>
                </a:cubicBezTo>
                <a:close/>
                <a:moveTo>
                  <a:pt x="4" y="0"/>
                </a:move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5"/>
                </a:cubicBezTo>
                <a:cubicBezTo>
                  <a:pt x="83" y="16"/>
                  <a:pt x="83" y="16"/>
                  <a:pt x="83" y="16"/>
                </a:cubicBezTo>
                <a:cubicBezTo>
                  <a:pt x="80" y="15"/>
                  <a:pt x="76" y="15"/>
                  <a:pt x="72" y="14"/>
                </a:cubicBezTo>
                <a:cubicBezTo>
                  <a:pt x="72" y="11"/>
                  <a:pt x="72" y="11"/>
                  <a:pt x="72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03"/>
                  <a:pt x="11" y="103"/>
                  <a:pt x="11" y="103"/>
                </a:cubicBezTo>
                <a:cubicBezTo>
                  <a:pt x="31" y="103"/>
                  <a:pt x="47" y="103"/>
                  <a:pt x="72" y="103"/>
                </a:cubicBezTo>
                <a:cubicBezTo>
                  <a:pt x="72" y="86"/>
                  <a:pt x="72" y="86"/>
                  <a:pt x="72" y="86"/>
                </a:cubicBezTo>
                <a:cubicBezTo>
                  <a:pt x="76" y="86"/>
                  <a:pt x="80" y="85"/>
                  <a:pt x="83" y="84"/>
                </a:cubicBezTo>
                <a:cubicBezTo>
                  <a:pt x="83" y="118"/>
                  <a:pt x="83" y="118"/>
                  <a:pt x="83" y="118"/>
                </a:cubicBezTo>
                <a:cubicBezTo>
                  <a:pt x="83" y="121"/>
                  <a:pt x="81" y="123"/>
                  <a:pt x="78" y="123"/>
                </a:cubicBezTo>
                <a:cubicBezTo>
                  <a:pt x="4" y="123"/>
                  <a:pt x="4" y="123"/>
                  <a:pt x="4" y="123"/>
                </a:cubicBezTo>
                <a:cubicBezTo>
                  <a:pt x="2" y="123"/>
                  <a:pt x="0" y="121"/>
                  <a:pt x="0" y="118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8" name="Freeform 5617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3184395" y="3020884"/>
            <a:ext cx="926392" cy="998841"/>
          </a:xfrm>
          <a:custGeom>
            <a:avLst/>
            <a:gdLst>
              <a:gd name="T0" fmla="*/ 11 w 111"/>
              <a:gd name="T1" fmla="*/ 0 h 112"/>
              <a:gd name="T2" fmla="*/ 59 w 111"/>
              <a:gd name="T3" fmla="*/ 0 h 112"/>
              <a:gd name="T4" fmla="*/ 69 w 111"/>
              <a:gd name="T5" fmla="*/ 6 h 112"/>
              <a:gd name="T6" fmla="*/ 43 w 111"/>
              <a:gd name="T7" fmla="*/ 6 h 112"/>
              <a:gd name="T8" fmla="*/ 28 w 111"/>
              <a:gd name="T9" fmla="*/ 12 h 112"/>
              <a:gd name="T10" fmla="*/ 9 w 111"/>
              <a:gd name="T11" fmla="*/ 12 h 112"/>
              <a:gd name="T12" fmla="*/ 9 w 111"/>
              <a:gd name="T13" fmla="*/ 96 h 112"/>
              <a:gd name="T14" fmla="*/ 62 w 111"/>
              <a:gd name="T15" fmla="*/ 96 h 112"/>
              <a:gd name="T16" fmla="*/ 62 w 111"/>
              <a:gd name="T17" fmla="*/ 74 h 112"/>
              <a:gd name="T18" fmla="*/ 70 w 111"/>
              <a:gd name="T19" fmla="*/ 74 h 112"/>
              <a:gd name="T20" fmla="*/ 70 w 111"/>
              <a:gd name="T21" fmla="*/ 100 h 112"/>
              <a:gd name="T22" fmla="*/ 59 w 111"/>
              <a:gd name="T23" fmla="*/ 112 h 112"/>
              <a:gd name="T24" fmla="*/ 11 w 111"/>
              <a:gd name="T25" fmla="*/ 112 h 112"/>
              <a:gd name="T26" fmla="*/ 0 w 111"/>
              <a:gd name="T27" fmla="*/ 100 h 112"/>
              <a:gd name="T28" fmla="*/ 0 w 111"/>
              <a:gd name="T29" fmla="*/ 11 h 112"/>
              <a:gd name="T30" fmla="*/ 11 w 111"/>
              <a:gd name="T31" fmla="*/ 0 h 112"/>
              <a:gd name="T32" fmla="*/ 70 w 111"/>
              <a:gd name="T33" fmla="*/ 34 h 112"/>
              <a:gd name="T34" fmla="*/ 66 w 111"/>
              <a:gd name="T35" fmla="*/ 39 h 112"/>
              <a:gd name="T36" fmla="*/ 70 w 111"/>
              <a:gd name="T37" fmla="*/ 44 h 112"/>
              <a:gd name="T38" fmla="*/ 75 w 111"/>
              <a:gd name="T39" fmla="*/ 39 h 112"/>
              <a:gd name="T40" fmla="*/ 70 w 111"/>
              <a:gd name="T41" fmla="*/ 34 h 112"/>
              <a:gd name="T42" fmla="*/ 92 w 111"/>
              <a:gd name="T43" fmla="*/ 34 h 112"/>
              <a:gd name="T44" fmla="*/ 97 w 111"/>
              <a:gd name="T45" fmla="*/ 39 h 112"/>
              <a:gd name="T46" fmla="*/ 92 w 111"/>
              <a:gd name="T47" fmla="*/ 44 h 112"/>
              <a:gd name="T48" fmla="*/ 87 w 111"/>
              <a:gd name="T49" fmla="*/ 39 h 112"/>
              <a:gd name="T50" fmla="*/ 92 w 111"/>
              <a:gd name="T51" fmla="*/ 34 h 112"/>
              <a:gd name="T52" fmla="*/ 50 w 111"/>
              <a:gd name="T53" fmla="*/ 34 h 112"/>
              <a:gd name="T54" fmla="*/ 45 w 111"/>
              <a:gd name="T55" fmla="*/ 39 h 112"/>
              <a:gd name="T56" fmla="*/ 50 w 111"/>
              <a:gd name="T57" fmla="*/ 44 h 112"/>
              <a:gd name="T58" fmla="*/ 55 w 111"/>
              <a:gd name="T59" fmla="*/ 39 h 112"/>
              <a:gd name="T60" fmla="*/ 50 w 111"/>
              <a:gd name="T61" fmla="*/ 34 h 112"/>
              <a:gd name="T62" fmla="*/ 43 w 111"/>
              <a:gd name="T63" fmla="*/ 13 h 112"/>
              <a:gd name="T64" fmla="*/ 28 w 111"/>
              <a:gd name="T65" fmla="*/ 27 h 112"/>
              <a:gd name="T66" fmla="*/ 28 w 111"/>
              <a:gd name="T67" fmla="*/ 53 h 112"/>
              <a:gd name="T68" fmla="*/ 43 w 111"/>
              <a:gd name="T69" fmla="*/ 67 h 112"/>
              <a:gd name="T70" fmla="*/ 44 w 111"/>
              <a:gd name="T71" fmla="*/ 67 h 112"/>
              <a:gd name="T72" fmla="*/ 44 w 111"/>
              <a:gd name="T73" fmla="*/ 79 h 112"/>
              <a:gd name="T74" fmla="*/ 56 w 111"/>
              <a:gd name="T75" fmla="*/ 67 h 112"/>
              <a:gd name="T76" fmla="*/ 96 w 111"/>
              <a:gd name="T77" fmla="*/ 67 h 112"/>
              <a:gd name="T78" fmla="*/ 111 w 111"/>
              <a:gd name="T79" fmla="*/ 53 h 112"/>
              <a:gd name="T80" fmla="*/ 111 w 111"/>
              <a:gd name="T81" fmla="*/ 27 h 112"/>
              <a:gd name="T82" fmla="*/ 96 w 111"/>
              <a:gd name="T83" fmla="*/ 13 h 112"/>
              <a:gd name="T84" fmla="*/ 43 w 111"/>
              <a:gd name="T85" fmla="*/ 13 h 112"/>
              <a:gd name="T86" fmla="*/ 28 w 111"/>
              <a:gd name="T87" fmla="*/ 100 h 112"/>
              <a:gd name="T88" fmla="*/ 28 w 111"/>
              <a:gd name="T89" fmla="*/ 108 h 112"/>
              <a:gd name="T90" fmla="*/ 42 w 111"/>
              <a:gd name="T91" fmla="*/ 108 h 112"/>
              <a:gd name="T92" fmla="*/ 42 w 111"/>
              <a:gd name="T93" fmla="*/ 100 h 112"/>
              <a:gd name="T94" fmla="*/ 28 w 111"/>
              <a:gd name="T95" fmla="*/ 10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1" h="112">
                <a:moveTo>
                  <a:pt x="11" y="0"/>
                </a:moveTo>
                <a:cubicBezTo>
                  <a:pt x="59" y="0"/>
                  <a:pt x="59" y="0"/>
                  <a:pt x="59" y="0"/>
                </a:cubicBezTo>
                <a:cubicBezTo>
                  <a:pt x="63" y="0"/>
                  <a:pt x="67" y="2"/>
                  <a:pt x="69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37" y="6"/>
                  <a:pt x="32" y="8"/>
                  <a:pt x="2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96"/>
                  <a:pt x="9" y="96"/>
                  <a:pt x="9" y="96"/>
                </a:cubicBezTo>
                <a:cubicBezTo>
                  <a:pt x="62" y="96"/>
                  <a:pt x="62" y="96"/>
                  <a:pt x="62" y="96"/>
                </a:cubicBezTo>
                <a:cubicBezTo>
                  <a:pt x="62" y="74"/>
                  <a:pt x="62" y="74"/>
                  <a:pt x="62" y="74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100"/>
                  <a:pt x="70" y="100"/>
                  <a:pt x="70" y="100"/>
                </a:cubicBezTo>
                <a:cubicBezTo>
                  <a:pt x="70" y="107"/>
                  <a:pt x="66" y="112"/>
                  <a:pt x="59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5" y="112"/>
                  <a:pt x="0" y="107"/>
                  <a:pt x="0" y="10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  <a:moveTo>
                  <a:pt x="70" y="34"/>
                </a:moveTo>
                <a:cubicBezTo>
                  <a:pt x="68" y="34"/>
                  <a:pt x="66" y="36"/>
                  <a:pt x="66" y="39"/>
                </a:cubicBezTo>
                <a:cubicBezTo>
                  <a:pt x="66" y="42"/>
                  <a:pt x="68" y="44"/>
                  <a:pt x="70" y="44"/>
                </a:cubicBezTo>
                <a:cubicBezTo>
                  <a:pt x="73" y="44"/>
                  <a:pt x="75" y="42"/>
                  <a:pt x="75" y="39"/>
                </a:cubicBezTo>
                <a:cubicBezTo>
                  <a:pt x="75" y="36"/>
                  <a:pt x="73" y="34"/>
                  <a:pt x="70" y="34"/>
                </a:cubicBezTo>
                <a:close/>
                <a:moveTo>
                  <a:pt x="92" y="34"/>
                </a:moveTo>
                <a:cubicBezTo>
                  <a:pt x="95" y="34"/>
                  <a:pt x="97" y="36"/>
                  <a:pt x="97" y="39"/>
                </a:cubicBezTo>
                <a:cubicBezTo>
                  <a:pt x="97" y="42"/>
                  <a:pt x="95" y="44"/>
                  <a:pt x="92" y="44"/>
                </a:cubicBezTo>
                <a:cubicBezTo>
                  <a:pt x="89" y="44"/>
                  <a:pt x="87" y="42"/>
                  <a:pt x="87" y="39"/>
                </a:cubicBezTo>
                <a:cubicBezTo>
                  <a:pt x="87" y="36"/>
                  <a:pt x="89" y="34"/>
                  <a:pt x="92" y="34"/>
                </a:cubicBezTo>
                <a:close/>
                <a:moveTo>
                  <a:pt x="50" y="34"/>
                </a:moveTo>
                <a:cubicBezTo>
                  <a:pt x="47" y="34"/>
                  <a:pt x="45" y="36"/>
                  <a:pt x="45" y="39"/>
                </a:cubicBezTo>
                <a:cubicBezTo>
                  <a:pt x="45" y="42"/>
                  <a:pt x="47" y="44"/>
                  <a:pt x="50" y="44"/>
                </a:cubicBezTo>
                <a:cubicBezTo>
                  <a:pt x="53" y="44"/>
                  <a:pt x="55" y="42"/>
                  <a:pt x="55" y="39"/>
                </a:cubicBezTo>
                <a:cubicBezTo>
                  <a:pt x="55" y="36"/>
                  <a:pt x="53" y="34"/>
                  <a:pt x="50" y="34"/>
                </a:cubicBezTo>
                <a:close/>
                <a:moveTo>
                  <a:pt x="43" y="13"/>
                </a:moveTo>
                <a:cubicBezTo>
                  <a:pt x="35" y="13"/>
                  <a:pt x="28" y="19"/>
                  <a:pt x="28" y="27"/>
                </a:cubicBezTo>
                <a:cubicBezTo>
                  <a:pt x="28" y="53"/>
                  <a:pt x="28" y="53"/>
                  <a:pt x="28" y="53"/>
                </a:cubicBezTo>
                <a:cubicBezTo>
                  <a:pt x="28" y="61"/>
                  <a:pt x="35" y="67"/>
                  <a:pt x="43" y="67"/>
                </a:cubicBezTo>
                <a:cubicBezTo>
                  <a:pt x="44" y="67"/>
                  <a:pt x="44" y="67"/>
                  <a:pt x="44" y="67"/>
                </a:cubicBezTo>
                <a:cubicBezTo>
                  <a:pt x="44" y="79"/>
                  <a:pt x="44" y="79"/>
                  <a:pt x="44" y="79"/>
                </a:cubicBezTo>
                <a:cubicBezTo>
                  <a:pt x="56" y="67"/>
                  <a:pt x="56" y="67"/>
                  <a:pt x="56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104" y="67"/>
                  <a:pt x="111" y="61"/>
                  <a:pt x="111" y="53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11" y="19"/>
                  <a:pt x="104" y="13"/>
                  <a:pt x="96" y="13"/>
                </a:cubicBezTo>
                <a:cubicBezTo>
                  <a:pt x="43" y="13"/>
                  <a:pt x="43" y="13"/>
                  <a:pt x="43" y="13"/>
                </a:cubicBezTo>
                <a:close/>
                <a:moveTo>
                  <a:pt x="28" y="100"/>
                </a:moveTo>
                <a:cubicBezTo>
                  <a:pt x="28" y="108"/>
                  <a:pt x="28" y="108"/>
                  <a:pt x="28" y="108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2" y="100"/>
                  <a:pt x="42" y="100"/>
                  <a:pt x="42" y="100"/>
                </a:cubicBezTo>
                <a:lnTo>
                  <a:pt x="28" y="1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9" name="Freeform 12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5745475" y="3139895"/>
            <a:ext cx="772991" cy="959104"/>
          </a:xfrm>
          <a:custGeom>
            <a:avLst/>
            <a:gdLst>
              <a:gd name="T0" fmla="*/ 4 w 86"/>
              <a:gd name="T1" fmla="*/ 0 h 102"/>
              <a:gd name="T2" fmla="*/ 8 w 86"/>
              <a:gd name="T3" fmla="*/ 10 h 102"/>
              <a:gd name="T4" fmla="*/ 49 w 86"/>
              <a:gd name="T5" fmla="*/ 3 h 102"/>
              <a:gd name="T6" fmla="*/ 52 w 86"/>
              <a:gd name="T7" fmla="*/ 6 h 102"/>
              <a:gd name="T8" fmla="*/ 52 w 86"/>
              <a:gd name="T9" fmla="*/ 13 h 102"/>
              <a:gd name="T10" fmla="*/ 81 w 86"/>
              <a:gd name="T11" fmla="*/ 3 h 102"/>
              <a:gd name="T12" fmla="*/ 86 w 86"/>
              <a:gd name="T13" fmla="*/ 6 h 102"/>
              <a:gd name="T14" fmla="*/ 84 w 86"/>
              <a:gd name="T15" fmla="*/ 60 h 102"/>
              <a:gd name="T16" fmla="*/ 62 w 86"/>
              <a:gd name="T17" fmla="*/ 67 h 102"/>
              <a:gd name="T18" fmla="*/ 36 w 86"/>
              <a:gd name="T19" fmla="*/ 66 h 102"/>
              <a:gd name="T20" fmla="*/ 36 w 86"/>
              <a:gd name="T21" fmla="*/ 66 h 102"/>
              <a:gd name="T22" fmla="*/ 28 w 86"/>
              <a:gd name="T23" fmla="*/ 60 h 102"/>
              <a:gd name="T24" fmla="*/ 8 w 86"/>
              <a:gd name="T25" fmla="*/ 98 h 102"/>
              <a:gd name="T26" fmla="*/ 4 w 86"/>
              <a:gd name="T27" fmla="*/ 102 h 102"/>
              <a:gd name="T28" fmla="*/ 0 w 86"/>
              <a:gd name="T29" fmla="*/ 4 h 102"/>
              <a:gd name="T30" fmla="*/ 52 w 86"/>
              <a:gd name="T31" fmla="*/ 56 h 102"/>
              <a:gd name="T32" fmla="*/ 61 w 86"/>
              <a:gd name="T33" fmla="*/ 61 h 102"/>
              <a:gd name="T34" fmla="*/ 52 w 86"/>
              <a:gd name="T35" fmla="*/ 53 h 102"/>
              <a:gd name="T36" fmla="*/ 52 w 86"/>
              <a:gd name="T37" fmla="*/ 42 h 102"/>
              <a:gd name="T38" fmla="*/ 61 w 86"/>
              <a:gd name="T39" fmla="*/ 28 h 102"/>
              <a:gd name="T40" fmla="*/ 52 w 86"/>
              <a:gd name="T41" fmla="*/ 42 h 102"/>
              <a:gd name="T42" fmla="*/ 61 w 86"/>
              <a:gd name="T43" fmla="*/ 52 h 102"/>
              <a:gd name="T44" fmla="*/ 71 w 86"/>
              <a:gd name="T45" fmla="*/ 37 h 102"/>
              <a:gd name="T46" fmla="*/ 71 w 86"/>
              <a:gd name="T47" fmla="*/ 49 h 102"/>
              <a:gd name="T48" fmla="*/ 79 w 86"/>
              <a:gd name="T49" fmla="*/ 55 h 102"/>
              <a:gd name="T50" fmla="*/ 71 w 86"/>
              <a:gd name="T51" fmla="*/ 49 h 102"/>
              <a:gd name="T52" fmla="*/ 71 w 86"/>
              <a:gd name="T53" fmla="*/ 25 h 102"/>
              <a:gd name="T54" fmla="*/ 80 w 86"/>
              <a:gd name="T55" fmla="*/ 34 h 102"/>
              <a:gd name="T56" fmla="*/ 71 w 86"/>
              <a:gd name="T57" fmla="*/ 25 h 102"/>
              <a:gd name="T58" fmla="*/ 67 w 86"/>
              <a:gd name="T59" fmla="*/ 16 h 102"/>
              <a:gd name="T60" fmla="*/ 61 w 86"/>
              <a:gd name="T61" fmla="*/ 28 h 102"/>
              <a:gd name="T62" fmla="*/ 38 w 86"/>
              <a:gd name="T63" fmla="*/ 30 h 102"/>
              <a:gd name="T64" fmla="*/ 46 w 86"/>
              <a:gd name="T65" fmla="*/ 18 h 102"/>
              <a:gd name="T66" fmla="*/ 38 w 86"/>
              <a:gd name="T67" fmla="*/ 30 h 102"/>
              <a:gd name="T68" fmla="*/ 38 w 86"/>
              <a:gd name="T69" fmla="*/ 42 h 102"/>
              <a:gd name="T70" fmla="*/ 39 w 86"/>
              <a:gd name="T71" fmla="*/ 52 h 102"/>
              <a:gd name="T72" fmla="*/ 44 w 86"/>
              <a:gd name="T73" fmla="*/ 51 h 102"/>
              <a:gd name="T74" fmla="*/ 46 w 86"/>
              <a:gd name="T75" fmla="*/ 48 h 102"/>
              <a:gd name="T76" fmla="*/ 46 w 86"/>
              <a:gd name="T77" fmla="*/ 42 h 102"/>
              <a:gd name="T78" fmla="*/ 38 w 86"/>
              <a:gd name="T79" fmla="*/ 30 h 102"/>
              <a:gd name="T80" fmla="*/ 28 w 86"/>
              <a:gd name="T81" fmla="*/ 43 h 102"/>
              <a:gd name="T82" fmla="*/ 38 w 86"/>
              <a:gd name="T83" fmla="*/ 18 h 102"/>
              <a:gd name="T84" fmla="*/ 28 w 86"/>
              <a:gd name="T85" fmla="*/ 10 h 102"/>
              <a:gd name="T86" fmla="*/ 38 w 86"/>
              <a:gd name="T87" fmla="*/ 18 h 102"/>
              <a:gd name="T88" fmla="*/ 28 w 86"/>
              <a:gd name="T89" fmla="*/ 43 h 102"/>
              <a:gd name="T90" fmla="*/ 18 w 86"/>
              <a:gd name="T91" fmla="*/ 57 h 102"/>
              <a:gd name="T92" fmla="*/ 28 w 86"/>
              <a:gd name="T93" fmla="*/ 54 h 102"/>
              <a:gd name="T94" fmla="*/ 18 w 86"/>
              <a:gd name="T95" fmla="*/ 46 h 102"/>
              <a:gd name="T96" fmla="*/ 9 w 86"/>
              <a:gd name="T97" fmla="*/ 37 h 102"/>
              <a:gd name="T98" fmla="*/ 9 w 86"/>
              <a:gd name="T99" fmla="*/ 49 h 102"/>
              <a:gd name="T100" fmla="*/ 28 w 86"/>
              <a:gd name="T101" fmla="*/ 31 h 102"/>
              <a:gd name="T102" fmla="*/ 18 w 86"/>
              <a:gd name="T103" fmla="*/ 23 h 102"/>
              <a:gd name="T104" fmla="*/ 18 w 86"/>
              <a:gd name="T105" fmla="*/ 23 h 102"/>
              <a:gd name="T106" fmla="*/ 9 w 86"/>
              <a:gd name="T107" fmla="*/ 17 h 102"/>
              <a:gd name="T108" fmla="*/ 18 w 86"/>
              <a:gd name="T109" fmla="*/ 23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" h="102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10"/>
                  <a:pt x="8" y="10"/>
                  <a:pt x="8" y="10"/>
                </a:cubicBezTo>
                <a:cubicBezTo>
                  <a:pt x="13" y="7"/>
                  <a:pt x="20" y="6"/>
                  <a:pt x="26" y="4"/>
                </a:cubicBezTo>
                <a:cubicBezTo>
                  <a:pt x="34" y="3"/>
                  <a:pt x="42" y="3"/>
                  <a:pt x="49" y="3"/>
                </a:cubicBezTo>
                <a:cubicBezTo>
                  <a:pt x="51" y="3"/>
                  <a:pt x="52" y="4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13"/>
                  <a:pt x="52" y="13"/>
                  <a:pt x="52" y="13"/>
                </a:cubicBezTo>
                <a:cubicBezTo>
                  <a:pt x="57" y="13"/>
                  <a:pt x="61" y="12"/>
                  <a:pt x="65" y="10"/>
                </a:cubicBezTo>
                <a:cubicBezTo>
                  <a:pt x="70" y="9"/>
                  <a:pt x="76" y="6"/>
                  <a:pt x="81" y="3"/>
                </a:cubicBezTo>
                <a:cubicBezTo>
                  <a:pt x="83" y="2"/>
                  <a:pt x="85" y="3"/>
                  <a:pt x="86" y="5"/>
                </a:cubicBezTo>
                <a:cubicBezTo>
                  <a:pt x="86" y="5"/>
                  <a:pt x="86" y="6"/>
                  <a:pt x="86" y="6"/>
                </a:cubicBezTo>
                <a:cubicBezTo>
                  <a:pt x="86" y="57"/>
                  <a:pt x="86" y="57"/>
                  <a:pt x="86" y="57"/>
                </a:cubicBezTo>
                <a:cubicBezTo>
                  <a:pt x="86" y="58"/>
                  <a:pt x="85" y="59"/>
                  <a:pt x="84" y="60"/>
                </a:cubicBezTo>
                <a:cubicBezTo>
                  <a:pt x="84" y="60"/>
                  <a:pt x="84" y="60"/>
                  <a:pt x="84" y="60"/>
                </a:cubicBezTo>
                <a:cubicBezTo>
                  <a:pt x="78" y="64"/>
                  <a:pt x="70" y="66"/>
                  <a:pt x="62" y="67"/>
                </a:cubicBezTo>
                <a:cubicBezTo>
                  <a:pt x="55" y="69"/>
                  <a:pt x="47" y="69"/>
                  <a:pt x="39" y="69"/>
                </a:cubicBezTo>
                <a:cubicBezTo>
                  <a:pt x="38" y="69"/>
                  <a:pt x="36" y="68"/>
                  <a:pt x="36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59"/>
                  <a:pt x="36" y="59"/>
                  <a:pt x="36" y="59"/>
                </a:cubicBezTo>
                <a:cubicBezTo>
                  <a:pt x="34" y="59"/>
                  <a:pt x="31" y="59"/>
                  <a:pt x="28" y="60"/>
                </a:cubicBezTo>
                <a:cubicBezTo>
                  <a:pt x="22" y="62"/>
                  <a:pt x="15" y="65"/>
                  <a:pt x="8" y="6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100"/>
                  <a:pt x="6" y="102"/>
                  <a:pt x="4" y="102"/>
                </a:cubicBezTo>
                <a:cubicBezTo>
                  <a:pt x="4" y="102"/>
                  <a:pt x="4" y="102"/>
                  <a:pt x="4" y="102"/>
                </a:cubicBezTo>
                <a:cubicBezTo>
                  <a:pt x="1" y="102"/>
                  <a:pt x="0" y="100"/>
                  <a:pt x="0" y="9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lose/>
                <a:moveTo>
                  <a:pt x="52" y="56"/>
                </a:moveTo>
                <a:cubicBezTo>
                  <a:pt x="52" y="62"/>
                  <a:pt x="52" y="62"/>
                  <a:pt x="52" y="62"/>
                </a:cubicBezTo>
                <a:cubicBezTo>
                  <a:pt x="55" y="62"/>
                  <a:pt x="58" y="62"/>
                  <a:pt x="61" y="61"/>
                </a:cubicBezTo>
                <a:cubicBezTo>
                  <a:pt x="61" y="52"/>
                  <a:pt x="61" y="52"/>
                  <a:pt x="61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6"/>
                  <a:pt x="52" y="56"/>
                  <a:pt x="52" y="56"/>
                </a:cubicBezTo>
                <a:close/>
                <a:moveTo>
                  <a:pt x="52" y="42"/>
                </a:moveTo>
                <a:cubicBezTo>
                  <a:pt x="61" y="40"/>
                  <a:pt x="61" y="40"/>
                  <a:pt x="61" y="40"/>
                </a:cubicBezTo>
                <a:cubicBezTo>
                  <a:pt x="61" y="28"/>
                  <a:pt x="61" y="28"/>
                  <a:pt x="61" y="28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42"/>
                  <a:pt x="52" y="42"/>
                  <a:pt x="52" y="42"/>
                </a:cubicBezTo>
                <a:close/>
                <a:moveTo>
                  <a:pt x="61" y="40"/>
                </a:moveTo>
                <a:cubicBezTo>
                  <a:pt x="61" y="52"/>
                  <a:pt x="61" y="52"/>
                  <a:pt x="61" y="52"/>
                </a:cubicBezTo>
                <a:cubicBezTo>
                  <a:pt x="71" y="49"/>
                  <a:pt x="71" y="49"/>
                  <a:pt x="71" y="49"/>
                </a:cubicBezTo>
                <a:cubicBezTo>
                  <a:pt x="71" y="37"/>
                  <a:pt x="71" y="37"/>
                  <a:pt x="71" y="37"/>
                </a:cubicBezTo>
                <a:cubicBezTo>
                  <a:pt x="61" y="40"/>
                  <a:pt x="61" y="40"/>
                  <a:pt x="61" y="40"/>
                </a:cubicBezTo>
                <a:close/>
                <a:moveTo>
                  <a:pt x="71" y="49"/>
                </a:moveTo>
                <a:cubicBezTo>
                  <a:pt x="71" y="59"/>
                  <a:pt x="71" y="59"/>
                  <a:pt x="71" y="59"/>
                </a:cubicBezTo>
                <a:cubicBezTo>
                  <a:pt x="74" y="58"/>
                  <a:pt x="77" y="57"/>
                  <a:pt x="79" y="55"/>
                </a:cubicBezTo>
                <a:cubicBezTo>
                  <a:pt x="80" y="46"/>
                  <a:pt x="80" y="46"/>
                  <a:pt x="80" y="46"/>
                </a:cubicBezTo>
                <a:cubicBezTo>
                  <a:pt x="71" y="49"/>
                  <a:pt x="71" y="49"/>
                  <a:pt x="71" y="49"/>
                </a:cubicBezTo>
                <a:close/>
                <a:moveTo>
                  <a:pt x="80" y="23"/>
                </a:moveTo>
                <a:cubicBezTo>
                  <a:pt x="71" y="25"/>
                  <a:pt x="71" y="25"/>
                  <a:pt x="71" y="25"/>
                </a:cubicBezTo>
                <a:cubicBezTo>
                  <a:pt x="71" y="37"/>
                  <a:pt x="71" y="37"/>
                  <a:pt x="71" y="37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23"/>
                  <a:pt x="80" y="23"/>
                  <a:pt x="80" y="23"/>
                </a:cubicBezTo>
                <a:close/>
                <a:moveTo>
                  <a:pt x="71" y="25"/>
                </a:moveTo>
                <a:cubicBezTo>
                  <a:pt x="71" y="15"/>
                  <a:pt x="71" y="15"/>
                  <a:pt x="71" y="15"/>
                </a:cubicBezTo>
                <a:cubicBezTo>
                  <a:pt x="70" y="15"/>
                  <a:pt x="68" y="16"/>
                  <a:pt x="67" y="16"/>
                </a:cubicBezTo>
                <a:cubicBezTo>
                  <a:pt x="65" y="17"/>
                  <a:pt x="63" y="17"/>
                  <a:pt x="61" y="18"/>
                </a:cubicBezTo>
                <a:cubicBezTo>
                  <a:pt x="61" y="28"/>
                  <a:pt x="61" y="28"/>
                  <a:pt x="61" y="28"/>
                </a:cubicBezTo>
                <a:cubicBezTo>
                  <a:pt x="71" y="25"/>
                  <a:pt x="71" y="25"/>
                  <a:pt x="71" y="25"/>
                </a:cubicBezTo>
                <a:close/>
                <a:moveTo>
                  <a:pt x="38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6" y="18"/>
                  <a:pt x="46" y="18"/>
                  <a:pt x="46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30"/>
                  <a:pt x="38" y="30"/>
                  <a:pt x="38" y="30"/>
                </a:cubicBezTo>
                <a:close/>
                <a:moveTo>
                  <a:pt x="46" y="42"/>
                </a:moveTo>
                <a:cubicBezTo>
                  <a:pt x="38" y="42"/>
                  <a:pt x="38" y="42"/>
                  <a:pt x="38" y="42"/>
                </a:cubicBezTo>
                <a:cubicBezTo>
                  <a:pt x="38" y="52"/>
                  <a:pt x="38" y="52"/>
                  <a:pt x="38" y="52"/>
                </a:cubicBezTo>
                <a:cubicBezTo>
                  <a:pt x="38" y="52"/>
                  <a:pt x="38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41" y="52"/>
                  <a:pt x="42" y="52"/>
                  <a:pt x="44" y="51"/>
                </a:cubicBezTo>
                <a:cubicBezTo>
                  <a:pt x="45" y="51"/>
                  <a:pt x="46" y="51"/>
                  <a:pt x="46" y="51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38" y="42"/>
                </a:moveTo>
                <a:cubicBezTo>
                  <a:pt x="38" y="30"/>
                  <a:pt x="38" y="30"/>
                  <a:pt x="38" y="30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43"/>
                  <a:pt x="28" y="43"/>
                  <a:pt x="28" y="43"/>
                </a:cubicBezTo>
                <a:cubicBezTo>
                  <a:pt x="38" y="42"/>
                  <a:pt x="38" y="42"/>
                  <a:pt x="38" y="42"/>
                </a:cubicBezTo>
                <a:close/>
                <a:moveTo>
                  <a:pt x="38" y="18"/>
                </a:moveTo>
                <a:cubicBezTo>
                  <a:pt x="38" y="9"/>
                  <a:pt x="38" y="9"/>
                  <a:pt x="38" y="9"/>
                </a:cubicBezTo>
                <a:cubicBezTo>
                  <a:pt x="34" y="10"/>
                  <a:pt x="31" y="10"/>
                  <a:pt x="28" y="10"/>
                </a:cubicBezTo>
                <a:cubicBezTo>
                  <a:pt x="28" y="20"/>
                  <a:pt x="28" y="20"/>
                  <a:pt x="28" y="20"/>
                </a:cubicBezTo>
                <a:cubicBezTo>
                  <a:pt x="38" y="18"/>
                  <a:pt x="38" y="18"/>
                  <a:pt x="38" y="18"/>
                </a:cubicBezTo>
                <a:close/>
                <a:moveTo>
                  <a:pt x="28" y="54"/>
                </a:moveTo>
                <a:cubicBezTo>
                  <a:pt x="28" y="43"/>
                  <a:pt x="28" y="43"/>
                  <a:pt x="28" y="43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57"/>
                  <a:pt x="18" y="57"/>
                  <a:pt x="18" y="57"/>
                </a:cubicBezTo>
                <a:cubicBezTo>
                  <a:pt x="21" y="56"/>
                  <a:pt x="24" y="55"/>
                  <a:pt x="27" y="54"/>
                </a:cubicBezTo>
                <a:cubicBezTo>
                  <a:pt x="27" y="54"/>
                  <a:pt x="27" y="54"/>
                  <a:pt x="28" y="54"/>
                </a:cubicBezTo>
                <a:close/>
                <a:moveTo>
                  <a:pt x="9" y="49"/>
                </a:moveTo>
                <a:cubicBezTo>
                  <a:pt x="18" y="46"/>
                  <a:pt x="18" y="46"/>
                  <a:pt x="18" y="46"/>
                </a:cubicBezTo>
                <a:cubicBezTo>
                  <a:pt x="18" y="35"/>
                  <a:pt x="18" y="35"/>
                  <a:pt x="18" y="35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3"/>
                  <a:pt x="9" y="46"/>
                  <a:pt x="9" y="49"/>
                </a:cubicBezTo>
                <a:close/>
                <a:moveTo>
                  <a:pt x="18" y="35"/>
                </a:moveTo>
                <a:cubicBezTo>
                  <a:pt x="28" y="31"/>
                  <a:pt x="28" y="31"/>
                  <a:pt x="28" y="31"/>
                </a:cubicBezTo>
                <a:cubicBezTo>
                  <a:pt x="28" y="20"/>
                  <a:pt x="28" y="20"/>
                  <a:pt x="28" y="20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35"/>
                  <a:pt x="18" y="35"/>
                  <a:pt x="18" y="35"/>
                </a:cubicBezTo>
                <a:close/>
                <a:moveTo>
                  <a:pt x="18" y="23"/>
                </a:moveTo>
                <a:cubicBezTo>
                  <a:pt x="18" y="13"/>
                  <a:pt x="18" y="13"/>
                  <a:pt x="18" y="13"/>
                </a:cubicBezTo>
                <a:cubicBezTo>
                  <a:pt x="15" y="14"/>
                  <a:pt x="12" y="15"/>
                  <a:pt x="9" y="17"/>
                </a:cubicBezTo>
                <a:cubicBezTo>
                  <a:pt x="9" y="20"/>
                  <a:pt x="9" y="22"/>
                  <a:pt x="9" y="25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sz="1865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0" name="Freeform 42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6775906" y="4166715"/>
            <a:ext cx="848565" cy="933953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sz="1865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1" name="MH_Text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41209" y="1698527"/>
            <a:ext cx="2545203" cy="91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20000"/>
              </a:lnSpc>
              <a:defRPr/>
            </a:pPr>
            <a:r>
              <a:rPr lang="en-US" altLang="zh-CN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23" name="MH_Text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70207" y="1713863"/>
            <a:ext cx="2545203" cy="90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20000"/>
              </a:lnSpc>
              <a:defRPr/>
            </a:pPr>
            <a:r>
              <a:rPr lang="en-US" altLang="zh-CN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24" name="MH_Text_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809377" y="5677579"/>
            <a:ext cx="2545203" cy="91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20000"/>
              </a:lnSpc>
              <a:defRPr/>
            </a:pPr>
            <a:r>
              <a:rPr lang="en-US" altLang="zh-CN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25" name="菱形 24"/>
          <p:cNvSpPr/>
          <p:nvPr>
            <p:custDataLst>
              <p:tags r:id="rId12"/>
            </p:custDataLst>
          </p:nvPr>
        </p:nvSpPr>
        <p:spPr>
          <a:xfrm>
            <a:off x="7369126" y="2451970"/>
            <a:ext cx="2136436" cy="2136673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7" name="MH_Text_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7639128" y="5666020"/>
            <a:ext cx="2545203" cy="917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20000"/>
              </a:lnSpc>
              <a:defRPr/>
            </a:pPr>
            <a:r>
              <a:rPr lang="en-US" altLang="zh-CN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28" name="MH_Text_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199203" y="1713863"/>
            <a:ext cx="2545203" cy="90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20000"/>
              </a:lnSpc>
              <a:defRPr/>
            </a:pPr>
            <a:r>
              <a:rPr lang="en-US" altLang="zh-CN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30" name="Freeform 19"/>
          <p:cNvSpPr>
            <a:spLocks noEditPoints="1"/>
          </p:cNvSpPr>
          <p:nvPr>
            <p:custDataLst>
              <p:tags r:id="rId15"/>
            </p:custDataLst>
          </p:nvPr>
        </p:nvSpPr>
        <p:spPr bwMode="auto">
          <a:xfrm>
            <a:off x="8030099" y="3139209"/>
            <a:ext cx="723108" cy="762191"/>
          </a:xfrm>
          <a:custGeom>
            <a:avLst/>
            <a:gdLst>
              <a:gd name="T0" fmla="*/ 170 w 222"/>
              <a:gd name="T1" fmla="*/ 30 h 234"/>
              <a:gd name="T2" fmla="*/ 180 w 222"/>
              <a:gd name="T3" fmla="*/ 9 h 234"/>
              <a:gd name="T4" fmla="*/ 149 w 222"/>
              <a:gd name="T5" fmla="*/ 19 h 234"/>
              <a:gd name="T6" fmla="*/ 7 w 222"/>
              <a:gd name="T7" fmla="*/ 158 h 234"/>
              <a:gd name="T8" fmla="*/ 31 w 222"/>
              <a:gd name="T9" fmla="*/ 222 h 234"/>
              <a:gd name="T10" fmla="*/ 31 w 222"/>
              <a:gd name="T11" fmla="*/ 170 h 234"/>
              <a:gd name="T12" fmla="*/ 106 w 222"/>
              <a:gd name="T13" fmla="*/ 115 h 234"/>
              <a:gd name="T14" fmla="*/ 116 w 222"/>
              <a:gd name="T15" fmla="*/ 92 h 234"/>
              <a:gd name="T16" fmla="*/ 85 w 222"/>
              <a:gd name="T17" fmla="*/ 104 h 234"/>
              <a:gd name="T18" fmla="*/ 76 w 222"/>
              <a:gd name="T19" fmla="*/ 99 h 234"/>
              <a:gd name="T20" fmla="*/ 116 w 222"/>
              <a:gd name="T21" fmla="*/ 82 h 234"/>
              <a:gd name="T22" fmla="*/ 132 w 222"/>
              <a:gd name="T23" fmla="*/ 92 h 234"/>
              <a:gd name="T24" fmla="*/ 132 w 222"/>
              <a:gd name="T25" fmla="*/ 19 h 234"/>
              <a:gd name="T26" fmla="*/ 180 w 222"/>
              <a:gd name="T27" fmla="*/ 0 h 234"/>
              <a:gd name="T28" fmla="*/ 182 w 222"/>
              <a:gd name="T29" fmla="*/ 0 h 234"/>
              <a:gd name="T30" fmla="*/ 222 w 222"/>
              <a:gd name="T31" fmla="*/ 19 h 234"/>
              <a:gd name="T32" fmla="*/ 170 w 222"/>
              <a:gd name="T33" fmla="*/ 186 h 234"/>
              <a:gd name="T34" fmla="*/ 156 w 222"/>
              <a:gd name="T35" fmla="*/ 179 h 234"/>
              <a:gd name="T36" fmla="*/ 106 w 222"/>
              <a:gd name="T37" fmla="*/ 210 h 234"/>
              <a:gd name="T38" fmla="*/ 87 w 222"/>
              <a:gd name="T39" fmla="*/ 200 h 234"/>
              <a:gd name="T40" fmla="*/ 38 w 222"/>
              <a:gd name="T41" fmla="*/ 234 h 234"/>
              <a:gd name="T42" fmla="*/ 2 w 222"/>
              <a:gd name="T43" fmla="*/ 217 h 234"/>
              <a:gd name="T44" fmla="*/ 0 w 222"/>
              <a:gd name="T45" fmla="*/ 215 h 234"/>
              <a:gd name="T46" fmla="*/ 0 w 222"/>
              <a:gd name="T47" fmla="*/ 148 h 234"/>
              <a:gd name="T48" fmla="*/ 45 w 222"/>
              <a:gd name="T49" fmla="*/ 130 h 234"/>
              <a:gd name="T50" fmla="*/ 47 w 222"/>
              <a:gd name="T51" fmla="*/ 130 h 234"/>
              <a:gd name="T52" fmla="*/ 87 w 222"/>
              <a:gd name="T53" fmla="*/ 148 h 234"/>
              <a:gd name="T54" fmla="*/ 99 w 222"/>
              <a:gd name="T55" fmla="*/ 198 h 234"/>
              <a:gd name="T56" fmla="*/ 76 w 222"/>
              <a:gd name="T57" fmla="*/ 115 h 234"/>
              <a:gd name="T58" fmla="*/ 69 w 222"/>
              <a:gd name="T59" fmla="*/ 139 h 234"/>
              <a:gd name="T60" fmla="*/ 69 w 222"/>
              <a:gd name="T61" fmla="*/ 104 h 234"/>
              <a:gd name="T62" fmla="*/ 139 w 222"/>
              <a:gd name="T63" fmla="*/ 94 h 234"/>
              <a:gd name="T64" fmla="*/ 156 w 222"/>
              <a:gd name="T65" fmla="*/ 104 h 234"/>
              <a:gd name="T66" fmla="*/ 163 w 222"/>
              <a:gd name="T67" fmla="*/ 174 h 234"/>
              <a:gd name="T68" fmla="*/ 139 w 222"/>
              <a:gd name="T69" fmla="*/ 30 h 234"/>
              <a:gd name="T70" fmla="*/ 139 w 222"/>
              <a:gd name="T71" fmla="*/ 94 h 234"/>
              <a:gd name="T72" fmla="*/ 38 w 222"/>
              <a:gd name="T73" fmla="*/ 158 h 234"/>
              <a:gd name="T74" fmla="*/ 47 w 222"/>
              <a:gd name="T75" fmla="*/ 137 h 234"/>
              <a:gd name="T76" fmla="*/ 17 w 222"/>
              <a:gd name="T77" fmla="*/ 148 h 234"/>
              <a:gd name="T78" fmla="*/ 173 w 222"/>
              <a:gd name="T79" fmla="*/ 37 h 234"/>
              <a:gd name="T80" fmla="*/ 170 w 222"/>
              <a:gd name="T81" fmla="*/ 3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2" h="234">
                <a:moveTo>
                  <a:pt x="149" y="19"/>
                </a:moveTo>
                <a:lnTo>
                  <a:pt x="170" y="30"/>
                </a:lnTo>
                <a:lnTo>
                  <a:pt x="201" y="19"/>
                </a:lnTo>
                <a:lnTo>
                  <a:pt x="180" y="9"/>
                </a:lnTo>
                <a:lnTo>
                  <a:pt x="149" y="19"/>
                </a:lnTo>
                <a:lnTo>
                  <a:pt x="149" y="19"/>
                </a:lnTo>
                <a:close/>
                <a:moveTo>
                  <a:pt x="31" y="170"/>
                </a:moveTo>
                <a:lnTo>
                  <a:pt x="7" y="158"/>
                </a:lnTo>
                <a:lnTo>
                  <a:pt x="7" y="212"/>
                </a:lnTo>
                <a:lnTo>
                  <a:pt x="31" y="222"/>
                </a:lnTo>
                <a:lnTo>
                  <a:pt x="31" y="170"/>
                </a:lnTo>
                <a:lnTo>
                  <a:pt x="31" y="170"/>
                </a:lnTo>
                <a:close/>
                <a:moveTo>
                  <a:pt x="85" y="104"/>
                </a:moveTo>
                <a:lnTo>
                  <a:pt x="106" y="115"/>
                </a:lnTo>
                <a:lnTo>
                  <a:pt x="137" y="101"/>
                </a:lnTo>
                <a:lnTo>
                  <a:pt x="116" y="92"/>
                </a:lnTo>
                <a:lnTo>
                  <a:pt x="85" y="104"/>
                </a:lnTo>
                <a:lnTo>
                  <a:pt x="85" y="104"/>
                </a:lnTo>
                <a:close/>
                <a:moveTo>
                  <a:pt x="69" y="104"/>
                </a:moveTo>
                <a:lnTo>
                  <a:pt x="76" y="99"/>
                </a:lnTo>
                <a:lnTo>
                  <a:pt x="113" y="85"/>
                </a:lnTo>
                <a:lnTo>
                  <a:pt x="116" y="82"/>
                </a:lnTo>
                <a:lnTo>
                  <a:pt x="116" y="85"/>
                </a:lnTo>
                <a:lnTo>
                  <a:pt x="132" y="92"/>
                </a:lnTo>
                <a:lnTo>
                  <a:pt x="132" y="26"/>
                </a:lnTo>
                <a:lnTo>
                  <a:pt x="132" y="19"/>
                </a:lnTo>
                <a:lnTo>
                  <a:pt x="139" y="16"/>
                </a:lnTo>
                <a:lnTo>
                  <a:pt x="180" y="0"/>
                </a:lnTo>
                <a:lnTo>
                  <a:pt x="180" y="0"/>
                </a:lnTo>
                <a:lnTo>
                  <a:pt x="182" y="0"/>
                </a:lnTo>
                <a:lnTo>
                  <a:pt x="213" y="16"/>
                </a:lnTo>
                <a:lnTo>
                  <a:pt x="222" y="19"/>
                </a:lnTo>
                <a:lnTo>
                  <a:pt x="222" y="167"/>
                </a:lnTo>
                <a:lnTo>
                  <a:pt x="170" y="186"/>
                </a:lnTo>
                <a:lnTo>
                  <a:pt x="165" y="184"/>
                </a:lnTo>
                <a:lnTo>
                  <a:pt x="156" y="179"/>
                </a:lnTo>
                <a:lnTo>
                  <a:pt x="156" y="191"/>
                </a:lnTo>
                <a:lnTo>
                  <a:pt x="106" y="210"/>
                </a:lnTo>
                <a:lnTo>
                  <a:pt x="99" y="208"/>
                </a:lnTo>
                <a:lnTo>
                  <a:pt x="87" y="200"/>
                </a:lnTo>
                <a:lnTo>
                  <a:pt x="87" y="217"/>
                </a:lnTo>
                <a:lnTo>
                  <a:pt x="38" y="234"/>
                </a:lnTo>
                <a:lnTo>
                  <a:pt x="33" y="231"/>
                </a:lnTo>
                <a:lnTo>
                  <a:pt x="2" y="217"/>
                </a:lnTo>
                <a:lnTo>
                  <a:pt x="0" y="217"/>
                </a:lnTo>
                <a:lnTo>
                  <a:pt x="0" y="215"/>
                </a:lnTo>
                <a:lnTo>
                  <a:pt x="0" y="153"/>
                </a:lnTo>
                <a:lnTo>
                  <a:pt x="0" y="148"/>
                </a:lnTo>
                <a:lnTo>
                  <a:pt x="7" y="144"/>
                </a:lnTo>
                <a:lnTo>
                  <a:pt x="45" y="130"/>
                </a:lnTo>
                <a:lnTo>
                  <a:pt x="47" y="127"/>
                </a:lnTo>
                <a:lnTo>
                  <a:pt x="47" y="130"/>
                </a:lnTo>
                <a:lnTo>
                  <a:pt x="80" y="144"/>
                </a:lnTo>
                <a:lnTo>
                  <a:pt x="87" y="148"/>
                </a:lnTo>
                <a:lnTo>
                  <a:pt x="87" y="193"/>
                </a:lnTo>
                <a:lnTo>
                  <a:pt x="99" y="198"/>
                </a:lnTo>
                <a:lnTo>
                  <a:pt x="99" y="125"/>
                </a:lnTo>
                <a:lnTo>
                  <a:pt x="76" y="115"/>
                </a:lnTo>
                <a:lnTo>
                  <a:pt x="76" y="141"/>
                </a:lnTo>
                <a:lnTo>
                  <a:pt x="69" y="139"/>
                </a:lnTo>
                <a:lnTo>
                  <a:pt x="69" y="108"/>
                </a:lnTo>
                <a:lnTo>
                  <a:pt x="69" y="104"/>
                </a:lnTo>
                <a:lnTo>
                  <a:pt x="69" y="104"/>
                </a:lnTo>
                <a:close/>
                <a:moveTo>
                  <a:pt x="139" y="94"/>
                </a:moveTo>
                <a:lnTo>
                  <a:pt x="149" y="99"/>
                </a:lnTo>
                <a:lnTo>
                  <a:pt x="156" y="104"/>
                </a:lnTo>
                <a:lnTo>
                  <a:pt x="156" y="172"/>
                </a:lnTo>
                <a:lnTo>
                  <a:pt x="163" y="174"/>
                </a:lnTo>
                <a:lnTo>
                  <a:pt x="163" y="42"/>
                </a:lnTo>
                <a:lnTo>
                  <a:pt x="139" y="30"/>
                </a:lnTo>
                <a:lnTo>
                  <a:pt x="139" y="94"/>
                </a:lnTo>
                <a:lnTo>
                  <a:pt x="139" y="94"/>
                </a:lnTo>
                <a:close/>
                <a:moveTo>
                  <a:pt x="17" y="148"/>
                </a:moveTo>
                <a:lnTo>
                  <a:pt x="38" y="158"/>
                </a:lnTo>
                <a:lnTo>
                  <a:pt x="69" y="146"/>
                </a:lnTo>
                <a:lnTo>
                  <a:pt x="47" y="137"/>
                </a:lnTo>
                <a:lnTo>
                  <a:pt x="17" y="148"/>
                </a:lnTo>
                <a:lnTo>
                  <a:pt x="17" y="148"/>
                </a:lnTo>
                <a:close/>
                <a:moveTo>
                  <a:pt x="170" y="37"/>
                </a:moveTo>
                <a:lnTo>
                  <a:pt x="173" y="37"/>
                </a:lnTo>
                <a:lnTo>
                  <a:pt x="170" y="37"/>
                </a:lnTo>
                <a:lnTo>
                  <a:pt x="170" y="37"/>
                </a:lnTo>
                <a:lnTo>
                  <a:pt x="170" y="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 sz="1465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16"/>
            </p:custDataLst>
          </p:nvPr>
        </p:nvSpPr>
        <p:spPr>
          <a:xfrm>
            <a:off x="609600" y="275167"/>
            <a:ext cx="10972800" cy="65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normAutofit fontScale="92500" lnSpcReduction="10000"/>
          </a:bodyPr>
          <a:lstStyle>
            <a:lvl1pPr>
              <a:defRPr sz="3200">
                <a:latin typeface="Arial" panose="020B0604020202090204" pitchFamily="34" charset="0"/>
                <a:ea typeface="黑体" panose="02010609060101010101" pitchFamily="49" charset="-122"/>
                <a:cs typeface="Arial" panose="020B0604020202090204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en-US" altLang="zh-CN" sz="4265">
                <a:latin typeface="ヒラギノ角ゴシック" panose="020B0300000000000000" charset="-128"/>
                <a:ea typeface="ヒラギノ角ゴシック" panose="020B0300000000000000" charset="-128"/>
                <a:cs typeface="+mj-cs"/>
              </a:rPr>
              <a:t>LOREM IPSUM DOLOR</a:t>
            </a:r>
            <a:endParaRPr lang="en-US" altLang="zh-CN" sz="4265" dirty="0">
              <a:latin typeface="ヒラギノ角ゴシック" panose="020B0300000000000000" charset="-128"/>
              <a:ea typeface="ヒラギノ角ゴシック" panose="020B0300000000000000" charset="-128"/>
              <a:cs typeface="+mj-cs"/>
            </a:endParaRPr>
          </a:p>
        </p:txBody>
      </p:sp>
    </p:spTree>
    <p:custDataLst>
      <p:tags r:id="rId17"/>
    </p:custData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H_Text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4544" y="1487222"/>
            <a:ext cx="2435221" cy="9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20000"/>
              </a:lnSpc>
              <a:defRPr/>
            </a:pPr>
            <a:r>
              <a:rPr lang="en-US" altLang="zh-CN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29" name="菱形 28"/>
          <p:cNvSpPr/>
          <p:nvPr>
            <p:custDataLst>
              <p:tags r:id="rId2"/>
            </p:custDataLst>
          </p:nvPr>
        </p:nvSpPr>
        <p:spPr>
          <a:xfrm>
            <a:off x="4977913" y="2262727"/>
            <a:ext cx="2139615" cy="2139852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33" name="菱形 32"/>
          <p:cNvSpPr/>
          <p:nvPr>
            <p:custDataLst>
              <p:tags r:id="rId3"/>
            </p:custDataLst>
          </p:nvPr>
        </p:nvSpPr>
        <p:spPr>
          <a:xfrm>
            <a:off x="6175095" y="3402252"/>
            <a:ext cx="2139615" cy="2139852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5" name="菱形 14"/>
          <p:cNvSpPr/>
          <p:nvPr>
            <p:custDataLst>
              <p:tags r:id="rId4"/>
            </p:custDataLst>
          </p:nvPr>
        </p:nvSpPr>
        <p:spPr>
          <a:xfrm>
            <a:off x="2583546" y="2262727"/>
            <a:ext cx="2139615" cy="2139852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6" name="菱形 15"/>
          <p:cNvSpPr/>
          <p:nvPr>
            <p:custDataLst>
              <p:tags r:id="rId5"/>
            </p:custDataLst>
          </p:nvPr>
        </p:nvSpPr>
        <p:spPr>
          <a:xfrm>
            <a:off x="3780729" y="3402252"/>
            <a:ext cx="2139615" cy="2139852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7" name="Freeform 5567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4501313" y="3923048"/>
            <a:ext cx="861439" cy="1049292"/>
          </a:xfrm>
          <a:custGeom>
            <a:avLst/>
            <a:gdLst>
              <a:gd name="T0" fmla="*/ 33 w 108"/>
              <a:gd name="T1" fmla="*/ 110 h 123"/>
              <a:gd name="T2" fmla="*/ 31 w 108"/>
              <a:gd name="T3" fmla="*/ 112 h 123"/>
              <a:gd name="T4" fmla="*/ 31 w 108"/>
              <a:gd name="T5" fmla="*/ 114 h 123"/>
              <a:gd name="T6" fmla="*/ 33 w 108"/>
              <a:gd name="T7" fmla="*/ 116 h 123"/>
              <a:gd name="T8" fmla="*/ 50 w 108"/>
              <a:gd name="T9" fmla="*/ 116 h 123"/>
              <a:gd name="T10" fmla="*/ 52 w 108"/>
              <a:gd name="T11" fmla="*/ 114 h 123"/>
              <a:gd name="T12" fmla="*/ 52 w 108"/>
              <a:gd name="T13" fmla="*/ 112 h 123"/>
              <a:gd name="T14" fmla="*/ 50 w 108"/>
              <a:gd name="T15" fmla="*/ 110 h 123"/>
              <a:gd name="T16" fmla="*/ 33 w 108"/>
              <a:gd name="T17" fmla="*/ 110 h 123"/>
              <a:gd name="T18" fmla="*/ 45 w 108"/>
              <a:gd name="T19" fmla="*/ 37 h 123"/>
              <a:gd name="T20" fmla="*/ 45 w 108"/>
              <a:gd name="T21" fmla="*/ 41 h 123"/>
              <a:gd name="T22" fmla="*/ 91 w 108"/>
              <a:gd name="T23" fmla="*/ 41 h 123"/>
              <a:gd name="T24" fmla="*/ 91 w 108"/>
              <a:gd name="T25" fmla="*/ 37 h 123"/>
              <a:gd name="T26" fmla="*/ 45 w 108"/>
              <a:gd name="T27" fmla="*/ 37 h 123"/>
              <a:gd name="T28" fmla="*/ 41 w 108"/>
              <a:gd name="T29" fmla="*/ 47 h 123"/>
              <a:gd name="T30" fmla="*/ 41 w 108"/>
              <a:gd name="T31" fmla="*/ 51 h 123"/>
              <a:gd name="T32" fmla="*/ 96 w 108"/>
              <a:gd name="T33" fmla="*/ 51 h 123"/>
              <a:gd name="T34" fmla="*/ 96 w 108"/>
              <a:gd name="T35" fmla="*/ 47 h 123"/>
              <a:gd name="T36" fmla="*/ 41 w 108"/>
              <a:gd name="T37" fmla="*/ 47 h 123"/>
              <a:gd name="T38" fmla="*/ 45 w 108"/>
              <a:gd name="T39" fmla="*/ 58 h 123"/>
              <a:gd name="T40" fmla="*/ 45 w 108"/>
              <a:gd name="T41" fmla="*/ 62 h 123"/>
              <a:gd name="T42" fmla="*/ 91 w 108"/>
              <a:gd name="T43" fmla="*/ 62 h 123"/>
              <a:gd name="T44" fmla="*/ 91 w 108"/>
              <a:gd name="T45" fmla="*/ 58 h 123"/>
              <a:gd name="T46" fmla="*/ 45 w 108"/>
              <a:gd name="T47" fmla="*/ 58 h 123"/>
              <a:gd name="T48" fmla="*/ 67 w 108"/>
              <a:gd name="T49" fmla="*/ 21 h 123"/>
              <a:gd name="T50" fmla="*/ 67 w 108"/>
              <a:gd name="T51" fmla="*/ 21 h 123"/>
              <a:gd name="T52" fmla="*/ 108 w 108"/>
              <a:gd name="T53" fmla="*/ 50 h 123"/>
              <a:gd name="T54" fmla="*/ 67 w 108"/>
              <a:gd name="T55" fmla="*/ 79 h 123"/>
              <a:gd name="T56" fmla="*/ 53 w 108"/>
              <a:gd name="T57" fmla="*/ 77 h 123"/>
              <a:gd name="T58" fmla="*/ 41 w 108"/>
              <a:gd name="T59" fmla="*/ 87 h 123"/>
              <a:gd name="T60" fmla="*/ 45 w 108"/>
              <a:gd name="T61" fmla="*/ 75 h 123"/>
              <a:gd name="T62" fmla="*/ 26 w 108"/>
              <a:gd name="T63" fmla="*/ 50 h 123"/>
              <a:gd name="T64" fmla="*/ 67 w 108"/>
              <a:gd name="T65" fmla="*/ 21 h 123"/>
              <a:gd name="T66" fmla="*/ 4 w 108"/>
              <a:gd name="T67" fmla="*/ 0 h 123"/>
              <a:gd name="T68" fmla="*/ 78 w 108"/>
              <a:gd name="T69" fmla="*/ 0 h 123"/>
              <a:gd name="T70" fmla="*/ 83 w 108"/>
              <a:gd name="T71" fmla="*/ 5 h 123"/>
              <a:gd name="T72" fmla="*/ 83 w 108"/>
              <a:gd name="T73" fmla="*/ 16 h 123"/>
              <a:gd name="T74" fmla="*/ 72 w 108"/>
              <a:gd name="T75" fmla="*/ 14 h 123"/>
              <a:gd name="T76" fmla="*/ 72 w 108"/>
              <a:gd name="T77" fmla="*/ 11 h 123"/>
              <a:gd name="T78" fmla="*/ 11 w 108"/>
              <a:gd name="T79" fmla="*/ 11 h 123"/>
              <a:gd name="T80" fmla="*/ 11 w 108"/>
              <a:gd name="T81" fmla="*/ 103 h 123"/>
              <a:gd name="T82" fmla="*/ 72 w 108"/>
              <a:gd name="T83" fmla="*/ 103 h 123"/>
              <a:gd name="T84" fmla="*/ 72 w 108"/>
              <a:gd name="T85" fmla="*/ 86 h 123"/>
              <a:gd name="T86" fmla="*/ 83 w 108"/>
              <a:gd name="T87" fmla="*/ 84 h 123"/>
              <a:gd name="T88" fmla="*/ 83 w 108"/>
              <a:gd name="T89" fmla="*/ 118 h 123"/>
              <a:gd name="T90" fmla="*/ 78 w 108"/>
              <a:gd name="T91" fmla="*/ 123 h 123"/>
              <a:gd name="T92" fmla="*/ 4 w 108"/>
              <a:gd name="T93" fmla="*/ 123 h 123"/>
              <a:gd name="T94" fmla="*/ 0 w 108"/>
              <a:gd name="T95" fmla="*/ 118 h 123"/>
              <a:gd name="T96" fmla="*/ 0 w 108"/>
              <a:gd name="T97" fmla="*/ 5 h 123"/>
              <a:gd name="T98" fmla="*/ 4 w 108"/>
              <a:gd name="T9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8" h="123">
                <a:moveTo>
                  <a:pt x="33" y="110"/>
                </a:moveTo>
                <a:cubicBezTo>
                  <a:pt x="32" y="110"/>
                  <a:pt x="31" y="111"/>
                  <a:pt x="31" y="112"/>
                </a:cubicBezTo>
                <a:cubicBezTo>
                  <a:pt x="31" y="114"/>
                  <a:pt x="31" y="114"/>
                  <a:pt x="31" y="114"/>
                </a:cubicBezTo>
                <a:cubicBezTo>
                  <a:pt x="31" y="115"/>
                  <a:pt x="32" y="116"/>
                  <a:pt x="33" y="116"/>
                </a:cubicBezTo>
                <a:cubicBezTo>
                  <a:pt x="50" y="116"/>
                  <a:pt x="50" y="116"/>
                  <a:pt x="50" y="116"/>
                </a:cubicBezTo>
                <a:cubicBezTo>
                  <a:pt x="51" y="116"/>
                  <a:pt x="52" y="115"/>
                  <a:pt x="52" y="114"/>
                </a:cubicBezTo>
                <a:cubicBezTo>
                  <a:pt x="52" y="112"/>
                  <a:pt x="52" y="112"/>
                  <a:pt x="52" y="112"/>
                </a:cubicBezTo>
                <a:cubicBezTo>
                  <a:pt x="52" y="111"/>
                  <a:pt x="51" y="110"/>
                  <a:pt x="50" y="110"/>
                </a:cubicBezTo>
                <a:cubicBezTo>
                  <a:pt x="33" y="110"/>
                  <a:pt x="33" y="110"/>
                  <a:pt x="33" y="110"/>
                </a:cubicBezTo>
                <a:close/>
                <a:moveTo>
                  <a:pt x="45" y="37"/>
                </a:moveTo>
                <a:cubicBezTo>
                  <a:pt x="45" y="41"/>
                  <a:pt x="45" y="41"/>
                  <a:pt x="45" y="41"/>
                </a:cubicBezTo>
                <a:cubicBezTo>
                  <a:pt x="91" y="41"/>
                  <a:pt x="91" y="41"/>
                  <a:pt x="91" y="41"/>
                </a:cubicBezTo>
                <a:cubicBezTo>
                  <a:pt x="91" y="37"/>
                  <a:pt x="91" y="37"/>
                  <a:pt x="91" y="37"/>
                </a:cubicBezTo>
                <a:cubicBezTo>
                  <a:pt x="45" y="37"/>
                  <a:pt x="45" y="37"/>
                  <a:pt x="45" y="37"/>
                </a:cubicBezTo>
                <a:close/>
                <a:moveTo>
                  <a:pt x="41" y="47"/>
                </a:moveTo>
                <a:cubicBezTo>
                  <a:pt x="41" y="51"/>
                  <a:pt x="41" y="51"/>
                  <a:pt x="41" y="51"/>
                </a:cubicBezTo>
                <a:cubicBezTo>
                  <a:pt x="96" y="51"/>
                  <a:pt x="96" y="51"/>
                  <a:pt x="96" y="51"/>
                </a:cubicBezTo>
                <a:cubicBezTo>
                  <a:pt x="96" y="47"/>
                  <a:pt x="96" y="47"/>
                  <a:pt x="96" y="47"/>
                </a:cubicBezTo>
                <a:cubicBezTo>
                  <a:pt x="41" y="47"/>
                  <a:pt x="41" y="47"/>
                  <a:pt x="41" y="47"/>
                </a:cubicBezTo>
                <a:close/>
                <a:moveTo>
                  <a:pt x="45" y="58"/>
                </a:moveTo>
                <a:cubicBezTo>
                  <a:pt x="45" y="62"/>
                  <a:pt x="45" y="62"/>
                  <a:pt x="45" y="62"/>
                </a:cubicBezTo>
                <a:cubicBezTo>
                  <a:pt x="91" y="62"/>
                  <a:pt x="91" y="62"/>
                  <a:pt x="91" y="62"/>
                </a:cubicBezTo>
                <a:cubicBezTo>
                  <a:pt x="91" y="58"/>
                  <a:pt x="91" y="58"/>
                  <a:pt x="91" y="58"/>
                </a:cubicBezTo>
                <a:cubicBezTo>
                  <a:pt x="45" y="58"/>
                  <a:pt x="45" y="58"/>
                  <a:pt x="45" y="58"/>
                </a:cubicBezTo>
                <a:close/>
                <a:moveTo>
                  <a:pt x="67" y="21"/>
                </a:moveTo>
                <a:cubicBezTo>
                  <a:pt x="67" y="21"/>
                  <a:pt x="67" y="21"/>
                  <a:pt x="67" y="21"/>
                </a:cubicBezTo>
                <a:cubicBezTo>
                  <a:pt x="90" y="21"/>
                  <a:pt x="108" y="34"/>
                  <a:pt x="108" y="50"/>
                </a:cubicBezTo>
                <a:cubicBezTo>
                  <a:pt x="108" y="66"/>
                  <a:pt x="90" y="79"/>
                  <a:pt x="67" y="79"/>
                </a:cubicBezTo>
                <a:cubicBezTo>
                  <a:pt x="62" y="79"/>
                  <a:pt x="58" y="79"/>
                  <a:pt x="53" y="77"/>
                </a:cubicBezTo>
                <a:cubicBezTo>
                  <a:pt x="41" y="87"/>
                  <a:pt x="41" y="87"/>
                  <a:pt x="41" y="87"/>
                </a:cubicBezTo>
                <a:cubicBezTo>
                  <a:pt x="45" y="75"/>
                  <a:pt x="45" y="75"/>
                  <a:pt x="45" y="75"/>
                </a:cubicBezTo>
                <a:cubicBezTo>
                  <a:pt x="33" y="69"/>
                  <a:pt x="26" y="60"/>
                  <a:pt x="26" y="50"/>
                </a:cubicBezTo>
                <a:cubicBezTo>
                  <a:pt x="26" y="34"/>
                  <a:pt x="44" y="21"/>
                  <a:pt x="67" y="21"/>
                </a:cubicBezTo>
                <a:close/>
                <a:moveTo>
                  <a:pt x="4" y="0"/>
                </a:move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5"/>
                </a:cubicBezTo>
                <a:cubicBezTo>
                  <a:pt x="83" y="16"/>
                  <a:pt x="83" y="16"/>
                  <a:pt x="83" y="16"/>
                </a:cubicBezTo>
                <a:cubicBezTo>
                  <a:pt x="80" y="15"/>
                  <a:pt x="76" y="15"/>
                  <a:pt x="72" y="14"/>
                </a:cubicBezTo>
                <a:cubicBezTo>
                  <a:pt x="72" y="11"/>
                  <a:pt x="72" y="11"/>
                  <a:pt x="72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03"/>
                  <a:pt x="11" y="103"/>
                  <a:pt x="11" y="103"/>
                </a:cubicBezTo>
                <a:cubicBezTo>
                  <a:pt x="31" y="103"/>
                  <a:pt x="47" y="103"/>
                  <a:pt x="72" y="103"/>
                </a:cubicBezTo>
                <a:cubicBezTo>
                  <a:pt x="72" y="86"/>
                  <a:pt x="72" y="86"/>
                  <a:pt x="72" y="86"/>
                </a:cubicBezTo>
                <a:cubicBezTo>
                  <a:pt x="76" y="86"/>
                  <a:pt x="80" y="85"/>
                  <a:pt x="83" y="84"/>
                </a:cubicBezTo>
                <a:cubicBezTo>
                  <a:pt x="83" y="118"/>
                  <a:pt x="83" y="118"/>
                  <a:pt x="83" y="118"/>
                </a:cubicBezTo>
                <a:cubicBezTo>
                  <a:pt x="83" y="121"/>
                  <a:pt x="81" y="123"/>
                  <a:pt x="78" y="123"/>
                </a:cubicBezTo>
                <a:cubicBezTo>
                  <a:pt x="4" y="123"/>
                  <a:pt x="4" y="123"/>
                  <a:pt x="4" y="123"/>
                </a:cubicBezTo>
                <a:cubicBezTo>
                  <a:pt x="2" y="123"/>
                  <a:pt x="0" y="121"/>
                  <a:pt x="0" y="118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8" name="Freeform 5617"/>
          <p:cNvSpPr>
            <a:spLocks noEditPoints="1"/>
          </p:cNvSpPr>
          <p:nvPr>
            <p:custDataLst>
              <p:tags r:id="rId7"/>
            </p:custDataLst>
          </p:nvPr>
        </p:nvSpPr>
        <p:spPr bwMode="auto">
          <a:xfrm>
            <a:off x="3223136" y="2832488"/>
            <a:ext cx="927771" cy="1000327"/>
          </a:xfrm>
          <a:custGeom>
            <a:avLst/>
            <a:gdLst>
              <a:gd name="T0" fmla="*/ 11 w 111"/>
              <a:gd name="T1" fmla="*/ 0 h 112"/>
              <a:gd name="T2" fmla="*/ 59 w 111"/>
              <a:gd name="T3" fmla="*/ 0 h 112"/>
              <a:gd name="T4" fmla="*/ 69 w 111"/>
              <a:gd name="T5" fmla="*/ 6 h 112"/>
              <a:gd name="T6" fmla="*/ 43 w 111"/>
              <a:gd name="T7" fmla="*/ 6 h 112"/>
              <a:gd name="T8" fmla="*/ 28 w 111"/>
              <a:gd name="T9" fmla="*/ 12 h 112"/>
              <a:gd name="T10" fmla="*/ 9 w 111"/>
              <a:gd name="T11" fmla="*/ 12 h 112"/>
              <a:gd name="T12" fmla="*/ 9 w 111"/>
              <a:gd name="T13" fmla="*/ 96 h 112"/>
              <a:gd name="T14" fmla="*/ 62 w 111"/>
              <a:gd name="T15" fmla="*/ 96 h 112"/>
              <a:gd name="T16" fmla="*/ 62 w 111"/>
              <a:gd name="T17" fmla="*/ 74 h 112"/>
              <a:gd name="T18" fmla="*/ 70 w 111"/>
              <a:gd name="T19" fmla="*/ 74 h 112"/>
              <a:gd name="T20" fmla="*/ 70 w 111"/>
              <a:gd name="T21" fmla="*/ 100 h 112"/>
              <a:gd name="T22" fmla="*/ 59 w 111"/>
              <a:gd name="T23" fmla="*/ 112 h 112"/>
              <a:gd name="T24" fmla="*/ 11 w 111"/>
              <a:gd name="T25" fmla="*/ 112 h 112"/>
              <a:gd name="T26" fmla="*/ 0 w 111"/>
              <a:gd name="T27" fmla="*/ 100 h 112"/>
              <a:gd name="T28" fmla="*/ 0 w 111"/>
              <a:gd name="T29" fmla="*/ 11 h 112"/>
              <a:gd name="T30" fmla="*/ 11 w 111"/>
              <a:gd name="T31" fmla="*/ 0 h 112"/>
              <a:gd name="T32" fmla="*/ 70 w 111"/>
              <a:gd name="T33" fmla="*/ 34 h 112"/>
              <a:gd name="T34" fmla="*/ 66 w 111"/>
              <a:gd name="T35" fmla="*/ 39 h 112"/>
              <a:gd name="T36" fmla="*/ 70 w 111"/>
              <a:gd name="T37" fmla="*/ 44 h 112"/>
              <a:gd name="T38" fmla="*/ 75 w 111"/>
              <a:gd name="T39" fmla="*/ 39 h 112"/>
              <a:gd name="T40" fmla="*/ 70 w 111"/>
              <a:gd name="T41" fmla="*/ 34 h 112"/>
              <a:gd name="T42" fmla="*/ 92 w 111"/>
              <a:gd name="T43" fmla="*/ 34 h 112"/>
              <a:gd name="T44" fmla="*/ 97 w 111"/>
              <a:gd name="T45" fmla="*/ 39 h 112"/>
              <a:gd name="T46" fmla="*/ 92 w 111"/>
              <a:gd name="T47" fmla="*/ 44 h 112"/>
              <a:gd name="T48" fmla="*/ 87 w 111"/>
              <a:gd name="T49" fmla="*/ 39 h 112"/>
              <a:gd name="T50" fmla="*/ 92 w 111"/>
              <a:gd name="T51" fmla="*/ 34 h 112"/>
              <a:gd name="T52" fmla="*/ 50 w 111"/>
              <a:gd name="T53" fmla="*/ 34 h 112"/>
              <a:gd name="T54" fmla="*/ 45 w 111"/>
              <a:gd name="T55" fmla="*/ 39 h 112"/>
              <a:gd name="T56" fmla="*/ 50 w 111"/>
              <a:gd name="T57" fmla="*/ 44 h 112"/>
              <a:gd name="T58" fmla="*/ 55 w 111"/>
              <a:gd name="T59" fmla="*/ 39 h 112"/>
              <a:gd name="T60" fmla="*/ 50 w 111"/>
              <a:gd name="T61" fmla="*/ 34 h 112"/>
              <a:gd name="T62" fmla="*/ 43 w 111"/>
              <a:gd name="T63" fmla="*/ 13 h 112"/>
              <a:gd name="T64" fmla="*/ 28 w 111"/>
              <a:gd name="T65" fmla="*/ 27 h 112"/>
              <a:gd name="T66" fmla="*/ 28 w 111"/>
              <a:gd name="T67" fmla="*/ 53 h 112"/>
              <a:gd name="T68" fmla="*/ 43 w 111"/>
              <a:gd name="T69" fmla="*/ 67 h 112"/>
              <a:gd name="T70" fmla="*/ 44 w 111"/>
              <a:gd name="T71" fmla="*/ 67 h 112"/>
              <a:gd name="T72" fmla="*/ 44 w 111"/>
              <a:gd name="T73" fmla="*/ 79 h 112"/>
              <a:gd name="T74" fmla="*/ 56 w 111"/>
              <a:gd name="T75" fmla="*/ 67 h 112"/>
              <a:gd name="T76" fmla="*/ 96 w 111"/>
              <a:gd name="T77" fmla="*/ 67 h 112"/>
              <a:gd name="T78" fmla="*/ 111 w 111"/>
              <a:gd name="T79" fmla="*/ 53 h 112"/>
              <a:gd name="T80" fmla="*/ 111 w 111"/>
              <a:gd name="T81" fmla="*/ 27 h 112"/>
              <a:gd name="T82" fmla="*/ 96 w 111"/>
              <a:gd name="T83" fmla="*/ 13 h 112"/>
              <a:gd name="T84" fmla="*/ 43 w 111"/>
              <a:gd name="T85" fmla="*/ 13 h 112"/>
              <a:gd name="T86" fmla="*/ 28 w 111"/>
              <a:gd name="T87" fmla="*/ 100 h 112"/>
              <a:gd name="T88" fmla="*/ 28 w 111"/>
              <a:gd name="T89" fmla="*/ 108 h 112"/>
              <a:gd name="T90" fmla="*/ 42 w 111"/>
              <a:gd name="T91" fmla="*/ 108 h 112"/>
              <a:gd name="T92" fmla="*/ 42 w 111"/>
              <a:gd name="T93" fmla="*/ 100 h 112"/>
              <a:gd name="T94" fmla="*/ 28 w 111"/>
              <a:gd name="T95" fmla="*/ 10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1" h="112">
                <a:moveTo>
                  <a:pt x="11" y="0"/>
                </a:moveTo>
                <a:cubicBezTo>
                  <a:pt x="59" y="0"/>
                  <a:pt x="59" y="0"/>
                  <a:pt x="59" y="0"/>
                </a:cubicBezTo>
                <a:cubicBezTo>
                  <a:pt x="63" y="0"/>
                  <a:pt x="67" y="2"/>
                  <a:pt x="69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37" y="6"/>
                  <a:pt x="32" y="8"/>
                  <a:pt x="2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96"/>
                  <a:pt x="9" y="96"/>
                  <a:pt x="9" y="96"/>
                </a:cubicBezTo>
                <a:cubicBezTo>
                  <a:pt x="62" y="96"/>
                  <a:pt x="62" y="96"/>
                  <a:pt x="62" y="96"/>
                </a:cubicBezTo>
                <a:cubicBezTo>
                  <a:pt x="62" y="74"/>
                  <a:pt x="62" y="74"/>
                  <a:pt x="62" y="74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100"/>
                  <a:pt x="70" y="100"/>
                  <a:pt x="70" y="100"/>
                </a:cubicBezTo>
                <a:cubicBezTo>
                  <a:pt x="70" y="107"/>
                  <a:pt x="66" y="112"/>
                  <a:pt x="59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5" y="112"/>
                  <a:pt x="0" y="107"/>
                  <a:pt x="0" y="10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  <a:moveTo>
                  <a:pt x="70" y="34"/>
                </a:moveTo>
                <a:cubicBezTo>
                  <a:pt x="68" y="34"/>
                  <a:pt x="66" y="36"/>
                  <a:pt x="66" y="39"/>
                </a:cubicBezTo>
                <a:cubicBezTo>
                  <a:pt x="66" y="42"/>
                  <a:pt x="68" y="44"/>
                  <a:pt x="70" y="44"/>
                </a:cubicBezTo>
                <a:cubicBezTo>
                  <a:pt x="73" y="44"/>
                  <a:pt x="75" y="42"/>
                  <a:pt x="75" y="39"/>
                </a:cubicBezTo>
                <a:cubicBezTo>
                  <a:pt x="75" y="36"/>
                  <a:pt x="73" y="34"/>
                  <a:pt x="70" y="34"/>
                </a:cubicBezTo>
                <a:close/>
                <a:moveTo>
                  <a:pt x="92" y="34"/>
                </a:moveTo>
                <a:cubicBezTo>
                  <a:pt x="95" y="34"/>
                  <a:pt x="97" y="36"/>
                  <a:pt x="97" y="39"/>
                </a:cubicBezTo>
                <a:cubicBezTo>
                  <a:pt x="97" y="42"/>
                  <a:pt x="95" y="44"/>
                  <a:pt x="92" y="44"/>
                </a:cubicBezTo>
                <a:cubicBezTo>
                  <a:pt x="89" y="44"/>
                  <a:pt x="87" y="42"/>
                  <a:pt x="87" y="39"/>
                </a:cubicBezTo>
                <a:cubicBezTo>
                  <a:pt x="87" y="36"/>
                  <a:pt x="89" y="34"/>
                  <a:pt x="92" y="34"/>
                </a:cubicBezTo>
                <a:close/>
                <a:moveTo>
                  <a:pt x="50" y="34"/>
                </a:moveTo>
                <a:cubicBezTo>
                  <a:pt x="47" y="34"/>
                  <a:pt x="45" y="36"/>
                  <a:pt x="45" y="39"/>
                </a:cubicBezTo>
                <a:cubicBezTo>
                  <a:pt x="45" y="42"/>
                  <a:pt x="47" y="44"/>
                  <a:pt x="50" y="44"/>
                </a:cubicBezTo>
                <a:cubicBezTo>
                  <a:pt x="53" y="44"/>
                  <a:pt x="55" y="42"/>
                  <a:pt x="55" y="39"/>
                </a:cubicBezTo>
                <a:cubicBezTo>
                  <a:pt x="55" y="36"/>
                  <a:pt x="53" y="34"/>
                  <a:pt x="50" y="34"/>
                </a:cubicBezTo>
                <a:close/>
                <a:moveTo>
                  <a:pt x="43" y="13"/>
                </a:moveTo>
                <a:cubicBezTo>
                  <a:pt x="35" y="13"/>
                  <a:pt x="28" y="19"/>
                  <a:pt x="28" y="27"/>
                </a:cubicBezTo>
                <a:cubicBezTo>
                  <a:pt x="28" y="53"/>
                  <a:pt x="28" y="53"/>
                  <a:pt x="28" y="53"/>
                </a:cubicBezTo>
                <a:cubicBezTo>
                  <a:pt x="28" y="61"/>
                  <a:pt x="35" y="67"/>
                  <a:pt x="43" y="67"/>
                </a:cubicBezTo>
                <a:cubicBezTo>
                  <a:pt x="44" y="67"/>
                  <a:pt x="44" y="67"/>
                  <a:pt x="44" y="67"/>
                </a:cubicBezTo>
                <a:cubicBezTo>
                  <a:pt x="44" y="79"/>
                  <a:pt x="44" y="79"/>
                  <a:pt x="44" y="79"/>
                </a:cubicBezTo>
                <a:cubicBezTo>
                  <a:pt x="56" y="67"/>
                  <a:pt x="56" y="67"/>
                  <a:pt x="56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104" y="67"/>
                  <a:pt x="111" y="61"/>
                  <a:pt x="111" y="53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11" y="19"/>
                  <a:pt x="104" y="13"/>
                  <a:pt x="96" y="13"/>
                </a:cubicBezTo>
                <a:cubicBezTo>
                  <a:pt x="43" y="13"/>
                  <a:pt x="43" y="13"/>
                  <a:pt x="43" y="13"/>
                </a:cubicBezTo>
                <a:close/>
                <a:moveTo>
                  <a:pt x="28" y="100"/>
                </a:moveTo>
                <a:cubicBezTo>
                  <a:pt x="28" y="108"/>
                  <a:pt x="28" y="108"/>
                  <a:pt x="28" y="108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2" y="100"/>
                  <a:pt x="42" y="100"/>
                  <a:pt x="42" y="100"/>
                </a:cubicBezTo>
                <a:lnTo>
                  <a:pt x="28" y="1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9" name="Freeform 12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5788025" y="2951675"/>
            <a:ext cx="774140" cy="960531"/>
          </a:xfrm>
          <a:custGeom>
            <a:avLst/>
            <a:gdLst>
              <a:gd name="T0" fmla="*/ 4 w 86"/>
              <a:gd name="T1" fmla="*/ 0 h 102"/>
              <a:gd name="T2" fmla="*/ 8 w 86"/>
              <a:gd name="T3" fmla="*/ 10 h 102"/>
              <a:gd name="T4" fmla="*/ 49 w 86"/>
              <a:gd name="T5" fmla="*/ 3 h 102"/>
              <a:gd name="T6" fmla="*/ 52 w 86"/>
              <a:gd name="T7" fmla="*/ 6 h 102"/>
              <a:gd name="T8" fmla="*/ 52 w 86"/>
              <a:gd name="T9" fmla="*/ 13 h 102"/>
              <a:gd name="T10" fmla="*/ 81 w 86"/>
              <a:gd name="T11" fmla="*/ 3 h 102"/>
              <a:gd name="T12" fmla="*/ 86 w 86"/>
              <a:gd name="T13" fmla="*/ 6 h 102"/>
              <a:gd name="T14" fmla="*/ 84 w 86"/>
              <a:gd name="T15" fmla="*/ 60 h 102"/>
              <a:gd name="T16" fmla="*/ 62 w 86"/>
              <a:gd name="T17" fmla="*/ 67 h 102"/>
              <a:gd name="T18" fmla="*/ 36 w 86"/>
              <a:gd name="T19" fmla="*/ 66 h 102"/>
              <a:gd name="T20" fmla="*/ 36 w 86"/>
              <a:gd name="T21" fmla="*/ 66 h 102"/>
              <a:gd name="T22" fmla="*/ 28 w 86"/>
              <a:gd name="T23" fmla="*/ 60 h 102"/>
              <a:gd name="T24" fmla="*/ 8 w 86"/>
              <a:gd name="T25" fmla="*/ 98 h 102"/>
              <a:gd name="T26" fmla="*/ 4 w 86"/>
              <a:gd name="T27" fmla="*/ 102 h 102"/>
              <a:gd name="T28" fmla="*/ 0 w 86"/>
              <a:gd name="T29" fmla="*/ 4 h 102"/>
              <a:gd name="T30" fmla="*/ 52 w 86"/>
              <a:gd name="T31" fmla="*/ 56 h 102"/>
              <a:gd name="T32" fmla="*/ 61 w 86"/>
              <a:gd name="T33" fmla="*/ 61 h 102"/>
              <a:gd name="T34" fmla="*/ 52 w 86"/>
              <a:gd name="T35" fmla="*/ 53 h 102"/>
              <a:gd name="T36" fmla="*/ 52 w 86"/>
              <a:gd name="T37" fmla="*/ 42 h 102"/>
              <a:gd name="T38" fmla="*/ 61 w 86"/>
              <a:gd name="T39" fmla="*/ 28 h 102"/>
              <a:gd name="T40" fmla="*/ 52 w 86"/>
              <a:gd name="T41" fmla="*/ 42 h 102"/>
              <a:gd name="T42" fmla="*/ 61 w 86"/>
              <a:gd name="T43" fmla="*/ 52 h 102"/>
              <a:gd name="T44" fmla="*/ 71 w 86"/>
              <a:gd name="T45" fmla="*/ 37 h 102"/>
              <a:gd name="T46" fmla="*/ 71 w 86"/>
              <a:gd name="T47" fmla="*/ 49 h 102"/>
              <a:gd name="T48" fmla="*/ 79 w 86"/>
              <a:gd name="T49" fmla="*/ 55 h 102"/>
              <a:gd name="T50" fmla="*/ 71 w 86"/>
              <a:gd name="T51" fmla="*/ 49 h 102"/>
              <a:gd name="T52" fmla="*/ 71 w 86"/>
              <a:gd name="T53" fmla="*/ 25 h 102"/>
              <a:gd name="T54" fmla="*/ 80 w 86"/>
              <a:gd name="T55" fmla="*/ 34 h 102"/>
              <a:gd name="T56" fmla="*/ 71 w 86"/>
              <a:gd name="T57" fmla="*/ 25 h 102"/>
              <a:gd name="T58" fmla="*/ 67 w 86"/>
              <a:gd name="T59" fmla="*/ 16 h 102"/>
              <a:gd name="T60" fmla="*/ 61 w 86"/>
              <a:gd name="T61" fmla="*/ 28 h 102"/>
              <a:gd name="T62" fmla="*/ 38 w 86"/>
              <a:gd name="T63" fmla="*/ 30 h 102"/>
              <a:gd name="T64" fmla="*/ 46 w 86"/>
              <a:gd name="T65" fmla="*/ 18 h 102"/>
              <a:gd name="T66" fmla="*/ 38 w 86"/>
              <a:gd name="T67" fmla="*/ 30 h 102"/>
              <a:gd name="T68" fmla="*/ 38 w 86"/>
              <a:gd name="T69" fmla="*/ 42 h 102"/>
              <a:gd name="T70" fmla="*/ 39 w 86"/>
              <a:gd name="T71" fmla="*/ 52 h 102"/>
              <a:gd name="T72" fmla="*/ 44 w 86"/>
              <a:gd name="T73" fmla="*/ 51 h 102"/>
              <a:gd name="T74" fmla="*/ 46 w 86"/>
              <a:gd name="T75" fmla="*/ 48 h 102"/>
              <a:gd name="T76" fmla="*/ 46 w 86"/>
              <a:gd name="T77" fmla="*/ 42 h 102"/>
              <a:gd name="T78" fmla="*/ 38 w 86"/>
              <a:gd name="T79" fmla="*/ 30 h 102"/>
              <a:gd name="T80" fmla="*/ 28 w 86"/>
              <a:gd name="T81" fmla="*/ 43 h 102"/>
              <a:gd name="T82" fmla="*/ 38 w 86"/>
              <a:gd name="T83" fmla="*/ 18 h 102"/>
              <a:gd name="T84" fmla="*/ 28 w 86"/>
              <a:gd name="T85" fmla="*/ 10 h 102"/>
              <a:gd name="T86" fmla="*/ 38 w 86"/>
              <a:gd name="T87" fmla="*/ 18 h 102"/>
              <a:gd name="T88" fmla="*/ 28 w 86"/>
              <a:gd name="T89" fmla="*/ 43 h 102"/>
              <a:gd name="T90" fmla="*/ 18 w 86"/>
              <a:gd name="T91" fmla="*/ 57 h 102"/>
              <a:gd name="T92" fmla="*/ 28 w 86"/>
              <a:gd name="T93" fmla="*/ 54 h 102"/>
              <a:gd name="T94" fmla="*/ 18 w 86"/>
              <a:gd name="T95" fmla="*/ 46 h 102"/>
              <a:gd name="T96" fmla="*/ 9 w 86"/>
              <a:gd name="T97" fmla="*/ 37 h 102"/>
              <a:gd name="T98" fmla="*/ 9 w 86"/>
              <a:gd name="T99" fmla="*/ 49 h 102"/>
              <a:gd name="T100" fmla="*/ 28 w 86"/>
              <a:gd name="T101" fmla="*/ 31 h 102"/>
              <a:gd name="T102" fmla="*/ 18 w 86"/>
              <a:gd name="T103" fmla="*/ 23 h 102"/>
              <a:gd name="T104" fmla="*/ 18 w 86"/>
              <a:gd name="T105" fmla="*/ 23 h 102"/>
              <a:gd name="T106" fmla="*/ 9 w 86"/>
              <a:gd name="T107" fmla="*/ 17 h 102"/>
              <a:gd name="T108" fmla="*/ 18 w 86"/>
              <a:gd name="T109" fmla="*/ 23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86" h="102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6" y="0"/>
                  <a:pt x="8" y="2"/>
                  <a:pt x="8" y="4"/>
                </a:cubicBezTo>
                <a:cubicBezTo>
                  <a:pt x="8" y="10"/>
                  <a:pt x="8" y="10"/>
                  <a:pt x="8" y="10"/>
                </a:cubicBezTo>
                <a:cubicBezTo>
                  <a:pt x="13" y="7"/>
                  <a:pt x="20" y="6"/>
                  <a:pt x="26" y="4"/>
                </a:cubicBezTo>
                <a:cubicBezTo>
                  <a:pt x="34" y="3"/>
                  <a:pt x="42" y="3"/>
                  <a:pt x="49" y="3"/>
                </a:cubicBezTo>
                <a:cubicBezTo>
                  <a:pt x="51" y="3"/>
                  <a:pt x="52" y="4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6"/>
                  <a:pt x="52" y="6"/>
                  <a:pt x="52" y="6"/>
                </a:cubicBezTo>
                <a:cubicBezTo>
                  <a:pt x="52" y="13"/>
                  <a:pt x="52" y="13"/>
                  <a:pt x="52" y="13"/>
                </a:cubicBezTo>
                <a:cubicBezTo>
                  <a:pt x="57" y="13"/>
                  <a:pt x="61" y="12"/>
                  <a:pt x="65" y="10"/>
                </a:cubicBezTo>
                <a:cubicBezTo>
                  <a:pt x="70" y="9"/>
                  <a:pt x="76" y="6"/>
                  <a:pt x="81" y="3"/>
                </a:cubicBezTo>
                <a:cubicBezTo>
                  <a:pt x="83" y="2"/>
                  <a:pt x="85" y="3"/>
                  <a:pt x="86" y="5"/>
                </a:cubicBezTo>
                <a:cubicBezTo>
                  <a:pt x="86" y="5"/>
                  <a:pt x="86" y="6"/>
                  <a:pt x="86" y="6"/>
                </a:cubicBezTo>
                <a:cubicBezTo>
                  <a:pt x="86" y="57"/>
                  <a:pt x="86" y="57"/>
                  <a:pt x="86" y="57"/>
                </a:cubicBezTo>
                <a:cubicBezTo>
                  <a:pt x="86" y="58"/>
                  <a:pt x="85" y="59"/>
                  <a:pt x="84" y="60"/>
                </a:cubicBezTo>
                <a:cubicBezTo>
                  <a:pt x="84" y="60"/>
                  <a:pt x="84" y="60"/>
                  <a:pt x="84" y="60"/>
                </a:cubicBezTo>
                <a:cubicBezTo>
                  <a:pt x="78" y="64"/>
                  <a:pt x="70" y="66"/>
                  <a:pt x="62" y="67"/>
                </a:cubicBezTo>
                <a:cubicBezTo>
                  <a:pt x="55" y="69"/>
                  <a:pt x="47" y="69"/>
                  <a:pt x="39" y="69"/>
                </a:cubicBezTo>
                <a:cubicBezTo>
                  <a:pt x="38" y="69"/>
                  <a:pt x="36" y="68"/>
                  <a:pt x="36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66"/>
                  <a:pt x="36" y="66"/>
                  <a:pt x="36" y="66"/>
                </a:cubicBezTo>
                <a:cubicBezTo>
                  <a:pt x="36" y="59"/>
                  <a:pt x="36" y="59"/>
                  <a:pt x="36" y="59"/>
                </a:cubicBezTo>
                <a:cubicBezTo>
                  <a:pt x="34" y="59"/>
                  <a:pt x="31" y="59"/>
                  <a:pt x="28" y="60"/>
                </a:cubicBezTo>
                <a:cubicBezTo>
                  <a:pt x="22" y="62"/>
                  <a:pt x="15" y="65"/>
                  <a:pt x="8" y="68"/>
                </a:cubicBezTo>
                <a:cubicBezTo>
                  <a:pt x="8" y="98"/>
                  <a:pt x="8" y="98"/>
                  <a:pt x="8" y="98"/>
                </a:cubicBezTo>
                <a:cubicBezTo>
                  <a:pt x="8" y="100"/>
                  <a:pt x="6" y="102"/>
                  <a:pt x="4" y="102"/>
                </a:cubicBezTo>
                <a:cubicBezTo>
                  <a:pt x="4" y="102"/>
                  <a:pt x="4" y="102"/>
                  <a:pt x="4" y="102"/>
                </a:cubicBezTo>
                <a:cubicBezTo>
                  <a:pt x="1" y="102"/>
                  <a:pt x="0" y="100"/>
                  <a:pt x="0" y="98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1" y="0"/>
                  <a:pt x="4" y="0"/>
                </a:cubicBezTo>
                <a:close/>
                <a:moveTo>
                  <a:pt x="52" y="56"/>
                </a:moveTo>
                <a:cubicBezTo>
                  <a:pt x="52" y="62"/>
                  <a:pt x="52" y="62"/>
                  <a:pt x="52" y="62"/>
                </a:cubicBezTo>
                <a:cubicBezTo>
                  <a:pt x="55" y="62"/>
                  <a:pt x="58" y="62"/>
                  <a:pt x="61" y="61"/>
                </a:cubicBezTo>
                <a:cubicBezTo>
                  <a:pt x="61" y="52"/>
                  <a:pt x="61" y="52"/>
                  <a:pt x="61" y="52"/>
                </a:cubicBezTo>
                <a:cubicBezTo>
                  <a:pt x="52" y="53"/>
                  <a:pt x="52" y="53"/>
                  <a:pt x="52" y="53"/>
                </a:cubicBezTo>
                <a:cubicBezTo>
                  <a:pt x="52" y="56"/>
                  <a:pt x="52" y="56"/>
                  <a:pt x="52" y="56"/>
                </a:cubicBezTo>
                <a:close/>
                <a:moveTo>
                  <a:pt x="52" y="42"/>
                </a:moveTo>
                <a:cubicBezTo>
                  <a:pt x="61" y="40"/>
                  <a:pt x="61" y="40"/>
                  <a:pt x="61" y="40"/>
                </a:cubicBezTo>
                <a:cubicBezTo>
                  <a:pt x="61" y="28"/>
                  <a:pt x="61" y="28"/>
                  <a:pt x="61" y="28"/>
                </a:cubicBezTo>
                <a:cubicBezTo>
                  <a:pt x="52" y="30"/>
                  <a:pt x="52" y="30"/>
                  <a:pt x="52" y="30"/>
                </a:cubicBezTo>
                <a:cubicBezTo>
                  <a:pt x="52" y="42"/>
                  <a:pt x="52" y="42"/>
                  <a:pt x="52" y="42"/>
                </a:cubicBezTo>
                <a:close/>
                <a:moveTo>
                  <a:pt x="61" y="40"/>
                </a:moveTo>
                <a:cubicBezTo>
                  <a:pt x="61" y="52"/>
                  <a:pt x="61" y="52"/>
                  <a:pt x="61" y="52"/>
                </a:cubicBezTo>
                <a:cubicBezTo>
                  <a:pt x="71" y="49"/>
                  <a:pt x="71" y="49"/>
                  <a:pt x="71" y="49"/>
                </a:cubicBezTo>
                <a:cubicBezTo>
                  <a:pt x="71" y="37"/>
                  <a:pt x="71" y="37"/>
                  <a:pt x="71" y="37"/>
                </a:cubicBezTo>
                <a:cubicBezTo>
                  <a:pt x="61" y="40"/>
                  <a:pt x="61" y="40"/>
                  <a:pt x="61" y="40"/>
                </a:cubicBezTo>
                <a:close/>
                <a:moveTo>
                  <a:pt x="71" y="49"/>
                </a:moveTo>
                <a:cubicBezTo>
                  <a:pt x="71" y="59"/>
                  <a:pt x="71" y="59"/>
                  <a:pt x="71" y="59"/>
                </a:cubicBezTo>
                <a:cubicBezTo>
                  <a:pt x="74" y="58"/>
                  <a:pt x="77" y="57"/>
                  <a:pt x="79" y="55"/>
                </a:cubicBezTo>
                <a:cubicBezTo>
                  <a:pt x="80" y="46"/>
                  <a:pt x="80" y="46"/>
                  <a:pt x="80" y="46"/>
                </a:cubicBezTo>
                <a:cubicBezTo>
                  <a:pt x="71" y="49"/>
                  <a:pt x="71" y="49"/>
                  <a:pt x="71" y="49"/>
                </a:cubicBezTo>
                <a:close/>
                <a:moveTo>
                  <a:pt x="80" y="23"/>
                </a:moveTo>
                <a:cubicBezTo>
                  <a:pt x="71" y="25"/>
                  <a:pt x="71" y="25"/>
                  <a:pt x="71" y="25"/>
                </a:cubicBezTo>
                <a:cubicBezTo>
                  <a:pt x="71" y="37"/>
                  <a:pt x="71" y="37"/>
                  <a:pt x="71" y="37"/>
                </a:cubicBezTo>
                <a:cubicBezTo>
                  <a:pt x="80" y="34"/>
                  <a:pt x="80" y="34"/>
                  <a:pt x="80" y="34"/>
                </a:cubicBezTo>
                <a:cubicBezTo>
                  <a:pt x="80" y="23"/>
                  <a:pt x="80" y="23"/>
                  <a:pt x="80" y="23"/>
                </a:cubicBezTo>
                <a:close/>
                <a:moveTo>
                  <a:pt x="71" y="25"/>
                </a:moveTo>
                <a:cubicBezTo>
                  <a:pt x="71" y="15"/>
                  <a:pt x="71" y="15"/>
                  <a:pt x="71" y="15"/>
                </a:cubicBezTo>
                <a:cubicBezTo>
                  <a:pt x="70" y="15"/>
                  <a:pt x="68" y="16"/>
                  <a:pt x="67" y="16"/>
                </a:cubicBezTo>
                <a:cubicBezTo>
                  <a:pt x="65" y="17"/>
                  <a:pt x="63" y="17"/>
                  <a:pt x="61" y="18"/>
                </a:cubicBezTo>
                <a:cubicBezTo>
                  <a:pt x="61" y="28"/>
                  <a:pt x="61" y="28"/>
                  <a:pt x="61" y="28"/>
                </a:cubicBezTo>
                <a:cubicBezTo>
                  <a:pt x="71" y="25"/>
                  <a:pt x="71" y="25"/>
                  <a:pt x="71" y="25"/>
                </a:cubicBezTo>
                <a:close/>
                <a:moveTo>
                  <a:pt x="38" y="30"/>
                </a:moveTo>
                <a:cubicBezTo>
                  <a:pt x="46" y="30"/>
                  <a:pt x="46" y="30"/>
                  <a:pt x="46" y="30"/>
                </a:cubicBezTo>
                <a:cubicBezTo>
                  <a:pt x="46" y="18"/>
                  <a:pt x="46" y="18"/>
                  <a:pt x="46" y="18"/>
                </a:cubicBezTo>
                <a:cubicBezTo>
                  <a:pt x="38" y="18"/>
                  <a:pt x="38" y="18"/>
                  <a:pt x="38" y="18"/>
                </a:cubicBezTo>
                <a:cubicBezTo>
                  <a:pt x="38" y="30"/>
                  <a:pt x="38" y="30"/>
                  <a:pt x="38" y="30"/>
                </a:cubicBezTo>
                <a:close/>
                <a:moveTo>
                  <a:pt x="46" y="42"/>
                </a:moveTo>
                <a:cubicBezTo>
                  <a:pt x="38" y="42"/>
                  <a:pt x="38" y="42"/>
                  <a:pt x="38" y="42"/>
                </a:cubicBezTo>
                <a:cubicBezTo>
                  <a:pt x="38" y="52"/>
                  <a:pt x="38" y="52"/>
                  <a:pt x="38" y="52"/>
                </a:cubicBezTo>
                <a:cubicBezTo>
                  <a:pt x="38" y="52"/>
                  <a:pt x="38" y="52"/>
                  <a:pt x="39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41" y="52"/>
                  <a:pt x="42" y="52"/>
                  <a:pt x="44" y="51"/>
                </a:cubicBezTo>
                <a:cubicBezTo>
                  <a:pt x="45" y="51"/>
                  <a:pt x="46" y="51"/>
                  <a:pt x="46" y="51"/>
                </a:cubicBezTo>
                <a:cubicBezTo>
                  <a:pt x="46" y="48"/>
                  <a:pt x="46" y="48"/>
                  <a:pt x="46" y="48"/>
                </a:cubicBezTo>
                <a:cubicBezTo>
                  <a:pt x="46" y="45"/>
                  <a:pt x="46" y="45"/>
                  <a:pt x="46" y="45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38" y="42"/>
                </a:moveTo>
                <a:cubicBezTo>
                  <a:pt x="38" y="30"/>
                  <a:pt x="38" y="30"/>
                  <a:pt x="38" y="30"/>
                </a:cubicBezTo>
                <a:cubicBezTo>
                  <a:pt x="28" y="31"/>
                  <a:pt x="28" y="31"/>
                  <a:pt x="28" y="31"/>
                </a:cubicBezTo>
                <a:cubicBezTo>
                  <a:pt x="28" y="43"/>
                  <a:pt x="28" y="43"/>
                  <a:pt x="28" y="43"/>
                </a:cubicBezTo>
                <a:cubicBezTo>
                  <a:pt x="38" y="42"/>
                  <a:pt x="38" y="42"/>
                  <a:pt x="38" y="42"/>
                </a:cubicBezTo>
                <a:close/>
                <a:moveTo>
                  <a:pt x="38" y="18"/>
                </a:moveTo>
                <a:cubicBezTo>
                  <a:pt x="38" y="9"/>
                  <a:pt x="38" y="9"/>
                  <a:pt x="38" y="9"/>
                </a:cubicBezTo>
                <a:cubicBezTo>
                  <a:pt x="34" y="10"/>
                  <a:pt x="31" y="10"/>
                  <a:pt x="28" y="10"/>
                </a:cubicBezTo>
                <a:cubicBezTo>
                  <a:pt x="28" y="20"/>
                  <a:pt x="28" y="20"/>
                  <a:pt x="28" y="20"/>
                </a:cubicBezTo>
                <a:cubicBezTo>
                  <a:pt x="38" y="18"/>
                  <a:pt x="38" y="18"/>
                  <a:pt x="38" y="18"/>
                </a:cubicBezTo>
                <a:close/>
                <a:moveTo>
                  <a:pt x="28" y="54"/>
                </a:moveTo>
                <a:cubicBezTo>
                  <a:pt x="28" y="43"/>
                  <a:pt x="28" y="43"/>
                  <a:pt x="28" y="43"/>
                </a:cubicBezTo>
                <a:cubicBezTo>
                  <a:pt x="18" y="46"/>
                  <a:pt x="18" y="46"/>
                  <a:pt x="18" y="46"/>
                </a:cubicBezTo>
                <a:cubicBezTo>
                  <a:pt x="18" y="57"/>
                  <a:pt x="18" y="57"/>
                  <a:pt x="18" y="57"/>
                </a:cubicBezTo>
                <a:cubicBezTo>
                  <a:pt x="21" y="56"/>
                  <a:pt x="24" y="55"/>
                  <a:pt x="27" y="54"/>
                </a:cubicBezTo>
                <a:cubicBezTo>
                  <a:pt x="27" y="54"/>
                  <a:pt x="27" y="54"/>
                  <a:pt x="28" y="54"/>
                </a:cubicBezTo>
                <a:close/>
                <a:moveTo>
                  <a:pt x="9" y="49"/>
                </a:moveTo>
                <a:cubicBezTo>
                  <a:pt x="18" y="46"/>
                  <a:pt x="18" y="46"/>
                  <a:pt x="18" y="46"/>
                </a:cubicBezTo>
                <a:cubicBezTo>
                  <a:pt x="18" y="35"/>
                  <a:pt x="18" y="35"/>
                  <a:pt x="18" y="35"/>
                </a:cubicBezTo>
                <a:cubicBezTo>
                  <a:pt x="9" y="37"/>
                  <a:pt x="9" y="37"/>
                  <a:pt x="9" y="37"/>
                </a:cubicBezTo>
                <a:cubicBezTo>
                  <a:pt x="9" y="40"/>
                  <a:pt x="9" y="40"/>
                  <a:pt x="9" y="40"/>
                </a:cubicBezTo>
                <a:cubicBezTo>
                  <a:pt x="9" y="43"/>
                  <a:pt x="9" y="46"/>
                  <a:pt x="9" y="49"/>
                </a:cubicBezTo>
                <a:close/>
                <a:moveTo>
                  <a:pt x="18" y="35"/>
                </a:moveTo>
                <a:cubicBezTo>
                  <a:pt x="28" y="31"/>
                  <a:pt x="28" y="31"/>
                  <a:pt x="28" y="31"/>
                </a:cubicBezTo>
                <a:cubicBezTo>
                  <a:pt x="28" y="20"/>
                  <a:pt x="28" y="20"/>
                  <a:pt x="28" y="20"/>
                </a:cubicBezTo>
                <a:cubicBezTo>
                  <a:pt x="18" y="23"/>
                  <a:pt x="18" y="23"/>
                  <a:pt x="18" y="23"/>
                </a:cubicBezTo>
                <a:cubicBezTo>
                  <a:pt x="18" y="35"/>
                  <a:pt x="18" y="35"/>
                  <a:pt x="18" y="35"/>
                </a:cubicBezTo>
                <a:close/>
                <a:moveTo>
                  <a:pt x="18" y="23"/>
                </a:moveTo>
                <a:cubicBezTo>
                  <a:pt x="18" y="13"/>
                  <a:pt x="18" y="13"/>
                  <a:pt x="18" y="13"/>
                </a:cubicBezTo>
                <a:cubicBezTo>
                  <a:pt x="15" y="14"/>
                  <a:pt x="12" y="15"/>
                  <a:pt x="9" y="17"/>
                </a:cubicBezTo>
                <a:cubicBezTo>
                  <a:pt x="9" y="20"/>
                  <a:pt x="9" y="22"/>
                  <a:pt x="9" y="25"/>
                </a:cubicBezTo>
                <a:lnTo>
                  <a:pt x="18" y="2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sz="1865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0" name="Freeform 42"/>
          <p:cNvSpPr>
            <a:spLocks noEditPoints="1"/>
          </p:cNvSpPr>
          <p:nvPr>
            <p:custDataLst>
              <p:tags r:id="rId9"/>
            </p:custDataLst>
          </p:nvPr>
        </p:nvSpPr>
        <p:spPr bwMode="auto">
          <a:xfrm>
            <a:off x="6819989" y="3980021"/>
            <a:ext cx="849828" cy="935343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sz="1865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2" name="MH_Text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67542" y="5525630"/>
            <a:ext cx="2436180" cy="91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20000"/>
              </a:lnSpc>
              <a:defRPr/>
            </a:pPr>
            <a:r>
              <a:rPr lang="en-US" altLang="zh-CN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23" name="MH_Text_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284322" y="1486126"/>
            <a:ext cx="2436180" cy="90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20000"/>
              </a:lnSpc>
              <a:defRPr/>
            </a:pPr>
            <a:r>
              <a:rPr lang="en-US" altLang="zh-CN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24" name="MH_Text_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141126" y="5542103"/>
            <a:ext cx="2436180" cy="91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20000"/>
              </a:lnSpc>
              <a:defRPr/>
            </a:pPr>
            <a:r>
              <a:rPr lang="en-US" altLang="zh-CN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25" name="菱形 24"/>
          <p:cNvSpPr/>
          <p:nvPr>
            <p:custDataLst>
              <p:tags r:id="rId13"/>
            </p:custDataLst>
          </p:nvPr>
        </p:nvSpPr>
        <p:spPr>
          <a:xfrm>
            <a:off x="7414091" y="2262727"/>
            <a:ext cx="2139615" cy="2139852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6" name="菱形 25"/>
          <p:cNvSpPr/>
          <p:nvPr>
            <p:custDataLst>
              <p:tags r:id="rId14"/>
            </p:custDataLst>
          </p:nvPr>
        </p:nvSpPr>
        <p:spPr>
          <a:xfrm>
            <a:off x="8611274" y="3402252"/>
            <a:ext cx="2139615" cy="2139852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7" name="MH_Text_1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8228433" y="5542103"/>
            <a:ext cx="2436180" cy="918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20000"/>
              </a:lnSpc>
              <a:defRPr/>
            </a:pPr>
            <a:r>
              <a:rPr lang="en-US" altLang="zh-CN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28" name="MH_Text_1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7117526" y="1486126"/>
            <a:ext cx="2436180" cy="903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  <a:ea typeface="SimSun" panose="02010600030101010101" charset="-122"/>
              </a:defRPr>
            </a:lvl9pPr>
          </a:lstStyle>
          <a:p>
            <a:pPr latinLnBrk="1">
              <a:lnSpc>
                <a:spcPct val="120000"/>
              </a:lnSpc>
              <a:defRPr/>
            </a:pPr>
            <a:r>
              <a:rPr lang="en-US" altLang="zh-CN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30" name="Freeform 19"/>
          <p:cNvSpPr>
            <a:spLocks noEditPoints="1"/>
          </p:cNvSpPr>
          <p:nvPr>
            <p:custDataLst>
              <p:tags r:id="rId17"/>
            </p:custDataLst>
          </p:nvPr>
        </p:nvSpPr>
        <p:spPr bwMode="auto">
          <a:xfrm>
            <a:off x="8076047" y="2950988"/>
            <a:ext cx="724184" cy="763325"/>
          </a:xfrm>
          <a:custGeom>
            <a:avLst/>
            <a:gdLst>
              <a:gd name="T0" fmla="*/ 170 w 222"/>
              <a:gd name="T1" fmla="*/ 30 h 234"/>
              <a:gd name="T2" fmla="*/ 180 w 222"/>
              <a:gd name="T3" fmla="*/ 9 h 234"/>
              <a:gd name="T4" fmla="*/ 149 w 222"/>
              <a:gd name="T5" fmla="*/ 19 h 234"/>
              <a:gd name="T6" fmla="*/ 7 w 222"/>
              <a:gd name="T7" fmla="*/ 158 h 234"/>
              <a:gd name="T8" fmla="*/ 31 w 222"/>
              <a:gd name="T9" fmla="*/ 222 h 234"/>
              <a:gd name="T10" fmla="*/ 31 w 222"/>
              <a:gd name="T11" fmla="*/ 170 h 234"/>
              <a:gd name="T12" fmla="*/ 106 w 222"/>
              <a:gd name="T13" fmla="*/ 115 h 234"/>
              <a:gd name="T14" fmla="*/ 116 w 222"/>
              <a:gd name="T15" fmla="*/ 92 h 234"/>
              <a:gd name="T16" fmla="*/ 85 w 222"/>
              <a:gd name="T17" fmla="*/ 104 h 234"/>
              <a:gd name="T18" fmla="*/ 76 w 222"/>
              <a:gd name="T19" fmla="*/ 99 h 234"/>
              <a:gd name="T20" fmla="*/ 116 w 222"/>
              <a:gd name="T21" fmla="*/ 82 h 234"/>
              <a:gd name="T22" fmla="*/ 132 w 222"/>
              <a:gd name="T23" fmla="*/ 92 h 234"/>
              <a:gd name="T24" fmla="*/ 132 w 222"/>
              <a:gd name="T25" fmla="*/ 19 h 234"/>
              <a:gd name="T26" fmla="*/ 180 w 222"/>
              <a:gd name="T27" fmla="*/ 0 h 234"/>
              <a:gd name="T28" fmla="*/ 182 w 222"/>
              <a:gd name="T29" fmla="*/ 0 h 234"/>
              <a:gd name="T30" fmla="*/ 222 w 222"/>
              <a:gd name="T31" fmla="*/ 19 h 234"/>
              <a:gd name="T32" fmla="*/ 170 w 222"/>
              <a:gd name="T33" fmla="*/ 186 h 234"/>
              <a:gd name="T34" fmla="*/ 156 w 222"/>
              <a:gd name="T35" fmla="*/ 179 h 234"/>
              <a:gd name="T36" fmla="*/ 106 w 222"/>
              <a:gd name="T37" fmla="*/ 210 h 234"/>
              <a:gd name="T38" fmla="*/ 87 w 222"/>
              <a:gd name="T39" fmla="*/ 200 h 234"/>
              <a:gd name="T40" fmla="*/ 38 w 222"/>
              <a:gd name="T41" fmla="*/ 234 h 234"/>
              <a:gd name="T42" fmla="*/ 2 w 222"/>
              <a:gd name="T43" fmla="*/ 217 h 234"/>
              <a:gd name="T44" fmla="*/ 0 w 222"/>
              <a:gd name="T45" fmla="*/ 215 h 234"/>
              <a:gd name="T46" fmla="*/ 0 w 222"/>
              <a:gd name="T47" fmla="*/ 148 h 234"/>
              <a:gd name="T48" fmla="*/ 45 w 222"/>
              <a:gd name="T49" fmla="*/ 130 h 234"/>
              <a:gd name="T50" fmla="*/ 47 w 222"/>
              <a:gd name="T51" fmla="*/ 130 h 234"/>
              <a:gd name="T52" fmla="*/ 87 w 222"/>
              <a:gd name="T53" fmla="*/ 148 h 234"/>
              <a:gd name="T54" fmla="*/ 99 w 222"/>
              <a:gd name="T55" fmla="*/ 198 h 234"/>
              <a:gd name="T56" fmla="*/ 76 w 222"/>
              <a:gd name="T57" fmla="*/ 115 h 234"/>
              <a:gd name="T58" fmla="*/ 69 w 222"/>
              <a:gd name="T59" fmla="*/ 139 h 234"/>
              <a:gd name="T60" fmla="*/ 69 w 222"/>
              <a:gd name="T61" fmla="*/ 104 h 234"/>
              <a:gd name="T62" fmla="*/ 139 w 222"/>
              <a:gd name="T63" fmla="*/ 94 h 234"/>
              <a:gd name="T64" fmla="*/ 156 w 222"/>
              <a:gd name="T65" fmla="*/ 104 h 234"/>
              <a:gd name="T66" fmla="*/ 163 w 222"/>
              <a:gd name="T67" fmla="*/ 174 h 234"/>
              <a:gd name="T68" fmla="*/ 139 w 222"/>
              <a:gd name="T69" fmla="*/ 30 h 234"/>
              <a:gd name="T70" fmla="*/ 139 w 222"/>
              <a:gd name="T71" fmla="*/ 94 h 234"/>
              <a:gd name="T72" fmla="*/ 38 w 222"/>
              <a:gd name="T73" fmla="*/ 158 h 234"/>
              <a:gd name="T74" fmla="*/ 47 w 222"/>
              <a:gd name="T75" fmla="*/ 137 h 234"/>
              <a:gd name="T76" fmla="*/ 17 w 222"/>
              <a:gd name="T77" fmla="*/ 148 h 234"/>
              <a:gd name="T78" fmla="*/ 173 w 222"/>
              <a:gd name="T79" fmla="*/ 37 h 234"/>
              <a:gd name="T80" fmla="*/ 170 w 222"/>
              <a:gd name="T81" fmla="*/ 3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2" h="234">
                <a:moveTo>
                  <a:pt x="149" y="19"/>
                </a:moveTo>
                <a:lnTo>
                  <a:pt x="170" y="30"/>
                </a:lnTo>
                <a:lnTo>
                  <a:pt x="201" y="19"/>
                </a:lnTo>
                <a:lnTo>
                  <a:pt x="180" y="9"/>
                </a:lnTo>
                <a:lnTo>
                  <a:pt x="149" y="19"/>
                </a:lnTo>
                <a:lnTo>
                  <a:pt x="149" y="19"/>
                </a:lnTo>
                <a:close/>
                <a:moveTo>
                  <a:pt x="31" y="170"/>
                </a:moveTo>
                <a:lnTo>
                  <a:pt x="7" y="158"/>
                </a:lnTo>
                <a:lnTo>
                  <a:pt x="7" y="212"/>
                </a:lnTo>
                <a:lnTo>
                  <a:pt x="31" y="222"/>
                </a:lnTo>
                <a:lnTo>
                  <a:pt x="31" y="170"/>
                </a:lnTo>
                <a:lnTo>
                  <a:pt x="31" y="170"/>
                </a:lnTo>
                <a:close/>
                <a:moveTo>
                  <a:pt x="85" y="104"/>
                </a:moveTo>
                <a:lnTo>
                  <a:pt x="106" y="115"/>
                </a:lnTo>
                <a:lnTo>
                  <a:pt x="137" y="101"/>
                </a:lnTo>
                <a:lnTo>
                  <a:pt x="116" y="92"/>
                </a:lnTo>
                <a:lnTo>
                  <a:pt x="85" y="104"/>
                </a:lnTo>
                <a:lnTo>
                  <a:pt x="85" y="104"/>
                </a:lnTo>
                <a:close/>
                <a:moveTo>
                  <a:pt x="69" y="104"/>
                </a:moveTo>
                <a:lnTo>
                  <a:pt x="76" y="99"/>
                </a:lnTo>
                <a:lnTo>
                  <a:pt x="113" y="85"/>
                </a:lnTo>
                <a:lnTo>
                  <a:pt x="116" y="82"/>
                </a:lnTo>
                <a:lnTo>
                  <a:pt x="116" y="85"/>
                </a:lnTo>
                <a:lnTo>
                  <a:pt x="132" y="92"/>
                </a:lnTo>
                <a:lnTo>
                  <a:pt x="132" y="26"/>
                </a:lnTo>
                <a:lnTo>
                  <a:pt x="132" y="19"/>
                </a:lnTo>
                <a:lnTo>
                  <a:pt x="139" y="16"/>
                </a:lnTo>
                <a:lnTo>
                  <a:pt x="180" y="0"/>
                </a:lnTo>
                <a:lnTo>
                  <a:pt x="180" y="0"/>
                </a:lnTo>
                <a:lnTo>
                  <a:pt x="182" y="0"/>
                </a:lnTo>
                <a:lnTo>
                  <a:pt x="213" y="16"/>
                </a:lnTo>
                <a:lnTo>
                  <a:pt x="222" y="19"/>
                </a:lnTo>
                <a:lnTo>
                  <a:pt x="222" y="167"/>
                </a:lnTo>
                <a:lnTo>
                  <a:pt x="170" y="186"/>
                </a:lnTo>
                <a:lnTo>
                  <a:pt x="165" y="184"/>
                </a:lnTo>
                <a:lnTo>
                  <a:pt x="156" y="179"/>
                </a:lnTo>
                <a:lnTo>
                  <a:pt x="156" y="191"/>
                </a:lnTo>
                <a:lnTo>
                  <a:pt x="106" y="210"/>
                </a:lnTo>
                <a:lnTo>
                  <a:pt x="99" y="208"/>
                </a:lnTo>
                <a:lnTo>
                  <a:pt x="87" y="200"/>
                </a:lnTo>
                <a:lnTo>
                  <a:pt x="87" y="217"/>
                </a:lnTo>
                <a:lnTo>
                  <a:pt x="38" y="234"/>
                </a:lnTo>
                <a:lnTo>
                  <a:pt x="33" y="231"/>
                </a:lnTo>
                <a:lnTo>
                  <a:pt x="2" y="217"/>
                </a:lnTo>
                <a:lnTo>
                  <a:pt x="0" y="217"/>
                </a:lnTo>
                <a:lnTo>
                  <a:pt x="0" y="215"/>
                </a:lnTo>
                <a:lnTo>
                  <a:pt x="0" y="153"/>
                </a:lnTo>
                <a:lnTo>
                  <a:pt x="0" y="148"/>
                </a:lnTo>
                <a:lnTo>
                  <a:pt x="7" y="144"/>
                </a:lnTo>
                <a:lnTo>
                  <a:pt x="45" y="130"/>
                </a:lnTo>
                <a:lnTo>
                  <a:pt x="47" y="127"/>
                </a:lnTo>
                <a:lnTo>
                  <a:pt x="47" y="130"/>
                </a:lnTo>
                <a:lnTo>
                  <a:pt x="80" y="144"/>
                </a:lnTo>
                <a:lnTo>
                  <a:pt x="87" y="148"/>
                </a:lnTo>
                <a:lnTo>
                  <a:pt x="87" y="193"/>
                </a:lnTo>
                <a:lnTo>
                  <a:pt x="99" y="198"/>
                </a:lnTo>
                <a:lnTo>
                  <a:pt x="99" y="125"/>
                </a:lnTo>
                <a:lnTo>
                  <a:pt x="76" y="115"/>
                </a:lnTo>
                <a:lnTo>
                  <a:pt x="76" y="141"/>
                </a:lnTo>
                <a:lnTo>
                  <a:pt x="69" y="139"/>
                </a:lnTo>
                <a:lnTo>
                  <a:pt x="69" y="108"/>
                </a:lnTo>
                <a:lnTo>
                  <a:pt x="69" y="104"/>
                </a:lnTo>
                <a:lnTo>
                  <a:pt x="69" y="104"/>
                </a:lnTo>
                <a:close/>
                <a:moveTo>
                  <a:pt x="139" y="94"/>
                </a:moveTo>
                <a:lnTo>
                  <a:pt x="149" y="99"/>
                </a:lnTo>
                <a:lnTo>
                  <a:pt x="156" y="104"/>
                </a:lnTo>
                <a:lnTo>
                  <a:pt x="156" y="172"/>
                </a:lnTo>
                <a:lnTo>
                  <a:pt x="163" y="174"/>
                </a:lnTo>
                <a:lnTo>
                  <a:pt x="163" y="42"/>
                </a:lnTo>
                <a:lnTo>
                  <a:pt x="139" y="30"/>
                </a:lnTo>
                <a:lnTo>
                  <a:pt x="139" y="94"/>
                </a:lnTo>
                <a:lnTo>
                  <a:pt x="139" y="94"/>
                </a:lnTo>
                <a:close/>
                <a:moveTo>
                  <a:pt x="17" y="148"/>
                </a:moveTo>
                <a:lnTo>
                  <a:pt x="38" y="158"/>
                </a:lnTo>
                <a:lnTo>
                  <a:pt x="69" y="146"/>
                </a:lnTo>
                <a:lnTo>
                  <a:pt x="47" y="137"/>
                </a:lnTo>
                <a:lnTo>
                  <a:pt x="17" y="148"/>
                </a:lnTo>
                <a:lnTo>
                  <a:pt x="17" y="148"/>
                </a:lnTo>
                <a:close/>
                <a:moveTo>
                  <a:pt x="170" y="37"/>
                </a:moveTo>
                <a:lnTo>
                  <a:pt x="173" y="37"/>
                </a:lnTo>
                <a:lnTo>
                  <a:pt x="170" y="37"/>
                </a:lnTo>
                <a:lnTo>
                  <a:pt x="170" y="37"/>
                </a:lnTo>
                <a:lnTo>
                  <a:pt x="170" y="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 sz="1465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31" name="Freeform 63"/>
          <p:cNvSpPr>
            <a:spLocks noEditPoints="1"/>
          </p:cNvSpPr>
          <p:nvPr>
            <p:custDataLst>
              <p:tags r:id="rId18"/>
            </p:custDataLst>
          </p:nvPr>
        </p:nvSpPr>
        <p:spPr bwMode="auto">
          <a:xfrm>
            <a:off x="9245593" y="4116592"/>
            <a:ext cx="870975" cy="662201"/>
          </a:xfrm>
          <a:custGeom>
            <a:avLst/>
            <a:gdLst>
              <a:gd name="T0" fmla="*/ 36 w 113"/>
              <a:gd name="T1" fmla="*/ 11 h 86"/>
              <a:gd name="T2" fmla="*/ 106 w 113"/>
              <a:gd name="T3" fmla="*/ 32 h 86"/>
              <a:gd name="T4" fmla="*/ 102 w 113"/>
              <a:gd name="T5" fmla="*/ 35 h 86"/>
              <a:gd name="T6" fmla="*/ 99 w 113"/>
              <a:gd name="T7" fmla="*/ 39 h 86"/>
              <a:gd name="T8" fmla="*/ 95 w 113"/>
              <a:gd name="T9" fmla="*/ 43 h 86"/>
              <a:gd name="T10" fmla="*/ 91 w 113"/>
              <a:gd name="T11" fmla="*/ 86 h 86"/>
              <a:gd name="T12" fmla="*/ 91 w 113"/>
              <a:gd name="T13" fmla="*/ 47 h 86"/>
              <a:gd name="T14" fmla="*/ 81 w 113"/>
              <a:gd name="T15" fmla="*/ 86 h 86"/>
              <a:gd name="T16" fmla="*/ 77 w 113"/>
              <a:gd name="T17" fmla="*/ 59 h 86"/>
              <a:gd name="T18" fmla="*/ 74 w 113"/>
              <a:gd name="T19" fmla="*/ 56 h 86"/>
              <a:gd name="T20" fmla="*/ 70 w 113"/>
              <a:gd name="T21" fmla="*/ 86 h 86"/>
              <a:gd name="T22" fmla="*/ 70 w 113"/>
              <a:gd name="T23" fmla="*/ 54 h 86"/>
              <a:gd name="T24" fmla="*/ 59 w 113"/>
              <a:gd name="T25" fmla="*/ 86 h 86"/>
              <a:gd name="T26" fmla="*/ 56 w 113"/>
              <a:gd name="T27" fmla="*/ 65 h 86"/>
              <a:gd name="T28" fmla="*/ 52 w 113"/>
              <a:gd name="T29" fmla="*/ 68 h 86"/>
              <a:gd name="T30" fmla="*/ 48 w 113"/>
              <a:gd name="T31" fmla="*/ 86 h 86"/>
              <a:gd name="T32" fmla="*/ 48 w 113"/>
              <a:gd name="T33" fmla="*/ 71 h 86"/>
              <a:gd name="T34" fmla="*/ 38 w 113"/>
              <a:gd name="T35" fmla="*/ 86 h 86"/>
              <a:gd name="T36" fmla="*/ 34 w 113"/>
              <a:gd name="T37" fmla="*/ 70 h 86"/>
              <a:gd name="T38" fmla="*/ 31 w 113"/>
              <a:gd name="T39" fmla="*/ 67 h 86"/>
              <a:gd name="T40" fmla="*/ 27 w 113"/>
              <a:gd name="T41" fmla="*/ 86 h 86"/>
              <a:gd name="T42" fmla="*/ 27 w 113"/>
              <a:gd name="T43" fmla="*/ 67 h 86"/>
              <a:gd name="T44" fmla="*/ 16 w 113"/>
              <a:gd name="T45" fmla="*/ 86 h 86"/>
              <a:gd name="T46" fmla="*/ 5 w 113"/>
              <a:gd name="T47" fmla="*/ 79 h 86"/>
              <a:gd name="T48" fmla="*/ 2 w 113"/>
              <a:gd name="T49" fmla="*/ 76 h 86"/>
              <a:gd name="T50" fmla="*/ 0 w 113"/>
              <a:gd name="T51" fmla="*/ 58 h 86"/>
              <a:gd name="T52" fmla="*/ 38 w 113"/>
              <a:gd name="T53" fmla="*/ 64 h 86"/>
              <a:gd name="T54" fmla="*/ 70 w 113"/>
              <a:gd name="T55" fmla="*/ 45 h 86"/>
              <a:gd name="T56" fmla="*/ 82 w 113"/>
              <a:gd name="T57" fmla="*/ 46 h 86"/>
              <a:gd name="T58" fmla="*/ 111 w 113"/>
              <a:gd name="T59" fmla="*/ 13 h 86"/>
              <a:gd name="T60" fmla="*/ 89 w 113"/>
              <a:gd name="T61" fmla="*/ 10 h 86"/>
              <a:gd name="T62" fmla="*/ 74 w 113"/>
              <a:gd name="T63" fmla="*/ 31 h 86"/>
              <a:gd name="T64" fmla="*/ 42 w 113"/>
              <a:gd name="T65" fmla="*/ 49 h 86"/>
              <a:gd name="T66" fmla="*/ 25 w 113"/>
              <a:gd name="T67" fmla="*/ 43 h 86"/>
              <a:gd name="T68" fmla="*/ 13 w 113"/>
              <a:gd name="T69" fmla="*/ 86 h 86"/>
              <a:gd name="T70" fmla="*/ 13 w 113"/>
              <a:gd name="T71" fmla="*/ 75 h 86"/>
              <a:gd name="T72" fmla="*/ 31 w 113"/>
              <a:gd name="T73" fmla="*/ 12 h 86"/>
              <a:gd name="T74" fmla="*/ 49 w 113"/>
              <a:gd name="T75" fmla="*/ 19 h 86"/>
              <a:gd name="T76" fmla="*/ 39 w 113"/>
              <a:gd name="T77" fmla="*/ 19 h 86"/>
              <a:gd name="T78" fmla="*/ 43 w 113"/>
              <a:gd name="T79" fmla="*/ 44 h 86"/>
              <a:gd name="T80" fmla="*/ 34 w 113"/>
              <a:gd name="T81" fmla="*/ 31 h 86"/>
              <a:gd name="T82" fmla="*/ 20 w 113"/>
              <a:gd name="T83" fmla="*/ 38 h 86"/>
              <a:gd name="T84" fmla="*/ 30 w 113"/>
              <a:gd name="T85" fmla="*/ 17 h 86"/>
              <a:gd name="T86" fmla="*/ 21 w 113"/>
              <a:gd name="T87" fmla="*/ 2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86">
                <a:moveTo>
                  <a:pt x="36" y="2"/>
                </a:moveTo>
                <a:cubicBezTo>
                  <a:pt x="39" y="2"/>
                  <a:pt x="41" y="4"/>
                  <a:pt x="41" y="6"/>
                </a:cubicBezTo>
                <a:cubicBezTo>
                  <a:pt x="41" y="9"/>
                  <a:pt x="39" y="11"/>
                  <a:pt x="36" y="11"/>
                </a:cubicBezTo>
                <a:cubicBezTo>
                  <a:pt x="34" y="11"/>
                  <a:pt x="32" y="9"/>
                  <a:pt x="32" y="6"/>
                </a:cubicBezTo>
                <a:cubicBezTo>
                  <a:pt x="32" y="4"/>
                  <a:pt x="34" y="2"/>
                  <a:pt x="36" y="2"/>
                </a:cubicBezTo>
                <a:close/>
                <a:moveTo>
                  <a:pt x="106" y="32"/>
                </a:moveTo>
                <a:cubicBezTo>
                  <a:pt x="106" y="86"/>
                  <a:pt x="106" y="86"/>
                  <a:pt x="106" y="86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6" y="32"/>
                  <a:pt x="106" y="32"/>
                </a:cubicBezTo>
                <a:close/>
                <a:moveTo>
                  <a:pt x="99" y="39"/>
                </a:moveTo>
                <a:cubicBezTo>
                  <a:pt x="99" y="86"/>
                  <a:pt x="99" y="86"/>
                  <a:pt x="99" y="86"/>
                </a:cubicBezTo>
                <a:cubicBezTo>
                  <a:pt x="97" y="86"/>
                  <a:pt x="96" y="86"/>
                  <a:pt x="95" y="86"/>
                </a:cubicBezTo>
                <a:cubicBezTo>
                  <a:pt x="95" y="43"/>
                  <a:pt x="95" y="43"/>
                  <a:pt x="95" y="43"/>
                </a:cubicBezTo>
                <a:cubicBezTo>
                  <a:pt x="99" y="39"/>
                  <a:pt x="99" y="39"/>
                  <a:pt x="99" y="39"/>
                </a:cubicBezTo>
                <a:close/>
                <a:moveTo>
                  <a:pt x="91" y="47"/>
                </a:moveTo>
                <a:cubicBezTo>
                  <a:pt x="91" y="86"/>
                  <a:pt x="91" y="86"/>
                  <a:pt x="91" y="86"/>
                </a:cubicBezTo>
                <a:cubicBezTo>
                  <a:pt x="90" y="86"/>
                  <a:pt x="89" y="86"/>
                  <a:pt x="88" y="86"/>
                </a:cubicBezTo>
                <a:cubicBezTo>
                  <a:pt x="88" y="51"/>
                  <a:pt x="88" y="51"/>
                  <a:pt x="88" y="51"/>
                </a:cubicBezTo>
                <a:cubicBezTo>
                  <a:pt x="91" y="47"/>
                  <a:pt x="91" y="47"/>
                  <a:pt x="91" y="47"/>
                </a:cubicBezTo>
                <a:close/>
                <a:moveTo>
                  <a:pt x="84" y="55"/>
                </a:moveTo>
                <a:cubicBezTo>
                  <a:pt x="84" y="86"/>
                  <a:pt x="84" y="86"/>
                  <a:pt x="84" y="86"/>
                </a:cubicBezTo>
                <a:cubicBezTo>
                  <a:pt x="83" y="86"/>
                  <a:pt x="82" y="86"/>
                  <a:pt x="81" y="86"/>
                </a:cubicBezTo>
                <a:cubicBezTo>
                  <a:pt x="81" y="59"/>
                  <a:pt x="81" y="59"/>
                  <a:pt x="81" y="59"/>
                </a:cubicBezTo>
                <a:cubicBezTo>
                  <a:pt x="84" y="55"/>
                  <a:pt x="84" y="55"/>
                  <a:pt x="84" y="55"/>
                </a:cubicBezTo>
                <a:close/>
                <a:moveTo>
                  <a:pt x="77" y="59"/>
                </a:moveTo>
                <a:cubicBezTo>
                  <a:pt x="77" y="86"/>
                  <a:pt x="77" y="86"/>
                  <a:pt x="77" y="86"/>
                </a:cubicBezTo>
                <a:cubicBezTo>
                  <a:pt x="76" y="86"/>
                  <a:pt x="75" y="86"/>
                  <a:pt x="74" y="86"/>
                </a:cubicBezTo>
                <a:cubicBezTo>
                  <a:pt x="74" y="56"/>
                  <a:pt x="74" y="56"/>
                  <a:pt x="74" y="56"/>
                </a:cubicBezTo>
                <a:cubicBezTo>
                  <a:pt x="77" y="59"/>
                  <a:pt x="77" y="59"/>
                  <a:pt x="77" y="59"/>
                </a:cubicBezTo>
                <a:close/>
                <a:moveTo>
                  <a:pt x="70" y="54"/>
                </a:moveTo>
                <a:cubicBezTo>
                  <a:pt x="70" y="86"/>
                  <a:pt x="70" y="86"/>
                  <a:pt x="70" y="86"/>
                </a:cubicBezTo>
                <a:cubicBezTo>
                  <a:pt x="69" y="86"/>
                  <a:pt x="68" y="86"/>
                  <a:pt x="66" y="86"/>
                </a:cubicBezTo>
                <a:cubicBezTo>
                  <a:pt x="66" y="57"/>
                  <a:pt x="66" y="57"/>
                  <a:pt x="66" y="57"/>
                </a:cubicBezTo>
                <a:cubicBezTo>
                  <a:pt x="70" y="54"/>
                  <a:pt x="70" y="54"/>
                  <a:pt x="70" y="54"/>
                </a:cubicBezTo>
                <a:close/>
                <a:moveTo>
                  <a:pt x="63" y="59"/>
                </a:moveTo>
                <a:cubicBezTo>
                  <a:pt x="63" y="86"/>
                  <a:pt x="63" y="86"/>
                  <a:pt x="63" y="86"/>
                </a:cubicBezTo>
                <a:cubicBezTo>
                  <a:pt x="62" y="86"/>
                  <a:pt x="60" y="86"/>
                  <a:pt x="59" y="86"/>
                </a:cubicBezTo>
                <a:cubicBezTo>
                  <a:pt x="59" y="62"/>
                  <a:pt x="59" y="62"/>
                  <a:pt x="59" y="62"/>
                </a:cubicBezTo>
                <a:cubicBezTo>
                  <a:pt x="63" y="59"/>
                  <a:pt x="63" y="59"/>
                  <a:pt x="63" y="59"/>
                </a:cubicBezTo>
                <a:close/>
                <a:moveTo>
                  <a:pt x="56" y="65"/>
                </a:moveTo>
                <a:cubicBezTo>
                  <a:pt x="56" y="86"/>
                  <a:pt x="56" y="86"/>
                  <a:pt x="56" y="86"/>
                </a:cubicBezTo>
                <a:cubicBezTo>
                  <a:pt x="54" y="86"/>
                  <a:pt x="53" y="86"/>
                  <a:pt x="52" y="86"/>
                </a:cubicBezTo>
                <a:cubicBezTo>
                  <a:pt x="52" y="68"/>
                  <a:pt x="52" y="68"/>
                  <a:pt x="52" y="68"/>
                </a:cubicBezTo>
                <a:cubicBezTo>
                  <a:pt x="56" y="65"/>
                  <a:pt x="56" y="65"/>
                  <a:pt x="56" y="65"/>
                </a:cubicBezTo>
                <a:close/>
                <a:moveTo>
                  <a:pt x="48" y="71"/>
                </a:moveTo>
                <a:cubicBezTo>
                  <a:pt x="48" y="86"/>
                  <a:pt x="48" y="86"/>
                  <a:pt x="48" y="86"/>
                </a:cubicBezTo>
                <a:cubicBezTo>
                  <a:pt x="47" y="86"/>
                  <a:pt x="46" y="86"/>
                  <a:pt x="45" y="86"/>
                </a:cubicBezTo>
                <a:cubicBezTo>
                  <a:pt x="45" y="73"/>
                  <a:pt x="45" y="73"/>
                  <a:pt x="45" y="73"/>
                </a:cubicBezTo>
                <a:cubicBezTo>
                  <a:pt x="48" y="71"/>
                  <a:pt x="48" y="71"/>
                  <a:pt x="48" y="71"/>
                </a:cubicBezTo>
                <a:close/>
                <a:moveTo>
                  <a:pt x="41" y="75"/>
                </a:moveTo>
                <a:cubicBezTo>
                  <a:pt x="41" y="86"/>
                  <a:pt x="41" y="86"/>
                  <a:pt x="41" y="86"/>
                </a:cubicBezTo>
                <a:cubicBezTo>
                  <a:pt x="40" y="86"/>
                  <a:pt x="39" y="86"/>
                  <a:pt x="38" y="86"/>
                </a:cubicBezTo>
                <a:cubicBezTo>
                  <a:pt x="38" y="72"/>
                  <a:pt x="38" y="72"/>
                  <a:pt x="38" y="72"/>
                </a:cubicBezTo>
                <a:cubicBezTo>
                  <a:pt x="41" y="75"/>
                  <a:pt x="41" y="75"/>
                  <a:pt x="41" y="75"/>
                </a:cubicBezTo>
                <a:close/>
                <a:moveTo>
                  <a:pt x="34" y="70"/>
                </a:moveTo>
                <a:cubicBezTo>
                  <a:pt x="34" y="86"/>
                  <a:pt x="34" y="86"/>
                  <a:pt x="34" y="86"/>
                </a:cubicBezTo>
                <a:cubicBezTo>
                  <a:pt x="33" y="86"/>
                  <a:pt x="32" y="86"/>
                  <a:pt x="31" y="86"/>
                </a:cubicBezTo>
                <a:cubicBezTo>
                  <a:pt x="31" y="67"/>
                  <a:pt x="31" y="67"/>
                  <a:pt x="31" y="67"/>
                </a:cubicBezTo>
                <a:cubicBezTo>
                  <a:pt x="34" y="70"/>
                  <a:pt x="34" y="70"/>
                  <a:pt x="34" y="70"/>
                </a:cubicBezTo>
                <a:close/>
                <a:moveTo>
                  <a:pt x="27" y="67"/>
                </a:move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6"/>
                  <a:pt x="23" y="86"/>
                </a:cubicBezTo>
                <a:cubicBezTo>
                  <a:pt x="23" y="69"/>
                  <a:pt x="23" y="69"/>
                  <a:pt x="23" y="69"/>
                </a:cubicBezTo>
                <a:cubicBezTo>
                  <a:pt x="27" y="67"/>
                  <a:pt x="27" y="67"/>
                  <a:pt x="27" y="67"/>
                </a:cubicBezTo>
                <a:close/>
                <a:moveTo>
                  <a:pt x="20" y="71"/>
                </a:moveTo>
                <a:cubicBezTo>
                  <a:pt x="20" y="86"/>
                  <a:pt x="20" y="86"/>
                  <a:pt x="20" y="86"/>
                </a:cubicBezTo>
                <a:cubicBezTo>
                  <a:pt x="19" y="86"/>
                  <a:pt x="17" y="86"/>
                  <a:pt x="16" y="86"/>
                </a:cubicBezTo>
                <a:cubicBezTo>
                  <a:pt x="16" y="73"/>
                  <a:pt x="16" y="73"/>
                  <a:pt x="16" y="73"/>
                </a:cubicBezTo>
                <a:cubicBezTo>
                  <a:pt x="20" y="71"/>
                  <a:pt x="20" y="71"/>
                  <a:pt x="20" y="71"/>
                </a:cubicBezTo>
                <a:close/>
                <a:moveTo>
                  <a:pt x="5" y="79"/>
                </a:moveTo>
                <a:cubicBezTo>
                  <a:pt x="5" y="86"/>
                  <a:pt x="5" y="86"/>
                  <a:pt x="5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76"/>
                  <a:pt x="2" y="76"/>
                  <a:pt x="2" y="76"/>
                </a:cubicBezTo>
                <a:cubicBezTo>
                  <a:pt x="4" y="80"/>
                  <a:pt x="4" y="80"/>
                  <a:pt x="4" y="80"/>
                </a:cubicBezTo>
                <a:cubicBezTo>
                  <a:pt x="5" y="79"/>
                  <a:pt x="5" y="79"/>
                  <a:pt x="5" y="79"/>
                </a:cubicBezTo>
                <a:close/>
                <a:moveTo>
                  <a:pt x="0" y="58"/>
                </a:moveTo>
                <a:cubicBezTo>
                  <a:pt x="7" y="70"/>
                  <a:pt x="7" y="70"/>
                  <a:pt x="7" y="70"/>
                </a:cubicBezTo>
                <a:cubicBezTo>
                  <a:pt x="29" y="57"/>
                  <a:pt x="29" y="57"/>
                  <a:pt x="29" y="57"/>
                </a:cubicBezTo>
                <a:cubicBezTo>
                  <a:pt x="38" y="64"/>
                  <a:pt x="38" y="64"/>
                  <a:pt x="38" y="64"/>
                </a:cubicBezTo>
                <a:cubicBezTo>
                  <a:pt x="42" y="66"/>
                  <a:pt x="42" y="66"/>
                  <a:pt x="42" y="66"/>
                </a:cubicBezTo>
                <a:cubicBezTo>
                  <a:pt x="46" y="63"/>
                  <a:pt x="46" y="63"/>
                  <a:pt x="46" y="63"/>
                </a:cubicBezTo>
                <a:cubicBezTo>
                  <a:pt x="70" y="45"/>
                  <a:pt x="70" y="45"/>
                  <a:pt x="70" y="45"/>
                </a:cubicBezTo>
                <a:cubicBezTo>
                  <a:pt x="73" y="47"/>
                  <a:pt x="73" y="47"/>
                  <a:pt x="73" y="47"/>
                </a:cubicBezTo>
                <a:cubicBezTo>
                  <a:pt x="78" y="51"/>
                  <a:pt x="78" y="51"/>
                  <a:pt x="78" y="51"/>
                </a:cubicBezTo>
                <a:cubicBezTo>
                  <a:pt x="82" y="46"/>
                  <a:pt x="82" y="46"/>
                  <a:pt x="82" y="46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3" y="0"/>
                  <a:pt x="113" y="0"/>
                  <a:pt x="113" y="0"/>
                </a:cubicBezTo>
                <a:cubicBezTo>
                  <a:pt x="101" y="5"/>
                  <a:pt x="101" y="5"/>
                  <a:pt x="101" y="5"/>
                </a:cubicBezTo>
                <a:cubicBezTo>
                  <a:pt x="89" y="10"/>
                  <a:pt x="89" y="10"/>
                  <a:pt x="89" y="10"/>
                </a:cubicBezTo>
                <a:cubicBezTo>
                  <a:pt x="93" y="13"/>
                  <a:pt x="93" y="13"/>
                  <a:pt x="93" y="13"/>
                </a:cubicBezTo>
                <a:cubicBezTo>
                  <a:pt x="76" y="32"/>
                  <a:pt x="76" y="32"/>
                  <a:pt x="76" y="32"/>
                </a:cubicBezTo>
                <a:cubicBezTo>
                  <a:pt x="74" y="31"/>
                  <a:pt x="74" y="31"/>
                  <a:pt x="74" y="31"/>
                </a:cubicBezTo>
                <a:cubicBezTo>
                  <a:pt x="70" y="28"/>
                  <a:pt x="70" y="28"/>
                  <a:pt x="70" y="28"/>
                </a:cubicBezTo>
                <a:cubicBezTo>
                  <a:pt x="65" y="31"/>
                  <a:pt x="65" y="31"/>
                  <a:pt x="65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3" y="43"/>
                  <a:pt x="33" y="43"/>
                  <a:pt x="33" y="43"/>
                </a:cubicBezTo>
                <a:cubicBezTo>
                  <a:pt x="29" y="41"/>
                  <a:pt x="29" y="41"/>
                  <a:pt x="29" y="41"/>
                </a:cubicBezTo>
                <a:cubicBezTo>
                  <a:pt x="25" y="43"/>
                  <a:pt x="25" y="43"/>
                  <a:pt x="25" y="43"/>
                </a:cubicBezTo>
                <a:cubicBezTo>
                  <a:pt x="0" y="58"/>
                  <a:pt x="0" y="58"/>
                  <a:pt x="0" y="58"/>
                </a:cubicBezTo>
                <a:close/>
                <a:moveTo>
                  <a:pt x="13" y="75"/>
                </a:moveTo>
                <a:cubicBezTo>
                  <a:pt x="13" y="86"/>
                  <a:pt x="13" y="86"/>
                  <a:pt x="13" y="86"/>
                </a:cubicBezTo>
                <a:cubicBezTo>
                  <a:pt x="11" y="86"/>
                  <a:pt x="10" y="86"/>
                  <a:pt x="9" y="86"/>
                </a:cubicBezTo>
                <a:cubicBezTo>
                  <a:pt x="9" y="77"/>
                  <a:pt x="9" y="77"/>
                  <a:pt x="9" y="77"/>
                </a:cubicBezTo>
                <a:cubicBezTo>
                  <a:pt x="13" y="75"/>
                  <a:pt x="13" y="75"/>
                  <a:pt x="13" y="75"/>
                </a:cubicBezTo>
                <a:close/>
                <a:moveTo>
                  <a:pt x="21" y="22"/>
                </a:moveTo>
                <a:cubicBezTo>
                  <a:pt x="23" y="17"/>
                  <a:pt x="23" y="17"/>
                  <a:pt x="23" y="17"/>
                </a:cubicBezTo>
                <a:cubicBezTo>
                  <a:pt x="31" y="12"/>
                  <a:pt x="31" y="12"/>
                  <a:pt x="3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3" y="19"/>
                  <a:pt x="43" y="19"/>
                  <a:pt x="43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1"/>
                  <a:pt x="49" y="21"/>
                  <a:pt x="49" y="21"/>
                </a:cubicBezTo>
                <a:cubicBezTo>
                  <a:pt x="41" y="22"/>
                  <a:pt x="41" y="22"/>
                  <a:pt x="41" y="22"/>
                </a:cubicBezTo>
                <a:cubicBezTo>
                  <a:pt x="39" y="19"/>
                  <a:pt x="39" y="19"/>
                  <a:pt x="39" y="19"/>
                </a:cubicBezTo>
                <a:cubicBezTo>
                  <a:pt x="37" y="26"/>
                  <a:pt x="37" y="26"/>
                  <a:pt x="37" y="26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44"/>
                  <a:pt x="43" y="44"/>
                  <a:pt x="43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39" y="35"/>
                  <a:pt x="39" y="35"/>
                  <a:pt x="39" y="35"/>
                </a:cubicBezTo>
                <a:cubicBezTo>
                  <a:pt x="34" y="31"/>
                  <a:pt x="34" y="31"/>
                  <a:pt x="34" y="31"/>
                </a:cubicBezTo>
                <a:cubicBezTo>
                  <a:pt x="32" y="33"/>
                  <a:pt x="31" y="38"/>
                  <a:pt x="31" y="38"/>
                </a:cubicBezTo>
                <a:cubicBezTo>
                  <a:pt x="21" y="40"/>
                  <a:pt x="21" y="40"/>
                  <a:pt x="21" y="40"/>
                </a:cubicBezTo>
                <a:cubicBezTo>
                  <a:pt x="20" y="38"/>
                  <a:pt x="20" y="38"/>
                  <a:pt x="20" y="38"/>
                </a:cubicBezTo>
                <a:cubicBezTo>
                  <a:pt x="27" y="35"/>
                  <a:pt x="27" y="35"/>
                  <a:pt x="27" y="35"/>
                </a:cubicBezTo>
                <a:cubicBezTo>
                  <a:pt x="29" y="25"/>
                  <a:pt x="29" y="25"/>
                  <a:pt x="29" y="25"/>
                </a:cubicBezTo>
                <a:cubicBezTo>
                  <a:pt x="30" y="17"/>
                  <a:pt x="30" y="17"/>
                  <a:pt x="30" y="17"/>
                </a:cubicBezTo>
                <a:cubicBezTo>
                  <a:pt x="26" y="18"/>
                  <a:pt x="26" y="18"/>
                  <a:pt x="26" y="18"/>
                </a:cubicBezTo>
                <a:cubicBezTo>
                  <a:pt x="23" y="24"/>
                  <a:pt x="23" y="24"/>
                  <a:pt x="23" y="24"/>
                </a:cubicBezTo>
                <a:lnTo>
                  <a:pt x="21" y="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 sz="1465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19"/>
            </p:custDataLst>
          </p:nvPr>
        </p:nvSpPr>
        <p:spPr>
          <a:xfrm>
            <a:off x="609600" y="275167"/>
            <a:ext cx="10972800" cy="65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normAutofit fontScale="92500" lnSpcReduction="10000"/>
          </a:bodyPr>
          <a:lstStyle>
            <a:lvl1pPr>
              <a:defRPr sz="3200">
                <a:latin typeface="Arial" panose="020B0604020202090204" pitchFamily="34" charset="0"/>
                <a:ea typeface="黑体" panose="02010609060101010101" pitchFamily="49" charset="-122"/>
                <a:cs typeface="Arial" panose="020B0604020202090204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en-US" altLang="zh-CN" sz="4265">
                <a:latin typeface="ヒラギノ角ゴシック" panose="020B0300000000000000" charset="-128"/>
                <a:ea typeface="ヒラギノ角ゴシック" panose="020B0300000000000000" charset="-128"/>
                <a:cs typeface="+mj-cs"/>
              </a:rPr>
              <a:t>LOREM IPSUM DOLOR</a:t>
            </a:r>
            <a:endParaRPr lang="en-US" altLang="zh-CN" sz="4265" dirty="0">
              <a:latin typeface="ヒラギノ角ゴシック" panose="020B0300000000000000" charset="-128"/>
              <a:ea typeface="ヒラギノ角ゴシック" panose="020B0300000000000000" charset="-128"/>
              <a:cs typeface="+mj-cs"/>
            </a:endParaRPr>
          </a:p>
        </p:txBody>
      </p:sp>
    </p:spTree>
    <p:custDataLst>
      <p:tags r:id="rId20"/>
    </p:custData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4463819" y="1468405"/>
            <a:ext cx="3471701" cy="4704523"/>
            <a:chOff x="3347864" y="915566"/>
            <a:chExt cx="2603776" cy="3528392"/>
          </a:xfrm>
        </p:grpSpPr>
        <p:sp>
          <p:nvSpPr>
            <p:cNvPr id="60" name="椭圆 59"/>
            <p:cNvSpPr/>
            <p:nvPr>
              <p:custDataLst>
                <p:tags r:id="rId2"/>
              </p:custDataLst>
            </p:nvPr>
          </p:nvSpPr>
          <p:spPr>
            <a:xfrm>
              <a:off x="3788229" y="915566"/>
              <a:ext cx="1710418" cy="171041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2"/>
              </a:solidFill>
              <a:round/>
            </a:ln>
          </p:spPr>
          <p:txBody>
            <a:bodyPr vert="horz" wrap="square" lIns="121920" tIns="60960" rIns="121920" bIns="60960" numCol="1" anchor="t" anchorCtr="0" compatLnSpc="1">
              <a:normAutofit/>
            </a:bodyPr>
            <a:lstStyle/>
            <a:p>
              <a:endParaRPr lang="zh-CN" altLang="en-US" dirty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84" name="矩形 83"/>
            <p:cNvSpPr/>
            <p:nvPr>
              <p:custDataLst>
                <p:tags r:id="rId3"/>
              </p:custDataLst>
            </p:nvPr>
          </p:nvSpPr>
          <p:spPr>
            <a:xfrm>
              <a:off x="3347864" y="2934465"/>
              <a:ext cx="2603776" cy="15094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660"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Enter Title</a:t>
              </a:r>
              <a:endParaRPr lang="en-US" altLang="zh-CN" sz="2660" dirty="0">
                <a:solidFill>
                  <a:schemeClr val="bg2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endParaRPr>
            </a:p>
          </p:txBody>
        </p:sp>
        <p:sp>
          <p:nvSpPr>
            <p:cNvPr id="86" name="等腰三角形 85"/>
            <p:cNvSpPr/>
            <p:nvPr>
              <p:custDataLst>
                <p:tags r:id="rId4"/>
              </p:custDataLst>
            </p:nvPr>
          </p:nvSpPr>
          <p:spPr>
            <a:xfrm>
              <a:off x="4428799" y="2771172"/>
              <a:ext cx="441906" cy="235306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sz="2665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90" name="Freeform 93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052662" y="1322255"/>
              <a:ext cx="1181551" cy="807020"/>
            </a:xfrm>
            <a:custGeom>
              <a:avLst/>
              <a:gdLst>
                <a:gd name="T0" fmla="*/ 56 w 112"/>
                <a:gd name="T1" fmla="*/ 20 h 77"/>
                <a:gd name="T2" fmla="*/ 15 w 112"/>
                <a:gd name="T3" fmla="*/ 49 h 77"/>
                <a:gd name="T4" fmla="*/ 10 w 112"/>
                <a:gd name="T5" fmla="*/ 52 h 77"/>
                <a:gd name="T6" fmla="*/ 4 w 112"/>
                <a:gd name="T7" fmla="*/ 66 h 77"/>
                <a:gd name="T8" fmla="*/ 4 w 112"/>
                <a:gd name="T9" fmla="*/ 37 h 77"/>
                <a:gd name="T10" fmla="*/ 0 w 112"/>
                <a:gd name="T11" fmla="*/ 46 h 77"/>
                <a:gd name="T12" fmla="*/ 13 w 112"/>
                <a:gd name="T13" fmla="*/ 29 h 77"/>
                <a:gd name="T14" fmla="*/ 15 w 112"/>
                <a:gd name="T15" fmla="*/ 49 h 77"/>
                <a:gd name="T16" fmla="*/ 15 w 112"/>
                <a:gd name="T17" fmla="*/ 25 h 77"/>
                <a:gd name="T18" fmla="*/ 3 w 112"/>
                <a:gd name="T19" fmla="*/ 22 h 77"/>
                <a:gd name="T20" fmla="*/ 96 w 112"/>
                <a:gd name="T21" fmla="*/ 66 h 77"/>
                <a:gd name="T22" fmla="*/ 102 w 112"/>
                <a:gd name="T23" fmla="*/ 52 h 77"/>
                <a:gd name="T24" fmla="*/ 107 w 112"/>
                <a:gd name="T25" fmla="*/ 49 h 77"/>
                <a:gd name="T26" fmla="*/ 107 w 112"/>
                <a:gd name="T27" fmla="*/ 37 h 77"/>
                <a:gd name="T28" fmla="*/ 112 w 112"/>
                <a:gd name="T29" fmla="*/ 33 h 77"/>
                <a:gd name="T30" fmla="*/ 98 w 112"/>
                <a:gd name="T31" fmla="*/ 31 h 77"/>
                <a:gd name="T32" fmla="*/ 101 w 112"/>
                <a:gd name="T33" fmla="*/ 15 h 77"/>
                <a:gd name="T34" fmla="*/ 97 w 112"/>
                <a:gd name="T35" fmla="*/ 26 h 77"/>
                <a:gd name="T36" fmla="*/ 101 w 112"/>
                <a:gd name="T37" fmla="*/ 15 h 77"/>
                <a:gd name="T38" fmla="*/ 80 w 112"/>
                <a:gd name="T39" fmla="*/ 72 h 77"/>
                <a:gd name="T40" fmla="*/ 82 w 112"/>
                <a:gd name="T41" fmla="*/ 72 h 77"/>
                <a:gd name="T42" fmla="*/ 87 w 112"/>
                <a:gd name="T43" fmla="*/ 47 h 77"/>
                <a:gd name="T44" fmla="*/ 88 w 112"/>
                <a:gd name="T45" fmla="*/ 47 h 77"/>
                <a:gd name="T46" fmla="*/ 88 w 112"/>
                <a:gd name="T47" fmla="*/ 26 h 77"/>
                <a:gd name="T48" fmla="*/ 77 w 112"/>
                <a:gd name="T49" fmla="*/ 51 h 77"/>
                <a:gd name="T50" fmla="*/ 65 w 112"/>
                <a:gd name="T51" fmla="*/ 32 h 77"/>
                <a:gd name="T52" fmla="*/ 64 w 112"/>
                <a:gd name="T53" fmla="*/ 50 h 77"/>
                <a:gd name="T54" fmla="*/ 57 w 112"/>
                <a:gd name="T55" fmla="*/ 55 h 77"/>
                <a:gd name="T56" fmla="*/ 48 w 112"/>
                <a:gd name="T57" fmla="*/ 77 h 77"/>
                <a:gd name="T58" fmla="*/ 48 w 112"/>
                <a:gd name="T59" fmla="*/ 32 h 77"/>
                <a:gd name="T60" fmla="*/ 41 w 112"/>
                <a:gd name="T61" fmla="*/ 47 h 77"/>
                <a:gd name="T62" fmla="*/ 65 w 112"/>
                <a:gd name="T63" fmla="*/ 21 h 77"/>
                <a:gd name="T64" fmla="*/ 65 w 112"/>
                <a:gd name="T65" fmla="*/ 47 h 77"/>
                <a:gd name="T66" fmla="*/ 31 w 112"/>
                <a:gd name="T67" fmla="*/ 72 h 77"/>
                <a:gd name="T68" fmla="*/ 30 w 112"/>
                <a:gd name="T69" fmla="*/ 72 h 77"/>
                <a:gd name="T70" fmla="*/ 24 w 112"/>
                <a:gd name="T71" fmla="*/ 47 h 77"/>
                <a:gd name="T72" fmla="*/ 23 w 112"/>
                <a:gd name="T73" fmla="*/ 47 h 77"/>
                <a:gd name="T74" fmla="*/ 23 w 112"/>
                <a:gd name="T75" fmla="*/ 26 h 77"/>
                <a:gd name="T76" fmla="*/ 35 w 112"/>
                <a:gd name="T77" fmla="*/ 51 h 77"/>
                <a:gd name="T78" fmla="*/ 39 w 112"/>
                <a:gd name="T79" fmla="*/ 17 h 77"/>
                <a:gd name="T80" fmla="*/ 31 w 112"/>
                <a:gd name="T81" fmla="*/ 25 h 77"/>
                <a:gd name="T82" fmla="*/ 81 w 112"/>
                <a:gd name="T83" fmla="*/ 9 h 77"/>
                <a:gd name="T84" fmla="*/ 75 w 112"/>
                <a:gd name="T85" fmla="*/ 23 h 77"/>
                <a:gd name="T86" fmla="*/ 81 w 112"/>
                <a:gd name="T87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609600" y="275167"/>
            <a:ext cx="10972800" cy="65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normAutofit fontScale="92500" lnSpcReduction="20000"/>
          </a:bodyPr>
          <a:lstStyle>
            <a:lvl1pPr>
              <a:defRPr sz="3200">
                <a:latin typeface="+mj-lt"/>
                <a:ea typeface="+mj-ea"/>
                <a:cs typeface="+mj-cs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en-US" altLang="zh-CN" sz="4265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sz="4265" dirty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8800" y="363600"/>
            <a:ext cx="10515600" cy="13248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8800" y="1825200"/>
            <a:ext cx="10515600" cy="4352400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zh-CN"/>
            </a:defPPr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9pPr>
          </a:lstStyle>
          <a:p>
            <a:r>
              <a:rPr lang="en-US" altLang="zh-CN" sz="2400" dirty="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Click here to add content of the </a:t>
            </a:r>
            <a:r>
              <a:rPr lang="en-US" altLang="zh-CN" sz="2400" dirty="0" err="1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text，and</a:t>
            </a:r>
            <a:r>
              <a:rPr lang="en-US" altLang="zh-CN" sz="2400" dirty="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 briefly explain your point of view.</a:t>
            </a:r>
            <a:endParaRPr lang="en-US" altLang="zh-CN" sz="2400" dirty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  <a:p>
            <a:r>
              <a:rPr lang="en-US" altLang="zh-CN" sz="2400" dirty="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Click here to add content of the </a:t>
            </a:r>
            <a:r>
              <a:rPr lang="en-US" altLang="zh-CN" sz="2400" dirty="0" err="1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text，and</a:t>
            </a:r>
            <a:r>
              <a:rPr lang="en-US" altLang="zh-CN" sz="2400" dirty="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 briefly explain your point of view.</a:t>
            </a:r>
            <a:endParaRPr lang="en-US" altLang="zh-CN" sz="2400" dirty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  <a:p>
            <a:r>
              <a:rPr lang="en-US" altLang="zh-CN" sz="2400" dirty="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Click here to add content of the </a:t>
            </a:r>
            <a:r>
              <a:rPr lang="en-US" altLang="zh-CN" sz="2400" dirty="0" err="1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text，and</a:t>
            </a:r>
            <a:r>
              <a:rPr lang="en-US" altLang="zh-CN" sz="2400" dirty="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 briefly explain your point of view.</a:t>
            </a:r>
            <a:endParaRPr lang="en-US" altLang="zh-CN" sz="2400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>
            <p:custDataLst>
              <p:tags r:id="rId1"/>
            </p:custDataLst>
          </p:nvPr>
        </p:nvGrpSpPr>
        <p:grpSpPr>
          <a:xfrm>
            <a:off x="2543606" y="1678267"/>
            <a:ext cx="3204932" cy="4343021"/>
            <a:chOff x="3347864" y="915566"/>
            <a:chExt cx="2603776" cy="3528392"/>
          </a:xfrm>
        </p:grpSpPr>
        <p:sp>
          <p:nvSpPr>
            <p:cNvPr id="60" name="椭圆 59"/>
            <p:cNvSpPr/>
            <p:nvPr>
              <p:custDataLst>
                <p:tags r:id="rId2"/>
              </p:custDataLst>
            </p:nvPr>
          </p:nvSpPr>
          <p:spPr>
            <a:xfrm>
              <a:off x="3788229" y="915566"/>
              <a:ext cx="1710418" cy="171041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2"/>
              </a:solidFill>
              <a:round/>
            </a:ln>
          </p:spPr>
          <p:txBody>
            <a:bodyPr vert="horz" wrap="square" lIns="121920" tIns="60960" rIns="121920" bIns="60960" numCol="1" anchor="t" anchorCtr="0" compatLnSpc="1">
              <a:normAutofit/>
            </a:bodyPr>
            <a:lstStyle/>
            <a:p>
              <a:endParaRPr lang="zh-CN" altLang="en-US" dirty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84" name="矩形 83"/>
            <p:cNvSpPr/>
            <p:nvPr>
              <p:custDataLst>
                <p:tags r:id="rId3"/>
              </p:custDataLst>
            </p:nvPr>
          </p:nvSpPr>
          <p:spPr>
            <a:xfrm>
              <a:off x="3347864" y="2934465"/>
              <a:ext cx="2603776" cy="15094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Enter Title</a:t>
              </a:r>
              <a:endParaRPr lang="en-US" altLang="zh-CN" sz="2400" dirty="0">
                <a:solidFill>
                  <a:schemeClr val="bg2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endParaRPr>
            </a:p>
          </p:txBody>
        </p:sp>
        <p:sp>
          <p:nvSpPr>
            <p:cNvPr id="86" name="等腰三角形 85"/>
            <p:cNvSpPr/>
            <p:nvPr>
              <p:custDataLst>
                <p:tags r:id="rId4"/>
              </p:custDataLst>
            </p:nvPr>
          </p:nvSpPr>
          <p:spPr>
            <a:xfrm>
              <a:off x="4428799" y="2771172"/>
              <a:ext cx="441906" cy="235306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sz="2665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90" name="Freeform 93"/>
            <p:cNvSpPr>
              <a:spLocks noEditPoints="1"/>
            </p:cNvSpPr>
            <p:nvPr>
              <p:custDataLst>
                <p:tags r:id="rId5"/>
              </p:custDataLst>
            </p:nvPr>
          </p:nvSpPr>
          <p:spPr bwMode="auto">
            <a:xfrm>
              <a:off x="4052662" y="1322255"/>
              <a:ext cx="1181551" cy="807020"/>
            </a:xfrm>
            <a:custGeom>
              <a:avLst/>
              <a:gdLst>
                <a:gd name="T0" fmla="*/ 56 w 112"/>
                <a:gd name="T1" fmla="*/ 20 h 77"/>
                <a:gd name="T2" fmla="*/ 15 w 112"/>
                <a:gd name="T3" fmla="*/ 49 h 77"/>
                <a:gd name="T4" fmla="*/ 10 w 112"/>
                <a:gd name="T5" fmla="*/ 52 h 77"/>
                <a:gd name="T6" fmla="*/ 4 w 112"/>
                <a:gd name="T7" fmla="*/ 66 h 77"/>
                <a:gd name="T8" fmla="*/ 4 w 112"/>
                <a:gd name="T9" fmla="*/ 37 h 77"/>
                <a:gd name="T10" fmla="*/ 0 w 112"/>
                <a:gd name="T11" fmla="*/ 46 h 77"/>
                <a:gd name="T12" fmla="*/ 13 w 112"/>
                <a:gd name="T13" fmla="*/ 29 h 77"/>
                <a:gd name="T14" fmla="*/ 15 w 112"/>
                <a:gd name="T15" fmla="*/ 49 h 77"/>
                <a:gd name="T16" fmla="*/ 15 w 112"/>
                <a:gd name="T17" fmla="*/ 25 h 77"/>
                <a:gd name="T18" fmla="*/ 3 w 112"/>
                <a:gd name="T19" fmla="*/ 22 h 77"/>
                <a:gd name="T20" fmla="*/ 96 w 112"/>
                <a:gd name="T21" fmla="*/ 66 h 77"/>
                <a:gd name="T22" fmla="*/ 102 w 112"/>
                <a:gd name="T23" fmla="*/ 52 h 77"/>
                <a:gd name="T24" fmla="*/ 107 w 112"/>
                <a:gd name="T25" fmla="*/ 49 h 77"/>
                <a:gd name="T26" fmla="*/ 107 w 112"/>
                <a:gd name="T27" fmla="*/ 37 h 77"/>
                <a:gd name="T28" fmla="*/ 112 w 112"/>
                <a:gd name="T29" fmla="*/ 33 h 77"/>
                <a:gd name="T30" fmla="*/ 98 w 112"/>
                <a:gd name="T31" fmla="*/ 31 h 77"/>
                <a:gd name="T32" fmla="*/ 101 w 112"/>
                <a:gd name="T33" fmla="*/ 15 h 77"/>
                <a:gd name="T34" fmla="*/ 97 w 112"/>
                <a:gd name="T35" fmla="*/ 26 h 77"/>
                <a:gd name="T36" fmla="*/ 101 w 112"/>
                <a:gd name="T37" fmla="*/ 15 h 77"/>
                <a:gd name="T38" fmla="*/ 80 w 112"/>
                <a:gd name="T39" fmla="*/ 72 h 77"/>
                <a:gd name="T40" fmla="*/ 82 w 112"/>
                <a:gd name="T41" fmla="*/ 72 h 77"/>
                <a:gd name="T42" fmla="*/ 87 w 112"/>
                <a:gd name="T43" fmla="*/ 47 h 77"/>
                <a:gd name="T44" fmla="*/ 88 w 112"/>
                <a:gd name="T45" fmla="*/ 47 h 77"/>
                <a:gd name="T46" fmla="*/ 88 w 112"/>
                <a:gd name="T47" fmla="*/ 26 h 77"/>
                <a:gd name="T48" fmla="*/ 77 w 112"/>
                <a:gd name="T49" fmla="*/ 51 h 77"/>
                <a:gd name="T50" fmla="*/ 65 w 112"/>
                <a:gd name="T51" fmla="*/ 32 h 77"/>
                <a:gd name="T52" fmla="*/ 64 w 112"/>
                <a:gd name="T53" fmla="*/ 50 h 77"/>
                <a:gd name="T54" fmla="*/ 57 w 112"/>
                <a:gd name="T55" fmla="*/ 55 h 77"/>
                <a:gd name="T56" fmla="*/ 48 w 112"/>
                <a:gd name="T57" fmla="*/ 77 h 77"/>
                <a:gd name="T58" fmla="*/ 48 w 112"/>
                <a:gd name="T59" fmla="*/ 32 h 77"/>
                <a:gd name="T60" fmla="*/ 41 w 112"/>
                <a:gd name="T61" fmla="*/ 47 h 77"/>
                <a:gd name="T62" fmla="*/ 65 w 112"/>
                <a:gd name="T63" fmla="*/ 21 h 77"/>
                <a:gd name="T64" fmla="*/ 65 w 112"/>
                <a:gd name="T65" fmla="*/ 47 h 77"/>
                <a:gd name="T66" fmla="*/ 31 w 112"/>
                <a:gd name="T67" fmla="*/ 72 h 77"/>
                <a:gd name="T68" fmla="*/ 30 w 112"/>
                <a:gd name="T69" fmla="*/ 72 h 77"/>
                <a:gd name="T70" fmla="*/ 24 w 112"/>
                <a:gd name="T71" fmla="*/ 47 h 77"/>
                <a:gd name="T72" fmla="*/ 23 w 112"/>
                <a:gd name="T73" fmla="*/ 47 h 77"/>
                <a:gd name="T74" fmla="*/ 23 w 112"/>
                <a:gd name="T75" fmla="*/ 26 h 77"/>
                <a:gd name="T76" fmla="*/ 35 w 112"/>
                <a:gd name="T77" fmla="*/ 51 h 77"/>
                <a:gd name="T78" fmla="*/ 39 w 112"/>
                <a:gd name="T79" fmla="*/ 17 h 77"/>
                <a:gd name="T80" fmla="*/ 31 w 112"/>
                <a:gd name="T81" fmla="*/ 25 h 77"/>
                <a:gd name="T82" fmla="*/ 81 w 112"/>
                <a:gd name="T83" fmla="*/ 9 h 77"/>
                <a:gd name="T84" fmla="*/ 75 w 112"/>
                <a:gd name="T85" fmla="*/ 23 h 77"/>
                <a:gd name="T86" fmla="*/ 81 w 112"/>
                <a:gd name="T87" fmla="*/ 9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2" h="77">
                  <a:moveTo>
                    <a:pt x="56" y="0"/>
                  </a:moveTo>
                  <a:cubicBezTo>
                    <a:pt x="62" y="0"/>
                    <a:pt x="66" y="4"/>
                    <a:pt x="66" y="10"/>
                  </a:cubicBezTo>
                  <a:cubicBezTo>
                    <a:pt x="66" y="15"/>
                    <a:pt x="62" y="20"/>
                    <a:pt x="56" y="20"/>
                  </a:cubicBezTo>
                  <a:cubicBezTo>
                    <a:pt x="51" y="20"/>
                    <a:pt x="46" y="15"/>
                    <a:pt x="46" y="10"/>
                  </a:cubicBezTo>
                  <a:cubicBezTo>
                    <a:pt x="46" y="4"/>
                    <a:pt x="51" y="0"/>
                    <a:pt x="56" y="0"/>
                  </a:cubicBezTo>
                  <a:close/>
                  <a:moveTo>
                    <a:pt x="15" y="49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9" y="66"/>
                    <a:pt x="9" y="66"/>
                    <a:pt x="9" y="66"/>
                  </a:cubicBezTo>
                  <a:cubicBezTo>
                    <a:pt x="4" y="66"/>
                    <a:pt x="4" y="66"/>
                    <a:pt x="4" y="66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1"/>
                    <a:pt x="1" y="29"/>
                    <a:pt x="4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3" y="30"/>
                    <a:pt x="13" y="30"/>
                    <a:pt x="13" y="31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49"/>
                    <a:pt x="15" y="49"/>
                    <a:pt x="15" y="49"/>
                  </a:cubicBezTo>
                  <a:close/>
                  <a:moveTo>
                    <a:pt x="10" y="15"/>
                  </a:moveTo>
                  <a:cubicBezTo>
                    <a:pt x="13" y="15"/>
                    <a:pt x="16" y="18"/>
                    <a:pt x="16" y="22"/>
                  </a:cubicBezTo>
                  <a:cubicBezTo>
                    <a:pt x="16" y="23"/>
                    <a:pt x="16" y="24"/>
                    <a:pt x="15" y="25"/>
                  </a:cubicBezTo>
                  <a:cubicBezTo>
                    <a:pt x="15" y="26"/>
                    <a:pt x="15" y="26"/>
                    <a:pt x="14" y="26"/>
                  </a:cubicBezTo>
                  <a:cubicBezTo>
                    <a:pt x="13" y="27"/>
                    <a:pt x="12" y="28"/>
                    <a:pt x="10" y="28"/>
                  </a:cubicBezTo>
                  <a:cubicBezTo>
                    <a:pt x="6" y="28"/>
                    <a:pt x="3" y="25"/>
                    <a:pt x="3" y="22"/>
                  </a:cubicBezTo>
                  <a:cubicBezTo>
                    <a:pt x="3" y="18"/>
                    <a:pt x="6" y="15"/>
                    <a:pt x="10" y="15"/>
                  </a:cubicBezTo>
                  <a:close/>
                  <a:moveTo>
                    <a:pt x="96" y="49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101" y="66"/>
                    <a:pt x="101" y="66"/>
                    <a:pt x="101" y="66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2" y="52"/>
                    <a:pt x="102" y="52"/>
                    <a:pt x="102" y="52"/>
                  </a:cubicBezTo>
                  <a:cubicBezTo>
                    <a:pt x="102" y="66"/>
                    <a:pt x="102" y="66"/>
                    <a:pt x="102" y="66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37"/>
                    <a:pt x="107" y="37"/>
                    <a:pt x="107" y="37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12" y="46"/>
                    <a:pt x="112" y="46"/>
                    <a:pt x="112" y="46"/>
                  </a:cubicBezTo>
                  <a:cubicBezTo>
                    <a:pt x="112" y="33"/>
                    <a:pt x="112" y="33"/>
                    <a:pt x="112" y="33"/>
                  </a:cubicBezTo>
                  <a:cubicBezTo>
                    <a:pt x="112" y="31"/>
                    <a:pt x="110" y="29"/>
                    <a:pt x="107" y="29"/>
                  </a:cubicBezTo>
                  <a:cubicBezTo>
                    <a:pt x="98" y="29"/>
                    <a:pt x="98" y="29"/>
                    <a:pt x="98" y="29"/>
                  </a:cubicBezTo>
                  <a:cubicBezTo>
                    <a:pt x="98" y="30"/>
                    <a:pt x="98" y="30"/>
                    <a:pt x="98" y="3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6" y="49"/>
                    <a:pt x="96" y="49"/>
                    <a:pt x="96" y="49"/>
                  </a:cubicBezTo>
                  <a:close/>
                  <a:moveTo>
                    <a:pt x="101" y="15"/>
                  </a:moveTo>
                  <a:cubicBezTo>
                    <a:pt x="98" y="15"/>
                    <a:pt x="95" y="18"/>
                    <a:pt x="95" y="22"/>
                  </a:cubicBezTo>
                  <a:cubicBezTo>
                    <a:pt x="95" y="23"/>
                    <a:pt x="95" y="24"/>
                    <a:pt x="96" y="25"/>
                  </a:cubicBezTo>
                  <a:cubicBezTo>
                    <a:pt x="96" y="26"/>
                    <a:pt x="97" y="26"/>
                    <a:pt x="97" y="26"/>
                  </a:cubicBezTo>
                  <a:cubicBezTo>
                    <a:pt x="98" y="27"/>
                    <a:pt x="100" y="28"/>
                    <a:pt x="101" y="28"/>
                  </a:cubicBezTo>
                  <a:cubicBezTo>
                    <a:pt x="105" y="28"/>
                    <a:pt x="108" y="25"/>
                    <a:pt x="108" y="22"/>
                  </a:cubicBezTo>
                  <a:cubicBezTo>
                    <a:pt x="108" y="18"/>
                    <a:pt x="105" y="15"/>
                    <a:pt x="101" y="15"/>
                  </a:cubicBezTo>
                  <a:close/>
                  <a:moveTo>
                    <a:pt x="75" y="51"/>
                  </a:moveTo>
                  <a:cubicBezTo>
                    <a:pt x="75" y="72"/>
                    <a:pt x="75" y="72"/>
                    <a:pt x="75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72"/>
                    <a:pt x="82" y="72"/>
                    <a:pt x="82" y="72"/>
                  </a:cubicBezTo>
                  <a:cubicBezTo>
                    <a:pt x="87" y="72"/>
                    <a:pt x="87" y="72"/>
                    <a:pt x="87" y="72"/>
                  </a:cubicBezTo>
                  <a:cubicBezTo>
                    <a:pt x="87" y="51"/>
                    <a:pt x="87" y="51"/>
                    <a:pt x="87" y="51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8" y="47"/>
                    <a:pt x="88" y="47"/>
                    <a:pt x="88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4" y="28"/>
                    <a:pt x="91" y="26"/>
                    <a:pt x="88" y="26"/>
                  </a:cubicBezTo>
                  <a:cubicBezTo>
                    <a:pt x="77" y="26"/>
                    <a:pt x="77" y="26"/>
                    <a:pt x="77" y="26"/>
                  </a:cubicBezTo>
                  <a:cubicBezTo>
                    <a:pt x="77" y="27"/>
                    <a:pt x="77" y="28"/>
                    <a:pt x="77" y="28"/>
                  </a:cubicBezTo>
                  <a:cubicBezTo>
                    <a:pt x="77" y="51"/>
                    <a:pt x="77" y="51"/>
                    <a:pt x="77" y="51"/>
                  </a:cubicBezTo>
                  <a:cubicBezTo>
                    <a:pt x="75" y="51"/>
                    <a:pt x="75" y="51"/>
                    <a:pt x="75" y="51"/>
                  </a:cubicBezTo>
                  <a:close/>
                  <a:moveTo>
                    <a:pt x="65" y="47"/>
                  </a:moveTo>
                  <a:cubicBezTo>
                    <a:pt x="65" y="32"/>
                    <a:pt x="65" y="32"/>
                    <a:pt x="65" y="32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0"/>
                    <a:pt x="64" y="50"/>
                    <a:pt x="64" y="50"/>
                  </a:cubicBezTo>
                  <a:cubicBezTo>
                    <a:pt x="64" y="77"/>
                    <a:pt x="64" y="77"/>
                    <a:pt x="64" y="77"/>
                  </a:cubicBezTo>
                  <a:cubicBezTo>
                    <a:pt x="57" y="77"/>
                    <a:pt x="57" y="77"/>
                    <a:pt x="57" y="77"/>
                  </a:cubicBezTo>
                  <a:cubicBezTo>
                    <a:pt x="57" y="55"/>
                    <a:pt x="57" y="55"/>
                    <a:pt x="57" y="55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77"/>
                    <a:pt x="55" y="77"/>
                    <a:pt x="55" y="77"/>
                  </a:cubicBezTo>
                  <a:cubicBezTo>
                    <a:pt x="48" y="77"/>
                    <a:pt x="48" y="77"/>
                    <a:pt x="48" y="77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24"/>
                    <a:pt x="44" y="21"/>
                    <a:pt x="47" y="21"/>
                  </a:cubicBezTo>
                  <a:cubicBezTo>
                    <a:pt x="66" y="21"/>
                    <a:pt x="46" y="21"/>
                    <a:pt x="65" y="21"/>
                  </a:cubicBezTo>
                  <a:cubicBezTo>
                    <a:pt x="69" y="21"/>
                    <a:pt x="71" y="24"/>
                    <a:pt x="71" y="2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0" y="47"/>
                    <a:pt x="68" y="47"/>
                    <a:pt x="65" y="47"/>
                  </a:cubicBezTo>
                  <a:close/>
                  <a:moveTo>
                    <a:pt x="37" y="51"/>
                  </a:moveTo>
                  <a:cubicBezTo>
                    <a:pt x="37" y="72"/>
                    <a:pt x="37" y="72"/>
                    <a:pt x="37" y="72"/>
                  </a:cubicBezTo>
                  <a:cubicBezTo>
                    <a:pt x="31" y="72"/>
                    <a:pt x="31" y="72"/>
                    <a:pt x="31" y="72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24" y="72"/>
                    <a:pt x="24" y="72"/>
                    <a:pt x="24" y="7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8" y="28"/>
                    <a:pt x="20" y="26"/>
                    <a:pt x="23" y="26"/>
                  </a:cubicBezTo>
                  <a:cubicBezTo>
                    <a:pt x="35" y="26"/>
                    <a:pt x="35" y="26"/>
                    <a:pt x="35" y="26"/>
                  </a:cubicBezTo>
                  <a:cubicBezTo>
                    <a:pt x="35" y="27"/>
                    <a:pt x="35" y="28"/>
                    <a:pt x="35" y="28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7" y="51"/>
                    <a:pt x="37" y="51"/>
                    <a:pt x="37" y="51"/>
                  </a:cubicBezTo>
                  <a:close/>
                  <a:moveTo>
                    <a:pt x="31" y="9"/>
                  </a:moveTo>
                  <a:cubicBezTo>
                    <a:pt x="35" y="9"/>
                    <a:pt x="39" y="12"/>
                    <a:pt x="39" y="17"/>
                  </a:cubicBezTo>
                  <a:cubicBezTo>
                    <a:pt x="39" y="19"/>
                    <a:pt x="38" y="20"/>
                    <a:pt x="37" y="22"/>
                  </a:cubicBezTo>
                  <a:cubicBezTo>
                    <a:pt x="37" y="22"/>
                    <a:pt x="37" y="22"/>
                    <a:pt x="37" y="23"/>
                  </a:cubicBezTo>
                  <a:cubicBezTo>
                    <a:pt x="35" y="24"/>
                    <a:pt x="33" y="25"/>
                    <a:pt x="31" y="25"/>
                  </a:cubicBezTo>
                  <a:cubicBezTo>
                    <a:pt x="26" y="25"/>
                    <a:pt x="22" y="21"/>
                    <a:pt x="22" y="17"/>
                  </a:cubicBezTo>
                  <a:cubicBezTo>
                    <a:pt x="22" y="12"/>
                    <a:pt x="26" y="9"/>
                    <a:pt x="31" y="9"/>
                  </a:cubicBezTo>
                  <a:close/>
                  <a:moveTo>
                    <a:pt x="81" y="9"/>
                  </a:moveTo>
                  <a:cubicBezTo>
                    <a:pt x="76" y="9"/>
                    <a:pt x="73" y="12"/>
                    <a:pt x="73" y="17"/>
                  </a:cubicBezTo>
                  <a:cubicBezTo>
                    <a:pt x="73" y="19"/>
                    <a:pt x="73" y="20"/>
                    <a:pt x="74" y="22"/>
                  </a:cubicBezTo>
                  <a:cubicBezTo>
                    <a:pt x="75" y="22"/>
                    <a:pt x="75" y="22"/>
                    <a:pt x="75" y="23"/>
                  </a:cubicBezTo>
                  <a:cubicBezTo>
                    <a:pt x="77" y="24"/>
                    <a:pt x="79" y="25"/>
                    <a:pt x="81" y="25"/>
                  </a:cubicBezTo>
                  <a:cubicBezTo>
                    <a:pt x="85" y="25"/>
                    <a:pt x="89" y="21"/>
                    <a:pt x="89" y="17"/>
                  </a:cubicBezTo>
                  <a:cubicBezTo>
                    <a:pt x="89" y="12"/>
                    <a:pt x="85" y="9"/>
                    <a:pt x="81" y="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grpSp>
        <p:nvGrpSpPr>
          <p:cNvPr id="4" name="组合 3"/>
          <p:cNvGrpSpPr/>
          <p:nvPr>
            <p:custDataLst>
              <p:tags r:id="rId6"/>
            </p:custDataLst>
          </p:nvPr>
        </p:nvGrpSpPr>
        <p:grpSpPr>
          <a:xfrm>
            <a:off x="6443463" y="1678267"/>
            <a:ext cx="3204932" cy="4343021"/>
            <a:chOff x="4854288" y="843558"/>
            <a:chExt cx="2603776" cy="3528392"/>
          </a:xfrm>
        </p:grpSpPr>
        <p:sp>
          <p:nvSpPr>
            <p:cNvPr id="10" name="椭圆 9"/>
            <p:cNvSpPr/>
            <p:nvPr>
              <p:custDataLst>
                <p:tags r:id="rId7"/>
              </p:custDataLst>
            </p:nvPr>
          </p:nvSpPr>
          <p:spPr>
            <a:xfrm>
              <a:off x="5294653" y="843558"/>
              <a:ext cx="1710418" cy="1710418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2"/>
              </a:solidFill>
              <a:round/>
            </a:ln>
          </p:spPr>
          <p:txBody>
            <a:bodyPr vert="horz" wrap="square" lIns="121920" tIns="60960" rIns="121920" bIns="60960" numCol="1" anchor="t" anchorCtr="0" compatLnSpc="1">
              <a:normAutofit/>
            </a:bodyPr>
            <a:lstStyle/>
            <a:p>
              <a:endParaRPr lang="zh-CN" altLang="en-US" dirty="0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8"/>
              </p:custDataLst>
            </p:nvPr>
          </p:nvSpPr>
          <p:spPr>
            <a:xfrm>
              <a:off x="4854288" y="2862457"/>
              <a:ext cx="2603776" cy="15094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400"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Enter Title</a:t>
              </a:r>
              <a:endParaRPr lang="en-US" altLang="zh-CN" sz="2400" dirty="0">
                <a:solidFill>
                  <a:schemeClr val="bg2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endParaRPr>
            </a:p>
          </p:txBody>
        </p:sp>
        <p:sp>
          <p:nvSpPr>
            <p:cNvPr id="14" name="等腰三角形 13"/>
            <p:cNvSpPr/>
            <p:nvPr>
              <p:custDataLst>
                <p:tags r:id="rId9"/>
              </p:custDataLst>
            </p:nvPr>
          </p:nvSpPr>
          <p:spPr>
            <a:xfrm>
              <a:off x="5935223" y="2699164"/>
              <a:ext cx="441906" cy="235306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25000" lnSpcReduction="20000"/>
            </a:bodyPr>
            <a:lstStyle/>
            <a:p>
              <a:pPr algn="ctr"/>
              <a:endParaRPr lang="zh-CN" altLang="en-US" sz="2665">
                <a:solidFill>
                  <a:schemeClr val="tx1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  <p:sp>
          <p:nvSpPr>
            <p:cNvPr id="16" name="Freeform 19"/>
            <p:cNvSpPr>
              <a:spLocks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5790493" y="1319974"/>
              <a:ext cx="718737" cy="757586"/>
            </a:xfrm>
            <a:custGeom>
              <a:avLst/>
              <a:gdLst>
                <a:gd name="T0" fmla="*/ 170 w 222"/>
                <a:gd name="T1" fmla="*/ 30 h 234"/>
                <a:gd name="T2" fmla="*/ 180 w 222"/>
                <a:gd name="T3" fmla="*/ 9 h 234"/>
                <a:gd name="T4" fmla="*/ 149 w 222"/>
                <a:gd name="T5" fmla="*/ 19 h 234"/>
                <a:gd name="T6" fmla="*/ 7 w 222"/>
                <a:gd name="T7" fmla="*/ 158 h 234"/>
                <a:gd name="T8" fmla="*/ 31 w 222"/>
                <a:gd name="T9" fmla="*/ 222 h 234"/>
                <a:gd name="T10" fmla="*/ 31 w 222"/>
                <a:gd name="T11" fmla="*/ 170 h 234"/>
                <a:gd name="T12" fmla="*/ 106 w 222"/>
                <a:gd name="T13" fmla="*/ 115 h 234"/>
                <a:gd name="T14" fmla="*/ 116 w 222"/>
                <a:gd name="T15" fmla="*/ 92 h 234"/>
                <a:gd name="T16" fmla="*/ 85 w 222"/>
                <a:gd name="T17" fmla="*/ 104 h 234"/>
                <a:gd name="T18" fmla="*/ 76 w 222"/>
                <a:gd name="T19" fmla="*/ 99 h 234"/>
                <a:gd name="T20" fmla="*/ 116 w 222"/>
                <a:gd name="T21" fmla="*/ 82 h 234"/>
                <a:gd name="T22" fmla="*/ 132 w 222"/>
                <a:gd name="T23" fmla="*/ 92 h 234"/>
                <a:gd name="T24" fmla="*/ 132 w 222"/>
                <a:gd name="T25" fmla="*/ 19 h 234"/>
                <a:gd name="T26" fmla="*/ 180 w 222"/>
                <a:gd name="T27" fmla="*/ 0 h 234"/>
                <a:gd name="T28" fmla="*/ 182 w 222"/>
                <a:gd name="T29" fmla="*/ 0 h 234"/>
                <a:gd name="T30" fmla="*/ 222 w 222"/>
                <a:gd name="T31" fmla="*/ 19 h 234"/>
                <a:gd name="T32" fmla="*/ 170 w 222"/>
                <a:gd name="T33" fmla="*/ 186 h 234"/>
                <a:gd name="T34" fmla="*/ 156 w 222"/>
                <a:gd name="T35" fmla="*/ 179 h 234"/>
                <a:gd name="T36" fmla="*/ 106 w 222"/>
                <a:gd name="T37" fmla="*/ 210 h 234"/>
                <a:gd name="T38" fmla="*/ 87 w 222"/>
                <a:gd name="T39" fmla="*/ 200 h 234"/>
                <a:gd name="T40" fmla="*/ 38 w 222"/>
                <a:gd name="T41" fmla="*/ 234 h 234"/>
                <a:gd name="T42" fmla="*/ 2 w 222"/>
                <a:gd name="T43" fmla="*/ 217 h 234"/>
                <a:gd name="T44" fmla="*/ 0 w 222"/>
                <a:gd name="T45" fmla="*/ 215 h 234"/>
                <a:gd name="T46" fmla="*/ 0 w 222"/>
                <a:gd name="T47" fmla="*/ 148 h 234"/>
                <a:gd name="T48" fmla="*/ 45 w 222"/>
                <a:gd name="T49" fmla="*/ 130 h 234"/>
                <a:gd name="T50" fmla="*/ 47 w 222"/>
                <a:gd name="T51" fmla="*/ 130 h 234"/>
                <a:gd name="T52" fmla="*/ 87 w 222"/>
                <a:gd name="T53" fmla="*/ 148 h 234"/>
                <a:gd name="T54" fmla="*/ 99 w 222"/>
                <a:gd name="T55" fmla="*/ 198 h 234"/>
                <a:gd name="T56" fmla="*/ 76 w 222"/>
                <a:gd name="T57" fmla="*/ 115 h 234"/>
                <a:gd name="T58" fmla="*/ 69 w 222"/>
                <a:gd name="T59" fmla="*/ 139 h 234"/>
                <a:gd name="T60" fmla="*/ 69 w 222"/>
                <a:gd name="T61" fmla="*/ 104 h 234"/>
                <a:gd name="T62" fmla="*/ 139 w 222"/>
                <a:gd name="T63" fmla="*/ 94 h 234"/>
                <a:gd name="T64" fmla="*/ 156 w 222"/>
                <a:gd name="T65" fmla="*/ 104 h 234"/>
                <a:gd name="T66" fmla="*/ 163 w 222"/>
                <a:gd name="T67" fmla="*/ 174 h 234"/>
                <a:gd name="T68" fmla="*/ 139 w 222"/>
                <a:gd name="T69" fmla="*/ 30 h 234"/>
                <a:gd name="T70" fmla="*/ 139 w 222"/>
                <a:gd name="T71" fmla="*/ 94 h 234"/>
                <a:gd name="T72" fmla="*/ 38 w 222"/>
                <a:gd name="T73" fmla="*/ 158 h 234"/>
                <a:gd name="T74" fmla="*/ 47 w 222"/>
                <a:gd name="T75" fmla="*/ 137 h 234"/>
                <a:gd name="T76" fmla="*/ 17 w 222"/>
                <a:gd name="T77" fmla="*/ 148 h 234"/>
                <a:gd name="T78" fmla="*/ 173 w 222"/>
                <a:gd name="T79" fmla="*/ 37 h 234"/>
                <a:gd name="T80" fmla="*/ 170 w 222"/>
                <a:gd name="T81" fmla="*/ 37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22" h="234">
                  <a:moveTo>
                    <a:pt x="149" y="19"/>
                  </a:moveTo>
                  <a:lnTo>
                    <a:pt x="170" y="30"/>
                  </a:lnTo>
                  <a:lnTo>
                    <a:pt x="201" y="19"/>
                  </a:lnTo>
                  <a:lnTo>
                    <a:pt x="180" y="9"/>
                  </a:lnTo>
                  <a:lnTo>
                    <a:pt x="149" y="19"/>
                  </a:lnTo>
                  <a:lnTo>
                    <a:pt x="149" y="19"/>
                  </a:lnTo>
                  <a:close/>
                  <a:moveTo>
                    <a:pt x="31" y="170"/>
                  </a:moveTo>
                  <a:lnTo>
                    <a:pt x="7" y="158"/>
                  </a:lnTo>
                  <a:lnTo>
                    <a:pt x="7" y="212"/>
                  </a:lnTo>
                  <a:lnTo>
                    <a:pt x="31" y="222"/>
                  </a:lnTo>
                  <a:lnTo>
                    <a:pt x="31" y="170"/>
                  </a:lnTo>
                  <a:lnTo>
                    <a:pt x="31" y="170"/>
                  </a:lnTo>
                  <a:close/>
                  <a:moveTo>
                    <a:pt x="85" y="104"/>
                  </a:moveTo>
                  <a:lnTo>
                    <a:pt x="106" y="115"/>
                  </a:lnTo>
                  <a:lnTo>
                    <a:pt x="137" y="101"/>
                  </a:lnTo>
                  <a:lnTo>
                    <a:pt x="116" y="92"/>
                  </a:lnTo>
                  <a:lnTo>
                    <a:pt x="85" y="104"/>
                  </a:lnTo>
                  <a:lnTo>
                    <a:pt x="85" y="104"/>
                  </a:lnTo>
                  <a:close/>
                  <a:moveTo>
                    <a:pt x="69" y="104"/>
                  </a:moveTo>
                  <a:lnTo>
                    <a:pt x="76" y="99"/>
                  </a:lnTo>
                  <a:lnTo>
                    <a:pt x="113" y="85"/>
                  </a:lnTo>
                  <a:lnTo>
                    <a:pt x="116" y="82"/>
                  </a:lnTo>
                  <a:lnTo>
                    <a:pt x="116" y="85"/>
                  </a:lnTo>
                  <a:lnTo>
                    <a:pt x="132" y="92"/>
                  </a:lnTo>
                  <a:lnTo>
                    <a:pt x="132" y="26"/>
                  </a:lnTo>
                  <a:lnTo>
                    <a:pt x="132" y="19"/>
                  </a:lnTo>
                  <a:lnTo>
                    <a:pt x="139" y="16"/>
                  </a:lnTo>
                  <a:lnTo>
                    <a:pt x="180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213" y="16"/>
                  </a:lnTo>
                  <a:lnTo>
                    <a:pt x="222" y="19"/>
                  </a:lnTo>
                  <a:lnTo>
                    <a:pt x="222" y="167"/>
                  </a:lnTo>
                  <a:lnTo>
                    <a:pt x="170" y="186"/>
                  </a:lnTo>
                  <a:lnTo>
                    <a:pt x="165" y="184"/>
                  </a:lnTo>
                  <a:lnTo>
                    <a:pt x="156" y="179"/>
                  </a:lnTo>
                  <a:lnTo>
                    <a:pt x="156" y="191"/>
                  </a:lnTo>
                  <a:lnTo>
                    <a:pt x="106" y="210"/>
                  </a:lnTo>
                  <a:lnTo>
                    <a:pt x="99" y="208"/>
                  </a:lnTo>
                  <a:lnTo>
                    <a:pt x="87" y="200"/>
                  </a:lnTo>
                  <a:lnTo>
                    <a:pt x="87" y="217"/>
                  </a:lnTo>
                  <a:lnTo>
                    <a:pt x="38" y="234"/>
                  </a:lnTo>
                  <a:lnTo>
                    <a:pt x="33" y="231"/>
                  </a:lnTo>
                  <a:lnTo>
                    <a:pt x="2" y="217"/>
                  </a:lnTo>
                  <a:lnTo>
                    <a:pt x="0" y="217"/>
                  </a:lnTo>
                  <a:lnTo>
                    <a:pt x="0" y="215"/>
                  </a:lnTo>
                  <a:lnTo>
                    <a:pt x="0" y="153"/>
                  </a:lnTo>
                  <a:lnTo>
                    <a:pt x="0" y="148"/>
                  </a:lnTo>
                  <a:lnTo>
                    <a:pt x="7" y="144"/>
                  </a:lnTo>
                  <a:lnTo>
                    <a:pt x="45" y="130"/>
                  </a:lnTo>
                  <a:lnTo>
                    <a:pt x="47" y="127"/>
                  </a:lnTo>
                  <a:lnTo>
                    <a:pt x="47" y="130"/>
                  </a:lnTo>
                  <a:lnTo>
                    <a:pt x="80" y="144"/>
                  </a:lnTo>
                  <a:lnTo>
                    <a:pt x="87" y="148"/>
                  </a:lnTo>
                  <a:lnTo>
                    <a:pt x="87" y="193"/>
                  </a:lnTo>
                  <a:lnTo>
                    <a:pt x="99" y="198"/>
                  </a:lnTo>
                  <a:lnTo>
                    <a:pt x="99" y="125"/>
                  </a:lnTo>
                  <a:lnTo>
                    <a:pt x="76" y="115"/>
                  </a:lnTo>
                  <a:lnTo>
                    <a:pt x="76" y="141"/>
                  </a:lnTo>
                  <a:lnTo>
                    <a:pt x="69" y="139"/>
                  </a:lnTo>
                  <a:lnTo>
                    <a:pt x="69" y="108"/>
                  </a:lnTo>
                  <a:lnTo>
                    <a:pt x="69" y="104"/>
                  </a:lnTo>
                  <a:lnTo>
                    <a:pt x="69" y="104"/>
                  </a:lnTo>
                  <a:close/>
                  <a:moveTo>
                    <a:pt x="139" y="94"/>
                  </a:moveTo>
                  <a:lnTo>
                    <a:pt x="149" y="99"/>
                  </a:lnTo>
                  <a:lnTo>
                    <a:pt x="156" y="104"/>
                  </a:lnTo>
                  <a:lnTo>
                    <a:pt x="156" y="172"/>
                  </a:lnTo>
                  <a:lnTo>
                    <a:pt x="163" y="174"/>
                  </a:lnTo>
                  <a:lnTo>
                    <a:pt x="163" y="42"/>
                  </a:lnTo>
                  <a:lnTo>
                    <a:pt x="139" y="30"/>
                  </a:lnTo>
                  <a:lnTo>
                    <a:pt x="139" y="94"/>
                  </a:lnTo>
                  <a:lnTo>
                    <a:pt x="139" y="94"/>
                  </a:lnTo>
                  <a:close/>
                  <a:moveTo>
                    <a:pt x="17" y="148"/>
                  </a:moveTo>
                  <a:lnTo>
                    <a:pt x="38" y="158"/>
                  </a:lnTo>
                  <a:lnTo>
                    <a:pt x="69" y="146"/>
                  </a:lnTo>
                  <a:lnTo>
                    <a:pt x="47" y="137"/>
                  </a:lnTo>
                  <a:lnTo>
                    <a:pt x="17" y="148"/>
                  </a:lnTo>
                  <a:lnTo>
                    <a:pt x="17" y="148"/>
                  </a:lnTo>
                  <a:close/>
                  <a:moveTo>
                    <a:pt x="170" y="37"/>
                  </a:moveTo>
                  <a:lnTo>
                    <a:pt x="173" y="37"/>
                  </a:lnTo>
                  <a:lnTo>
                    <a:pt x="170" y="37"/>
                  </a:lnTo>
                  <a:lnTo>
                    <a:pt x="170" y="37"/>
                  </a:lnTo>
                  <a:lnTo>
                    <a:pt x="170" y="3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>
              <a:normAutofit/>
            </a:bodyPr>
            <a:lstStyle/>
            <a:p>
              <a:pPr>
                <a:defRPr/>
              </a:pPr>
              <a:endParaRPr lang="zh-CN" altLang="en-US"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sp>
        <p:nvSpPr>
          <p:cNvPr id="9" name="文本框 8"/>
          <p:cNvSpPr txBox="1"/>
          <p:nvPr>
            <p:custDataLst>
              <p:tags r:id="rId11"/>
            </p:custDataLst>
          </p:nvPr>
        </p:nvSpPr>
        <p:spPr>
          <a:xfrm>
            <a:off x="609600" y="275167"/>
            <a:ext cx="10972800" cy="65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normAutofit fontScale="92500" lnSpcReduction="20000"/>
          </a:bodyPr>
          <a:lstStyle>
            <a:lvl1pPr>
              <a:defRPr sz="3200">
                <a:latin typeface="+mj-lt"/>
                <a:ea typeface="+mj-ea"/>
                <a:cs typeface="+mj-cs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en-US" altLang="zh-CN" sz="4265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sz="4265" dirty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椭圆 59"/>
          <p:cNvSpPr/>
          <p:nvPr>
            <p:custDataLst>
              <p:tags r:id="rId1"/>
            </p:custDataLst>
          </p:nvPr>
        </p:nvSpPr>
        <p:spPr>
          <a:xfrm>
            <a:off x="1333002" y="1836493"/>
            <a:ext cx="2022236" cy="2022236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2"/>
            </a:solidFill>
            <a:round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dirty="0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84" name="矩形 83"/>
          <p:cNvSpPr/>
          <p:nvPr>
            <p:custDataLst>
              <p:tags r:id="rId2"/>
            </p:custDataLst>
          </p:nvPr>
        </p:nvSpPr>
        <p:spPr>
          <a:xfrm>
            <a:off x="812357" y="4223448"/>
            <a:ext cx="3078457" cy="17846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sz="2400" dirty="0">
              <a:solidFill>
                <a:schemeClr val="bg2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86" name="等腰三角形 85"/>
          <p:cNvSpPr/>
          <p:nvPr>
            <p:custDataLst>
              <p:tags r:id="rId3"/>
            </p:custDataLst>
          </p:nvPr>
        </p:nvSpPr>
        <p:spPr>
          <a:xfrm>
            <a:off x="2090351" y="4030385"/>
            <a:ext cx="522468" cy="27820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2665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90" name="Freeform 93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1645644" y="2317323"/>
            <a:ext cx="1396953" cy="954144"/>
          </a:xfrm>
          <a:custGeom>
            <a:avLst/>
            <a:gdLst>
              <a:gd name="T0" fmla="*/ 56 w 112"/>
              <a:gd name="T1" fmla="*/ 20 h 77"/>
              <a:gd name="T2" fmla="*/ 15 w 112"/>
              <a:gd name="T3" fmla="*/ 49 h 77"/>
              <a:gd name="T4" fmla="*/ 10 w 112"/>
              <a:gd name="T5" fmla="*/ 52 h 77"/>
              <a:gd name="T6" fmla="*/ 4 w 112"/>
              <a:gd name="T7" fmla="*/ 66 h 77"/>
              <a:gd name="T8" fmla="*/ 4 w 112"/>
              <a:gd name="T9" fmla="*/ 37 h 77"/>
              <a:gd name="T10" fmla="*/ 0 w 112"/>
              <a:gd name="T11" fmla="*/ 46 h 77"/>
              <a:gd name="T12" fmla="*/ 13 w 112"/>
              <a:gd name="T13" fmla="*/ 29 h 77"/>
              <a:gd name="T14" fmla="*/ 15 w 112"/>
              <a:gd name="T15" fmla="*/ 49 h 77"/>
              <a:gd name="T16" fmla="*/ 15 w 112"/>
              <a:gd name="T17" fmla="*/ 25 h 77"/>
              <a:gd name="T18" fmla="*/ 3 w 112"/>
              <a:gd name="T19" fmla="*/ 22 h 77"/>
              <a:gd name="T20" fmla="*/ 96 w 112"/>
              <a:gd name="T21" fmla="*/ 66 h 77"/>
              <a:gd name="T22" fmla="*/ 102 w 112"/>
              <a:gd name="T23" fmla="*/ 52 h 77"/>
              <a:gd name="T24" fmla="*/ 107 w 112"/>
              <a:gd name="T25" fmla="*/ 49 h 77"/>
              <a:gd name="T26" fmla="*/ 107 w 112"/>
              <a:gd name="T27" fmla="*/ 37 h 77"/>
              <a:gd name="T28" fmla="*/ 112 w 112"/>
              <a:gd name="T29" fmla="*/ 33 h 77"/>
              <a:gd name="T30" fmla="*/ 98 w 112"/>
              <a:gd name="T31" fmla="*/ 31 h 77"/>
              <a:gd name="T32" fmla="*/ 101 w 112"/>
              <a:gd name="T33" fmla="*/ 15 h 77"/>
              <a:gd name="T34" fmla="*/ 97 w 112"/>
              <a:gd name="T35" fmla="*/ 26 h 77"/>
              <a:gd name="T36" fmla="*/ 101 w 112"/>
              <a:gd name="T37" fmla="*/ 15 h 77"/>
              <a:gd name="T38" fmla="*/ 80 w 112"/>
              <a:gd name="T39" fmla="*/ 72 h 77"/>
              <a:gd name="T40" fmla="*/ 82 w 112"/>
              <a:gd name="T41" fmla="*/ 72 h 77"/>
              <a:gd name="T42" fmla="*/ 87 w 112"/>
              <a:gd name="T43" fmla="*/ 47 h 77"/>
              <a:gd name="T44" fmla="*/ 88 w 112"/>
              <a:gd name="T45" fmla="*/ 47 h 77"/>
              <a:gd name="T46" fmla="*/ 88 w 112"/>
              <a:gd name="T47" fmla="*/ 26 h 77"/>
              <a:gd name="T48" fmla="*/ 77 w 112"/>
              <a:gd name="T49" fmla="*/ 51 h 77"/>
              <a:gd name="T50" fmla="*/ 65 w 112"/>
              <a:gd name="T51" fmla="*/ 32 h 77"/>
              <a:gd name="T52" fmla="*/ 64 w 112"/>
              <a:gd name="T53" fmla="*/ 50 h 77"/>
              <a:gd name="T54" fmla="*/ 57 w 112"/>
              <a:gd name="T55" fmla="*/ 55 h 77"/>
              <a:gd name="T56" fmla="*/ 48 w 112"/>
              <a:gd name="T57" fmla="*/ 77 h 77"/>
              <a:gd name="T58" fmla="*/ 48 w 112"/>
              <a:gd name="T59" fmla="*/ 32 h 77"/>
              <a:gd name="T60" fmla="*/ 41 w 112"/>
              <a:gd name="T61" fmla="*/ 47 h 77"/>
              <a:gd name="T62" fmla="*/ 65 w 112"/>
              <a:gd name="T63" fmla="*/ 21 h 77"/>
              <a:gd name="T64" fmla="*/ 65 w 112"/>
              <a:gd name="T65" fmla="*/ 47 h 77"/>
              <a:gd name="T66" fmla="*/ 31 w 112"/>
              <a:gd name="T67" fmla="*/ 72 h 77"/>
              <a:gd name="T68" fmla="*/ 30 w 112"/>
              <a:gd name="T69" fmla="*/ 72 h 77"/>
              <a:gd name="T70" fmla="*/ 24 w 112"/>
              <a:gd name="T71" fmla="*/ 47 h 77"/>
              <a:gd name="T72" fmla="*/ 23 w 112"/>
              <a:gd name="T73" fmla="*/ 47 h 77"/>
              <a:gd name="T74" fmla="*/ 23 w 112"/>
              <a:gd name="T75" fmla="*/ 26 h 77"/>
              <a:gd name="T76" fmla="*/ 35 w 112"/>
              <a:gd name="T77" fmla="*/ 51 h 77"/>
              <a:gd name="T78" fmla="*/ 39 w 112"/>
              <a:gd name="T79" fmla="*/ 17 h 77"/>
              <a:gd name="T80" fmla="*/ 31 w 112"/>
              <a:gd name="T81" fmla="*/ 25 h 77"/>
              <a:gd name="T82" fmla="*/ 81 w 112"/>
              <a:gd name="T83" fmla="*/ 9 h 77"/>
              <a:gd name="T84" fmla="*/ 75 w 112"/>
              <a:gd name="T85" fmla="*/ 23 h 77"/>
              <a:gd name="T86" fmla="*/ 81 w 112"/>
              <a:gd name="T87" fmla="*/ 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5077418" y="1836493"/>
            <a:ext cx="2022236" cy="2022236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2"/>
            </a:solidFill>
            <a:round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dirty="0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556773" y="4223448"/>
            <a:ext cx="3078457" cy="17846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sz="2400" dirty="0">
              <a:solidFill>
                <a:schemeClr val="bg2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14" name="等腰三角形 13"/>
          <p:cNvSpPr/>
          <p:nvPr>
            <p:custDataLst>
              <p:tags r:id="rId7"/>
            </p:custDataLst>
          </p:nvPr>
        </p:nvSpPr>
        <p:spPr>
          <a:xfrm>
            <a:off x="5834767" y="4030385"/>
            <a:ext cx="522468" cy="27820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2665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6" name="Freeform 19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5663653" y="2399763"/>
            <a:ext cx="849767" cy="895697"/>
          </a:xfrm>
          <a:custGeom>
            <a:avLst/>
            <a:gdLst>
              <a:gd name="T0" fmla="*/ 170 w 222"/>
              <a:gd name="T1" fmla="*/ 30 h 234"/>
              <a:gd name="T2" fmla="*/ 180 w 222"/>
              <a:gd name="T3" fmla="*/ 9 h 234"/>
              <a:gd name="T4" fmla="*/ 149 w 222"/>
              <a:gd name="T5" fmla="*/ 19 h 234"/>
              <a:gd name="T6" fmla="*/ 7 w 222"/>
              <a:gd name="T7" fmla="*/ 158 h 234"/>
              <a:gd name="T8" fmla="*/ 31 w 222"/>
              <a:gd name="T9" fmla="*/ 222 h 234"/>
              <a:gd name="T10" fmla="*/ 31 w 222"/>
              <a:gd name="T11" fmla="*/ 170 h 234"/>
              <a:gd name="T12" fmla="*/ 106 w 222"/>
              <a:gd name="T13" fmla="*/ 115 h 234"/>
              <a:gd name="T14" fmla="*/ 116 w 222"/>
              <a:gd name="T15" fmla="*/ 92 h 234"/>
              <a:gd name="T16" fmla="*/ 85 w 222"/>
              <a:gd name="T17" fmla="*/ 104 h 234"/>
              <a:gd name="T18" fmla="*/ 76 w 222"/>
              <a:gd name="T19" fmla="*/ 99 h 234"/>
              <a:gd name="T20" fmla="*/ 116 w 222"/>
              <a:gd name="T21" fmla="*/ 82 h 234"/>
              <a:gd name="T22" fmla="*/ 132 w 222"/>
              <a:gd name="T23" fmla="*/ 92 h 234"/>
              <a:gd name="T24" fmla="*/ 132 w 222"/>
              <a:gd name="T25" fmla="*/ 19 h 234"/>
              <a:gd name="T26" fmla="*/ 180 w 222"/>
              <a:gd name="T27" fmla="*/ 0 h 234"/>
              <a:gd name="T28" fmla="*/ 182 w 222"/>
              <a:gd name="T29" fmla="*/ 0 h 234"/>
              <a:gd name="T30" fmla="*/ 222 w 222"/>
              <a:gd name="T31" fmla="*/ 19 h 234"/>
              <a:gd name="T32" fmla="*/ 170 w 222"/>
              <a:gd name="T33" fmla="*/ 186 h 234"/>
              <a:gd name="T34" fmla="*/ 156 w 222"/>
              <a:gd name="T35" fmla="*/ 179 h 234"/>
              <a:gd name="T36" fmla="*/ 106 w 222"/>
              <a:gd name="T37" fmla="*/ 210 h 234"/>
              <a:gd name="T38" fmla="*/ 87 w 222"/>
              <a:gd name="T39" fmla="*/ 200 h 234"/>
              <a:gd name="T40" fmla="*/ 38 w 222"/>
              <a:gd name="T41" fmla="*/ 234 h 234"/>
              <a:gd name="T42" fmla="*/ 2 w 222"/>
              <a:gd name="T43" fmla="*/ 217 h 234"/>
              <a:gd name="T44" fmla="*/ 0 w 222"/>
              <a:gd name="T45" fmla="*/ 215 h 234"/>
              <a:gd name="T46" fmla="*/ 0 w 222"/>
              <a:gd name="T47" fmla="*/ 148 h 234"/>
              <a:gd name="T48" fmla="*/ 45 w 222"/>
              <a:gd name="T49" fmla="*/ 130 h 234"/>
              <a:gd name="T50" fmla="*/ 47 w 222"/>
              <a:gd name="T51" fmla="*/ 130 h 234"/>
              <a:gd name="T52" fmla="*/ 87 w 222"/>
              <a:gd name="T53" fmla="*/ 148 h 234"/>
              <a:gd name="T54" fmla="*/ 99 w 222"/>
              <a:gd name="T55" fmla="*/ 198 h 234"/>
              <a:gd name="T56" fmla="*/ 76 w 222"/>
              <a:gd name="T57" fmla="*/ 115 h 234"/>
              <a:gd name="T58" fmla="*/ 69 w 222"/>
              <a:gd name="T59" fmla="*/ 139 h 234"/>
              <a:gd name="T60" fmla="*/ 69 w 222"/>
              <a:gd name="T61" fmla="*/ 104 h 234"/>
              <a:gd name="T62" fmla="*/ 139 w 222"/>
              <a:gd name="T63" fmla="*/ 94 h 234"/>
              <a:gd name="T64" fmla="*/ 156 w 222"/>
              <a:gd name="T65" fmla="*/ 104 h 234"/>
              <a:gd name="T66" fmla="*/ 163 w 222"/>
              <a:gd name="T67" fmla="*/ 174 h 234"/>
              <a:gd name="T68" fmla="*/ 139 w 222"/>
              <a:gd name="T69" fmla="*/ 30 h 234"/>
              <a:gd name="T70" fmla="*/ 139 w 222"/>
              <a:gd name="T71" fmla="*/ 94 h 234"/>
              <a:gd name="T72" fmla="*/ 38 w 222"/>
              <a:gd name="T73" fmla="*/ 158 h 234"/>
              <a:gd name="T74" fmla="*/ 47 w 222"/>
              <a:gd name="T75" fmla="*/ 137 h 234"/>
              <a:gd name="T76" fmla="*/ 17 w 222"/>
              <a:gd name="T77" fmla="*/ 148 h 234"/>
              <a:gd name="T78" fmla="*/ 173 w 222"/>
              <a:gd name="T79" fmla="*/ 37 h 234"/>
              <a:gd name="T80" fmla="*/ 170 w 222"/>
              <a:gd name="T81" fmla="*/ 3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2" h="234">
                <a:moveTo>
                  <a:pt x="149" y="19"/>
                </a:moveTo>
                <a:lnTo>
                  <a:pt x="170" y="30"/>
                </a:lnTo>
                <a:lnTo>
                  <a:pt x="201" y="19"/>
                </a:lnTo>
                <a:lnTo>
                  <a:pt x="180" y="9"/>
                </a:lnTo>
                <a:lnTo>
                  <a:pt x="149" y="19"/>
                </a:lnTo>
                <a:lnTo>
                  <a:pt x="149" y="19"/>
                </a:lnTo>
                <a:close/>
                <a:moveTo>
                  <a:pt x="31" y="170"/>
                </a:moveTo>
                <a:lnTo>
                  <a:pt x="7" y="158"/>
                </a:lnTo>
                <a:lnTo>
                  <a:pt x="7" y="212"/>
                </a:lnTo>
                <a:lnTo>
                  <a:pt x="31" y="222"/>
                </a:lnTo>
                <a:lnTo>
                  <a:pt x="31" y="170"/>
                </a:lnTo>
                <a:lnTo>
                  <a:pt x="31" y="170"/>
                </a:lnTo>
                <a:close/>
                <a:moveTo>
                  <a:pt x="85" y="104"/>
                </a:moveTo>
                <a:lnTo>
                  <a:pt x="106" y="115"/>
                </a:lnTo>
                <a:lnTo>
                  <a:pt x="137" y="101"/>
                </a:lnTo>
                <a:lnTo>
                  <a:pt x="116" y="92"/>
                </a:lnTo>
                <a:lnTo>
                  <a:pt x="85" y="104"/>
                </a:lnTo>
                <a:lnTo>
                  <a:pt x="85" y="104"/>
                </a:lnTo>
                <a:close/>
                <a:moveTo>
                  <a:pt x="69" y="104"/>
                </a:moveTo>
                <a:lnTo>
                  <a:pt x="76" y="99"/>
                </a:lnTo>
                <a:lnTo>
                  <a:pt x="113" y="85"/>
                </a:lnTo>
                <a:lnTo>
                  <a:pt x="116" y="82"/>
                </a:lnTo>
                <a:lnTo>
                  <a:pt x="116" y="85"/>
                </a:lnTo>
                <a:lnTo>
                  <a:pt x="132" y="92"/>
                </a:lnTo>
                <a:lnTo>
                  <a:pt x="132" y="26"/>
                </a:lnTo>
                <a:lnTo>
                  <a:pt x="132" y="19"/>
                </a:lnTo>
                <a:lnTo>
                  <a:pt x="139" y="16"/>
                </a:lnTo>
                <a:lnTo>
                  <a:pt x="180" y="0"/>
                </a:lnTo>
                <a:lnTo>
                  <a:pt x="180" y="0"/>
                </a:lnTo>
                <a:lnTo>
                  <a:pt x="182" y="0"/>
                </a:lnTo>
                <a:lnTo>
                  <a:pt x="213" y="16"/>
                </a:lnTo>
                <a:lnTo>
                  <a:pt x="222" y="19"/>
                </a:lnTo>
                <a:lnTo>
                  <a:pt x="222" y="167"/>
                </a:lnTo>
                <a:lnTo>
                  <a:pt x="170" y="186"/>
                </a:lnTo>
                <a:lnTo>
                  <a:pt x="165" y="184"/>
                </a:lnTo>
                <a:lnTo>
                  <a:pt x="156" y="179"/>
                </a:lnTo>
                <a:lnTo>
                  <a:pt x="156" y="191"/>
                </a:lnTo>
                <a:lnTo>
                  <a:pt x="106" y="210"/>
                </a:lnTo>
                <a:lnTo>
                  <a:pt x="99" y="208"/>
                </a:lnTo>
                <a:lnTo>
                  <a:pt x="87" y="200"/>
                </a:lnTo>
                <a:lnTo>
                  <a:pt x="87" y="217"/>
                </a:lnTo>
                <a:lnTo>
                  <a:pt x="38" y="234"/>
                </a:lnTo>
                <a:lnTo>
                  <a:pt x="33" y="231"/>
                </a:lnTo>
                <a:lnTo>
                  <a:pt x="2" y="217"/>
                </a:lnTo>
                <a:lnTo>
                  <a:pt x="0" y="217"/>
                </a:lnTo>
                <a:lnTo>
                  <a:pt x="0" y="215"/>
                </a:lnTo>
                <a:lnTo>
                  <a:pt x="0" y="153"/>
                </a:lnTo>
                <a:lnTo>
                  <a:pt x="0" y="148"/>
                </a:lnTo>
                <a:lnTo>
                  <a:pt x="7" y="144"/>
                </a:lnTo>
                <a:lnTo>
                  <a:pt x="45" y="130"/>
                </a:lnTo>
                <a:lnTo>
                  <a:pt x="47" y="127"/>
                </a:lnTo>
                <a:lnTo>
                  <a:pt x="47" y="130"/>
                </a:lnTo>
                <a:lnTo>
                  <a:pt x="80" y="144"/>
                </a:lnTo>
                <a:lnTo>
                  <a:pt x="87" y="148"/>
                </a:lnTo>
                <a:lnTo>
                  <a:pt x="87" y="193"/>
                </a:lnTo>
                <a:lnTo>
                  <a:pt x="99" y="198"/>
                </a:lnTo>
                <a:lnTo>
                  <a:pt x="99" y="125"/>
                </a:lnTo>
                <a:lnTo>
                  <a:pt x="76" y="115"/>
                </a:lnTo>
                <a:lnTo>
                  <a:pt x="76" y="141"/>
                </a:lnTo>
                <a:lnTo>
                  <a:pt x="69" y="139"/>
                </a:lnTo>
                <a:lnTo>
                  <a:pt x="69" y="108"/>
                </a:lnTo>
                <a:lnTo>
                  <a:pt x="69" y="104"/>
                </a:lnTo>
                <a:lnTo>
                  <a:pt x="69" y="104"/>
                </a:lnTo>
                <a:close/>
                <a:moveTo>
                  <a:pt x="139" y="94"/>
                </a:moveTo>
                <a:lnTo>
                  <a:pt x="149" y="99"/>
                </a:lnTo>
                <a:lnTo>
                  <a:pt x="156" y="104"/>
                </a:lnTo>
                <a:lnTo>
                  <a:pt x="156" y="172"/>
                </a:lnTo>
                <a:lnTo>
                  <a:pt x="163" y="174"/>
                </a:lnTo>
                <a:lnTo>
                  <a:pt x="163" y="42"/>
                </a:lnTo>
                <a:lnTo>
                  <a:pt x="139" y="30"/>
                </a:lnTo>
                <a:lnTo>
                  <a:pt x="139" y="94"/>
                </a:lnTo>
                <a:lnTo>
                  <a:pt x="139" y="94"/>
                </a:lnTo>
                <a:close/>
                <a:moveTo>
                  <a:pt x="17" y="148"/>
                </a:moveTo>
                <a:lnTo>
                  <a:pt x="38" y="158"/>
                </a:lnTo>
                <a:lnTo>
                  <a:pt x="69" y="146"/>
                </a:lnTo>
                <a:lnTo>
                  <a:pt x="47" y="137"/>
                </a:lnTo>
                <a:lnTo>
                  <a:pt x="17" y="148"/>
                </a:lnTo>
                <a:lnTo>
                  <a:pt x="17" y="148"/>
                </a:lnTo>
                <a:close/>
                <a:moveTo>
                  <a:pt x="170" y="37"/>
                </a:moveTo>
                <a:lnTo>
                  <a:pt x="173" y="37"/>
                </a:lnTo>
                <a:lnTo>
                  <a:pt x="170" y="37"/>
                </a:lnTo>
                <a:lnTo>
                  <a:pt x="170" y="37"/>
                </a:lnTo>
                <a:lnTo>
                  <a:pt x="170" y="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7" name="椭圆 16"/>
          <p:cNvSpPr/>
          <p:nvPr>
            <p:custDataLst>
              <p:tags r:id="rId9"/>
            </p:custDataLst>
          </p:nvPr>
        </p:nvSpPr>
        <p:spPr>
          <a:xfrm>
            <a:off x="8821834" y="1836493"/>
            <a:ext cx="2022236" cy="2022236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2"/>
            </a:solidFill>
            <a:round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dirty="0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8" name="矩形 17"/>
          <p:cNvSpPr/>
          <p:nvPr>
            <p:custDataLst>
              <p:tags r:id="rId10"/>
            </p:custDataLst>
          </p:nvPr>
        </p:nvSpPr>
        <p:spPr>
          <a:xfrm>
            <a:off x="8301189" y="4223448"/>
            <a:ext cx="3078457" cy="178468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sz="2400" dirty="0">
              <a:solidFill>
                <a:schemeClr val="bg2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19" name="等腰三角形 18"/>
          <p:cNvSpPr/>
          <p:nvPr>
            <p:custDataLst>
              <p:tags r:id="rId11"/>
            </p:custDataLst>
          </p:nvPr>
        </p:nvSpPr>
        <p:spPr>
          <a:xfrm>
            <a:off x="9579183" y="4030385"/>
            <a:ext cx="522468" cy="278204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2665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1" name="Freeform 45"/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>
            <a:off x="9412109" y="2325459"/>
            <a:ext cx="841683" cy="1067136"/>
          </a:xfrm>
          <a:custGeom>
            <a:avLst/>
            <a:gdLst>
              <a:gd name="T0" fmla="*/ 41 w 95"/>
              <a:gd name="T1" fmla="*/ 0 h 120"/>
              <a:gd name="T2" fmla="*/ 29 w 95"/>
              <a:gd name="T3" fmla="*/ 7 h 120"/>
              <a:gd name="T4" fmla="*/ 29 w 95"/>
              <a:gd name="T5" fmla="*/ 7 h 120"/>
              <a:gd name="T6" fmla="*/ 14 w 95"/>
              <a:gd name="T7" fmla="*/ 1 h 120"/>
              <a:gd name="T8" fmla="*/ 3 w 95"/>
              <a:gd name="T9" fmla="*/ 8 h 120"/>
              <a:gd name="T10" fmla="*/ 0 w 95"/>
              <a:gd name="T11" fmla="*/ 21 h 120"/>
              <a:gd name="T12" fmla="*/ 3 w 95"/>
              <a:gd name="T13" fmla="*/ 34 h 120"/>
              <a:gd name="T14" fmla="*/ 14 w 95"/>
              <a:gd name="T15" fmla="*/ 40 h 120"/>
              <a:gd name="T16" fmla="*/ 31 w 95"/>
              <a:gd name="T17" fmla="*/ 37 h 120"/>
              <a:gd name="T18" fmla="*/ 41 w 95"/>
              <a:gd name="T19" fmla="*/ 41 h 120"/>
              <a:gd name="T20" fmla="*/ 43 w 95"/>
              <a:gd name="T21" fmla="*/ 41 h 120"/>
              <a:gd name="T22" fmla="*/ 57 w 95"/>
              <a:gd name="T23" fmla="*/ 56 h 120"/>
              <a:gd name="T24" fmla="*/ 68 w 95"/>
              <a:gd name="T25" fmla="*/ 58 h 120"/>
              <a:gd name="T26" fmla="*/ 66 w 95"/>
              <a:gd name="T27" fmla="*/ 78 h 120"/>
              <a:gd name="T28" fmla="*/ 65 w 95"/>
              <a:gd name="T29" fmla="*/ 120 h 120"/>
              <a:gd name="T30" fmla="*/ 75 w 95"/>
              <a:gd name="T31" fmla="*/ 120 h 120"/>
              <a:gd name="T32" fmla="*/ 77 w 95"/>
              <a:gd name="T33" fmla="*/ 84 h 120"/>
              <a:gd name="T34" fmla="*/ 82 w 95"/>
              <a:gd name="T35" fmla="*/ 84 h 120"/>
              <a:gd name="T36" fmla="*/ 84 w 95"/>
              <a:gd name="T37" fmla="*/ 120 h 120"/>
              <a:gd name="T38" fmla="*/ 95 w 95"/>
              <a:gd name="T39" fmla="*/ 120 h 120"/>
              <a:gd name="T40" fmla="*/ 92 w 95"/>
              <a:gd name="T41" fmla="*/ 78 h 120"/>
              <a:gd name="T42" fmla="*/ 94 w 95"/>
              <a:gd name="T43" fmla="*/ 41 h 120"/>
              <a:gd name="T44" fmla="*/ 74 w 95"/>
              <a:gd name="T45" fmla="*/ 41 h 120"/>
              <a:gd name="T46" fmla="*/ 70 w 95"/>
              <a:gd name="T47" fmla="*/ 35 h 120"/>
              <a:gd name="T48" fmla="*/ 71 w 95"/>
              <a:gd name="T49" fmla="*/ 35 h 120"/>
              <a:gd name="T50" fmla="*/ 79 w 95"/>
              <a:gd name="T51" fmla="*/ 38 h 120"/>
              <a:gd name="T52" fmla="*/ 91 w 95"/>
              <a:gd name="T53" fmla="*/ 26 h 120"/>
              <a:gd name="T54" fmla="*/ 79 w 95"/>
              <a:gd name="T55" fmla="*/ 14 h 120"/>
              <a:gd name="T56" fmla="*/ 71 w 95"/>
              <a:gd name="T57" fmla="*/ 18 h 120"/>
              <a:gd name="T58" fmla="*/ 48 w 95"/>
              <a:gd name="T59" fmla="*/ 2 h 120"/>
              <a:gd name="T60" fmla="*/ 41 w 95"/>
              <a:gd name="T61" fmla="*/ 0 h 120"/>
              <a:gd name="T62" fmla="*/ 65 w 95"/>
              <a:gd name="T63" fmla="*/ 43 h 120"/>
              <a:gd name="T64" fmla="*/ 58 w 95"/>
              <a:gd name="T65" fmla="*/ 46 h 120"/>
              <a:gd name="T66" fmla="*/ 51 w 95"/>
              <a:gd name="T67" fmla="*/ 39 h 120"/>
              <a:gd name="T68" fmla="*/ 62 w 95"/>
              <a:gd name="T69" fmla="*/ 37 h 120"/>
              <a:gd name="T70" fmla="*/ 65 w 95"/>
              <a:gd name="T71" fmla="*/ 43 h 120"/>
              <a:gd name="T72" fmla="*/ 10 w 95"/>
              <a:gd name="T73" fmla="*/ 12 h 120"/>
              <a:gd name="T74" fmla="*/ 14 w 95"/>
              <a:gd name="T75" fmla="*/ 9 h 120"/>
              <a:gd name="T76" fmla="*/ 18 w 95"/>
              <a:gd name="T77" fmla="*/ 12 h 120"/>
              <a:gd name="T78" fmla="*/ 21 w 95"/>
              <a:gd name="T79" fmla="*/ 21 h 120"/>
              <a:gd name="T80" fmla="*/ 18 w 95"/>
              <a:gd name="T81" fmla="*/ 30 h 120"/>
              <a:gd name="T82" fmla="*/ 14 w 95"/>
              <a:gd name="T83" fmla="*/ 32 h 120"/>
              <a:gd name="T84" fmla="*/ 10 w 95"/>
              <a:gd name="T85" fmla="*/ 30 h 120"/>
              <a:gd name="T86" fmla="*/ 7 w 95"/>
              <a:gd name="T87" fmla="*/ 21 h 120"/>
              <a:gd name="T88" fmla="*/ 10 w 95"/>
              <a:gd name="T89" fmla="*/ 12 h 120"/>
              <a:gd name="T90" fmla="*/ 35 w 95"/>
              <a:gd name="T91" fmla="*/ 11 h 120"/>
              <a:gd name="T92" fmla="*/ 41 w 95"/>
              <a:gd name="T93" fmla="*/ 8 h 120"/>
              <a:gd name="T94" fmla="*/ 47 w 95"/>
              <a:gd name="T95" fmla="*/ 11 h 120"/>
              <a:gd name="T96" fmla="*/ 50 w 95"/>
              <a:gd name="T97" fmla="*/ 21 h 120"/>
              <a:gd name="T98" fmla="*/ 47 w 95"/>
              <a:gd name="T99" fmla="*/ 30 h 120"/>
              <a:gd name="T100" fmla="*/ 41 w 95"/>
              <a:gd name="T101" fmla="*/ 34 h 120"/>
              <a:gd name="T102" fmla="*/ 35 w 95"/>
              <a:gd name="T103" fmla="*/ 30 h 120"/>
              <a:gd name="T104" fmla="*/ 33 w 95"/>
              <a:gd name="T105" fmla="*/ 21 h 120"/>
              <a:gd name="T106" fmla="*/ 35 w 95"/>
              <a:gd name="T107" fmla="*/ 1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" h="120">
                <a:moveTo>
                  <a:pt x="41" y="0"/>
                </a:moveTo>
                <a:cubicBezTo>
                  <a:pt x="37" y="0"/>
                  <a:pt x="32" y="2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5" y="6"/>
                  <a:pt x="18" y="1"/>
                  <a:pt x="14" y="1"/>
                </a:cubicBezTo>
                <a:cubicBezTo>
                  <a:pt x="10" y="1"/>
                  <a:pt x="6" y="4"/>
                  <a:pt x="3" y="8"/>
                </a:cubicBezTo>
                <a:cubicBezTo>
                  <a:pt x="1" y="11"/>
                  <a:pt x="0" y="16"/>
                  <a:pt x="0" y="21"/>
                </a:cubicBezTo>
                <a:cubicBezTo>
                  <a:pt x="0" y="26"/>
                  <a:pt x="1" y="30"/>
                  <a:pt x="3" y="34"/>
                </a:cubicBezTo>
                <a:cubicBezTo>
                  <a:pt x="6" y="38"/>
                  <a:pt x="10" y="40"/>
                  <a:pt x="14" y="40"/>
                </a:cubicBezTo>
                <a:cubicBezTo>
                  <a:pt x="18" y="40"/>
                  <a:pt x="27" y="38"/>
                  <a:pt x="31" y="37"/>
                </a:cubicBezTo>
                <a:cubicBezTo>
                  <a:pt x="34" y="40"/>
                  <a:pt x="38" y="41"/>
                  <a:pt x="41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57" y="56"/>
                  <a:pt x="57" y="56"/>
                  <a:pt x="57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66" y="78"/>
                  <a:pt x="66" y="78"/>
                  <a:pt x="66" y="78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41"/>
                  <a:pt x="94" y="41"/>
                  <a:pt x="94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3" y="37"/>
                  <a:pt x="76" y="38"/>
                  <a:pt x="79" y="38"/>
                </a:cubicBezTo>
                <a:cubicBezTo>
                  <a:pt x="86" y="38"/>
                  <a:pt x="91" y="33"/>
                  <a:pt x="91" y="26"/>
                </a:cubicBezTo>
                <a:cubicBezTo>
                  <a:pt x="91" y="19"/>
                  <a:pt x="86" y="14"/>
                  <a:pt x="79" y="14"/>
                </a:cubicBezTo>
                <a:cubicBezTo>
                  <a:pt x="76" y="14"/>
                  <a:pt x="73" y="15"/>
                  <a:pt x="71" y="18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1"/>
                  <a:pt x="44" y="0"/>
                  <a:pt x="41" y="0"/>
                </a:cubicBezTo>
                <a:close/>
                <a:moveTo>
                  <a:pt x="65" y="43"/>
                </a:moveTo>
                <a:cubicBezTo>
                  <a:pt x="58" y="46"/>
                  <a:pt x="58" y="46"/>
                  <a:pt x="58" y="46"/>
                </a:cubicBezTo>
                <a:cubicBezTo>
                  <a:pt x="51" y="39"/>
                  <a:pt x="51" y="39"/>
                  <a:pt x="51" y="39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43"/>
                  <a:pt x="65" y="43"/>
                  <a:pt x="65" y="43"/>
                </a:cubicBezTo>
                <a:close/>
                <a:moveTo>
                  <a:pt x="10" y="12"/>
                </a:moveTo>
                <a:cubicBezTo>
                  <a:pt x="11" y="10"/>
                  <a:pt x="12" y="9"/>
                  <a:pt x="14" y="9"/>
                </a:cubicBezTo>
                <a:cubicBezTo>
                  <a:pt x="16" y="9"/>
                  <a:pt x="17" y="10"/>
                  <a:pt x="18" y="12"/>
                </a:cubicBezTo>
                <a:cubicBezTo>
                  <a:pt x="20" y="14"/>
                  <a:pt x="21" y="17"/>
                  <a:pt x="21" y="21"/>
                </a:cubicBezTo>
                <a:cubicBezTo>
                  <a:pt x="21" y="24"/>
                  <a:pt x="20" y="27"/>
                  <a:pt x="18" y="30"/>
                </a:cubicBezTo>
                <a:cubicBezTo>
                  <a:pt x="17" y="31"/>
                  <a:pt x="16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8" y="27"/>
                  <a:pt x="7" y="24"/>
                  <a:pt x="7" y="21"/>
                </a:cubicBezTo>
                <a:cubicBezTo>
                  <a:pt x="7" y="17"/>
                  <a:pt x="8" y="14"/>
                  <a:pt x="10" y="12"/>
                </a:cubicBezTo>
                <a:close/>
                <a:moveTo>
                  <a:pt x="35" y="11"/>
                </a:moveTo>
                <a:cubicBezTo>
                  <a:pt x="37" y="9"/>
                  <a:pt x="39" y="8"/>
                  <a:pt x="41" y="8"/>
                </a:cubicBezTo>
                <a:cubicBezTo>
                  <a:pt x="43" y="8"/>
                  <a:pt x="45" y="9"/>
                  <a:pt x="47" y="11"/>
                </a:cubicBezTo>
                <a:cubicBezTo>
                  <a:pt x="49" y="13"/>
                  <a:pt x="50" y="17"/>
                  <a:pt x="50" y="21"/>
                </a:cubicBezTo>
                <a:cubicBezTo>
                  <a:pt x="50" y="24"/>
                  <a:pt x="49" y="28"/>
                  <a:pt x="47" y="30"/>
                </a:cubicBezTo>
                <a:cubicBezTo>
                  <a:pt x="45" y="32"/>
                  <a:pt x="43" y="34"/>
                  <a:pt x="41" y="34"/>
                </a:cubicBezTo>
                <a:cubicBezTo>
                  <a:pt x="39" y="34"/>
                  <a:pt x="37" y="32"/>
                  <a:pt x="35" y="30"/>
                </a:cubicBezTo>
                <a:cubicBezTo>
                  <a:pt x="34" y="28"/>
                  <a:pt x="33" y="24"/>
                  <a:pt x="33" y="21"/>
                </a:cubicBezTo>
                <a:cubicBezTo>
                  <a:pt x="33" y="17"/>
                  <a:pt x="34" y="13"/>
                  <a:pt x="35" y="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13"/>
            </p:custDataLst>
          </p:nvPr>
        </p:nvSpPr>
        <p:spPr>
          <a:xfrm>
            <a:off x="609600" y="275167"/>
            <a:ext cx="10972800" cy="65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normAutofit fontScale="92500" lnSpcReduction="20000"/>
          </a:bodyPr>
          <a:lstStyle>
            <a:lvl1pPr>
              <a:defRPr sz="3200">
                <a:latin typeface="+mj-lt"/>
                <a:ea typeface="+mj-ea"/>
                <a:cs typeface="+mj-cs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en-US" altLang="zh-CN" sz="4265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sz="4265" dirty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</p:spTree>
    <p:custDataLst>
      <p:tags r:id="rId14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椭圆 59"/>
          <p:cNvSpPr/>
          <p:nvPr>
            <p:custDataLst>
              <p:tags r:id="rId1"/>
            </p:custDataLst>
          </p:nvPr>
        </p:nvSpPr>
        <p:spPr>
          <a:xfrm>
            <a:off x="719781" y="1988840"/>
            <a:ext cx="1828335" cy="1828333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2"/>
            </a:solidFill>
            <a:round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dirty="0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84" name="矩形 83"/>
          <p:cNvSpPr/>
          <p:nvPr>
            <p:custDataLst>
              <p:tags r:id="rId2"/>
            </p:custDataLst>
          </p:nvPr>
        </p:nvSpPr>
        <p:spPr>
          <a:xfrm>
            <a:off x="249056" y="4146922"/>
            <a:ext cx="2783280" cy="1613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sz="2400" dirty="0">
              <a:solidFill>
                <a:schemeClr val="bg2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86" name="等腰三角形 85"/>
          <p:cNvSpPr/>
          <p:nvPr>
            <p:custDataLst>
              <p:tags r:id="rId3"/>
            </p:custDataLst>
          </p:nvPr>
        </p:nvSpPr>
        <p:spPr>
          <a:xfrm>
            <a:off x="1404511" y="3972371"/>
            <a:ext cx="472371" cy="2515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2665">
              <a:solidFill>
                <a:schemeClr val="bg2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90" name="Freeform 93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1002443" y="2423567"/>
            <a:ext cx="1263007" cy="862656"/>
          </a:xfrm>
          <a:custGeom>
            <a:avLst/>
            <a:gdLst>
              <a:gd name="T0" fmla="*/ 56 w 112"/>
              <a:gd name="T1" fmla="*/ 20 h 77"/>
              <a:gd name="T2" fmla="*/ 15 w 112"/>
              <a:gd name="T3" fmla="*/ 49 h 77"/>
              <a:gd name="T4" fmla="*/ 10 w 112"/>
              <a:gd name="T5" fmla="*/ 52 h 77"/>
              <a:gd name="T6" fmla="*/ 4 w 112"/>
              <a:gd name="T7" fmla="*/ 66 h 77"/>
              <a:gd name="T8" fmla="*/ 4 w 112"/>
              <a:gd name="T9" fmla="*/ 37 h 77"/>
              <a:gd name="T10" fmla="*/ 0 w 112"/>
              <a:gd name="T11" fmla="*/ 46 h 77"/>
              <a:gd name="T12" fmla="*/ 13 w 112"/>
              <a:gd name="T13" fmla="*/ 29 h 77"/>
              <a:gd name="T14" fmla="*/ 15 w 112"/>
              <a:gd name="T15" fmla="*/ 49 h 77"/>
              <a:gd name="T16" fmla="*/ 15 w 112"/>
              <a:gd name="T17" fmla="*/ 25 h 77"/>
              <a:gd name="T18" fmla="*/ 3 w 112"/>
              <a:gd name="T19" fmla="*/ 22 h 77"/>
              <a:gd name="T20" fmla="*/ 96 w 112"/>
              <a:gd name="T21" fmla="*/ 66 h 77"/>
              <a:gd name="T22" fmla="*/ 102 w 112"/>
              <a:gd name="T23" fmla="*/ 52 h 77"/>
              <a:gd name="T24" fmla="*/ 107 w 112"/>
              <a:gd name="T25" fmla="*/ 49 h 77"/>
              <a:gd name="T26" fmla="*/ 107 w 112"/>
              <a:gd name="T27" fmla="*/ 37 h 77"/>
              <a:gd name="T28" fmla="*/ 112 w 112"/>
              <a:gd name="T29" fmla="*/ 33 h 77"/>
              <a:gd name="T30" fmla="*/ 98 w 112"/>
              <a:gd name="T31" fmla="*/ 31 h 77"/>
              <a:gd name="T32" fmla="*/ 101 w 112"/>
              <a:gd name="T33" fmla="*/ 15 h 77"/>
              <a:gd name="T34" fmla="*/ 97 w 112"/>
              <a:gd name="T35" fmla="*/ 26 h 77"/>
              <a:gd name="T36" fmla="*/ 101 w 112"/>
              <a:gd name="T37" fmla="*/ 15 h 77"/>
              <a:gd name="T38" fmla="*/ 80 w 112"/>
              <a:gd name="T39" fmla="*/ 72 h 77"/>
              <a:gd name="T40" fmla="*/ 82 w 112"/>
              <a:gd name="T41" fmla="*/ 72 h 77"/>
              <a:gd name="T42" fmla="*/ 87 w 112"/>
              <a:gd name="T43" fmla="*/ 47 h 77"/>
              <a:gd name="T44" fmla="*/ 88 w 112"/>
              <a:gd name="T45" fmla="*/ 47 h 77"/>
              <a:gd name="T46" fmla="*/ 88 w 112"/>
              <a:gd name="T47" fmla="*/ 26 h 77"/>
              <a:gd name="T48" fmla="*/ 77 w 112"/>
              <a:gd name="T49" fmla="*/ 51 h 77"/>
              <a:gd name="T50" fmla="*/ 65 w 112"/>
              <a:gd name="T51" fmla="*/ 32 h 77"/>
              <a:gd name="T52" fmla="*/ 64 w 112"/>
              <a:gd name="T53" fmla="*/ 50 h 77"/>
              <a:gd name="T54" fmla="*/ 57 w 112"/>
              <a:gd name="T55" fmla="*/ 55 h 77"/>
              <a:gd name="T56" fmla="*/ 48 w 112"/>
              <a:gd name="T57" fmla="*/ 77 h 77"/>
              <a:gd name="T58" fmla="*/ 48 w 112"/>
              <a:gd name="T59" fmla="*/ 32 h 77"/>
              <a:gd name="T60" fmla="*/ 41 w 112"/>
              <a:gd name="T61" fmla="*/ 47 h 77"/>
              <a:gd name="T62" fmla="*/ 65 w 112"/>
              <a:gd name="T63" fmla="*/ 21 h 77"/>
              <a:gd name="T64" fmla="*/ 65 w 112"/>
              <a:gd name="T65" fmla="*/ 47 h 77"/>
              <a:gd name="T66" fmla="*/ 31 w 112"/>
              <a:gd name="T67" fmla="*/ 72 h 77"/>
              <a:gd name="T68" fmla="*/ 30 w 112"/>
              <a:gd name="T69" fmla="*/ 72 h 77"/>
              <a:gd name="T70" fmla="*/ 24 w 112"/>
              <a:gd name="T71" fmla="*/ 47 h 77"/>
              <a:gd name="T72" fmla="*/ 23 w 112"/>
              <a:gd name="T73" fmla="*/ 47 h 77"/>
              <a:gd name="T74" fmla="*/ 23 w 112"/>
              <a:gd name="T75" fmla="*/ 26 h 77"/>
              <a:gd name="T76" fmla="*/ 35 w 112"/>
              <a:gd name="T77" fmla="*/ 51 h 77"/>
              <a:gd name="T78" fmla="*/ 39 w 112"/>
              <a:gd name="T79" fmla="*/ 17 h 77"/>
              <a:gd name="T80" fmla="*/ 31 w 112"/>
              <a:gd name="T81" fmla="*/ 25 h 77"/>
              <a:gd name="T82" fmla="*/ 81 w 112"/>
              <a:gd name="T83" fmla="*/ 9 h 77"/>
              <a:gd name="T84" fmla="*/ 75 w 112"/>
              <a:gd name="T85" fmla="*/ 23 h 77"/>
              <a:gd name="T86" fmla="*/ 81 w 112"/>
              <a:gd name="T87" fmla="*/ 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3689983" y="1988840"/>
            <a:ext cx="1828335" cy="1828333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2"/>
            </a:solidFill>
            <a:round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dirty="0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3219259" y="4146922"/>
            <a:ext cx="2783280" cy="1613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sz="2400" dirty="0">
              <a:solidFill>
                <a:schemeClr val="bg2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14" name="等腰三角形 13"/>
          <p:cNvSpPr/>
          <p:nvPr>
            <p:custDataLst>
              <p:tags r:id="rId7"/>
            </p:custDataLst>
          </p:nvPr>
        </p:nvSpPr>
        <p:spPr>
          <a:xfrm>
            <a:off x="4374713" y="3972371"/>
            <a:ext cx="472371" cy="2515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2665">
              <a:solidFill>
                <a:schemeClr val="bg2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6" name="Freeform 19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4220006" y="2498100"/>
            <a:ext cx="768287" cy="809813"/>
          </a:xfrm>
          <a:custGeom>
            <a:avLst/>
            <a:gdLst>
              <a:gd name="T0" fmla="*/ 170 w 222"/>
              <a:gd name="T1" fmla="*/ 30 h 234"/>
              <a:gd name="T2" fmla="*/ 180 w 222"/>
              <a:gd name="T3" fmla="*/ 9 h 234"/>
              <a:gd name="T4" fmla="*/ 149 w 222"/>
              <a:gd name="T5" fmla="*/ 19 h 234"/>
              <a:gd name="T6" fmla="*/ 7 w 222"/>
              <a:gd name="T7" fmla="*/ 158 h 234"/>
              <a:gd name="T8" fmla="*/ 31 w 222"/>
              <a:gd name="T9" fmla="*/ 222 h 234"/>
              <a:gd name="T10" fmla="*/ 31 w 222"/>
              <a:gd name="T11" fmla="*/ 170 h 234"/>
              <a:gd name="T12" fmla="*/ 106 w 222"/>
              <a:gd name="T13" fmla="*/ 115 h 234"/>
              <a:gd name="T14" fmla="*/ 116 w 222"/>
              <a:gd name="T15" fmla="*/ 92 h 234"/>
              <a:gd name="T16" fmla="*/ 85 w 222"/>
              <a:gd name="T17" fmla="*/ 104 h 234"/>
              <a:gd name="T18" fmla="*/ 76 w 222"/>
              <a:gd name="T19" fmla="*/ 99 h 234"/>
              <a:gd name="T20" fmla="*/ 116 w 222"/>
              <a:gd name="T21" fmla="*/ 82 h 234"/>
              <a:gd name="T22" fmla="*/ 132 w 222"/>
              <a:gd name="T23" fmla="*/ 92 h 234"/>
              <a:gd name="T24" fmla="*/ 132 w 222"/>
              <a:gd name="T25" fmla="*/ 19 h 234"/>
              <a:gd name="T26" fmla="*/ 180 w 222"/>
              <a:gd name="T27" fmla="*/ 0 h 234"/>
              <a:gd name="T28" fmla="*/ 182 w 222"/>
              <a:gd name="T29" fmla="*/ 0 h 234"/>
              <a:gd name="T30" fmla="*/ 222 w 222"/>
              <a:gd name="T31" fmla="*/ 19 h 234"/>
              <a:gd name="T32" fmla="*/ 170 w 222"/>
              <a:gd name="T33" fmla="*/ 186 h 234"/>
              <a:gd name="T34" fmla="*/ 156 w 222"/>
              <a:gd name="T35" fmla="*/ 179 h 234"/>
              <a:gd name="T36" fmla="*/ 106 w 222"/>
              <a:gd name="T37" fmla="*/ 210 h 234"/>
              <a:gd name="T38" fmla="*/ 87 w 222"/>
              <a:gd name="T39" fmla="*/ 200 h 234"/>
              <a:gd name="T40" fmla="*/ 38 w 222"/>
              <a:gd name="T41" fmla="*/ 234 h 234"/>
              <a:gd name="T42" fmla="*/ 2 w 222"/>
              <a:gd name="T43" fmla="*/ 217 h 234"/>
              <a:gd name="T44" fmla="*/ 0 w 222"/>
              <a:gd name="T45" fmla="*/ 215 h 234"/>
              <a:gd name="T46" fmla="*/ 0 w 222"/>
              <a:gd name="T47" fmla="*/ 148 h 234"/>
              <a:gd name="T48" fmla="*/ 45 w 222"/>
              <a:gd name="T49" fmla="*/ 130 h 234"/>
              <a:gd name="T50" fmla="*/ 47 w 222"/>
              <a:gd name="T51" fmla="*/ 130 h 234"/>
              <a:gd name="T52" fmla="*/ 87 w 222"/>
              <a:gd name="T53" fmla="*/ 148 h 234"/>
              <a:gd name="T54" fmla="*/ 99 w 222"/>
              <a:gd name="T55" fmla="*/ 198 h 234"/>
              <a:gd name="T56" fmla="*/ 76 w 222"/>
              <a:gd name="T57" fmla="*/ 115 h 234"/>
              <a:gd name="T58" fmla="*/ 69 w 222"/>
              <a:gd name="T59" fmla="*/ 139 h 234"/>
              <a:gd name="T60" fmla="*/ 69 w 222"/>
              <a:gd name="T61" fmla="*/ 104 h 234"/>
              <a:gd name="T62" fmla="*/ 139 w 222"/>
              <a:gd name="T63" fmla="*/ 94 h 234"/>
              <a:gd name="T64" fmla="*/ 156 w 222"/>
              <a:gd name="T65" fmla="*/ 104 h 234"/>
              <a:gd name="T66" fmla="*/ 163 w 222"/>
              <a:gd name="T67" fmla="*/ 174 h 234"/>
              <a:gd name="T68" fmla="*/ 139 w 222"/>
              <a:gd name="T69" fmla="*/ 30 h 234"/>
              <a:gd name="T70" fmla="*/ 139 w 222"/>
              <a:gd name="T71" fmla="*/ 94 h 234"/>
              <a:gd name="T72" fmla="*/ 38 w 222"/>
              <a:gd name="T73" fmla="*/ 158 h 234"/>
              <a:gd name="T74" fmla="*/ 47 w 222"/>
              <a:gd name="T75" fmla="*/ 137 h 234"/>
              <a:gd name="T76" fmla="*/ 17 w 222"/>
              <a:gd name="T77" fmla="*/ 148 h 234"/>
              <a:gd name="T78" fmla="*/ 173 w 222"/>
              <a:gd name="T79" fmla="*/ 37 h 234"/>
              <a:gd name="T80" fmla="*/ 170 w 222"/>
              <a:gd name="T81" fmla="*/ 3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2" h="234">
                <a:moveTo>
                  <a:pt x="149" y="19"/>
                </a:moveTo>
                <a:lnTo>
                  <a:pt x="170" y="30"/>
                </a:lnTo>
                <a:lnTo>
                  <a:pt x="201" y="19"/>
                </a:lnTo>
                <a:lnTo>
                  <a:pt x="180" y="9"/>
                </a:lnTo>
                <a:lnTo>
                  <a:pt x="149" y="19"/>
                </a:lnTo>
                <a:lnTo>
                  <a:pt x="149" y="19"/>
                </a:lnTo>
                <a:close/>
                <a:moveTo>
                  <a:pt x="31" y="170"/>
                </a:moveTo>
                <a:lnTo>
                  <a:pt x="7" y="158"/>
                </a:lnTo>
                <a:lnTo>
                  <a:pt x="7" y="212"/>
                </a:lnTo>
                <a:lnTo>
                  <a:pt x="31" y="222"/>
                </a:lnTo>
                <a:lnTo>
                  <a:pt x="31" y="170"/>
                </a:lnTo>
                <a:lnTo>
                  <a:pt x="31" y="170"/>
                </a:lnTo>
                <a:close/>
                <a:moveTo>
                  <a:pt x="85" y="104"/>
                </a:moveTo>
                <a:lnTo>
                  <a:pt x="106" y="115"/>
                </a:lnTo>
                <a:lnTo>
                  <a:pt x="137" y="101"/>
                </a:lnTo>
                <a:lnTo>
                  <a:pt x="116" y="92"/>
                </a:lnTo>
                <a:lnTo>
                  <a:pt x="85" y="104"/>
                </a:lnTo>
                <a:lnTo>
                  <a:pt x="85" y="104"/>
                </a:lnTo>
                <a:close/>
                <a:moveTo>
                  <a:pt x="69" y="104"/>
                </a:moveTo>
                <a:lnTo>
                  <a:pt x="76" y="99"/>
                </a:lnTo>
                <a:lnTo>
                  <a:pt x="113" y="85"/>
                </a:lnTo>
                <a:lnTo>
                  <a:pt x="116" y="82"/>
                </a:lnTo>
                <a:lnTo>
                  <a:pt x="116" y="85"/>
                </a:lnTo>
                <a:lnTo>
                  <a:pt x="132" y="92"/>
                </a:lnTo>
                <a:lnTo>
                  <a:pt x="132" y="26"/>
                </a:lnTo>
                <a:lnTo>
                  <a:pt x="132" y="19"/>
                </a:lnTo>
                <a:lnTo>
                  <a:pt x="139" y="16"/>
                </a:lnTo>
                <a:lnTo>
                  <a:pt x="180" y="0"/>
                </a:lnTo>
                <a:lnTo>
                  <a:pt x="180" y="0"/>
                </a:lnTo>
                <a:lnTo>
                  <a:pt x="182" y="0"/>
                </a:lnTo>
                <a:lnTo>
                  <a:pt x="213" y="16"/>
                </a:lnTo>
                <a:lnTo>
                  <a:pt x="222" y="19"/>
                </a:lnTo>
                <a:lnTo>
                  <a:pt x="222" y="167"/>
                </a:lnTo>
                <a:lnTo>
                  <a:pt x="170" y="186"/>
                </a:lnTo>
                <a:lnTo>
                  <a:pt x="165" y="184"/>
                </a:lnTo>
                <a:lnTo>
                  <a:pt x="156" y="179"/>
                </a:lnTo>
                <a:lnTo>
                  <a:pt x="156" y="191"/>
                </a:lnTo>
                <a:lnTo>
                  <a:pt x="106" y="210"/>
                </a:lnTo>
                <a:lnTo>
                  <a:pt x="99" y="208"/>
                </a:lnTo>
                <a:lnTo>
                  <a:pt x="87" y="200"/>
                </a:lnTo>
                <a:lnTo>
                  <a:pt x="87" y="217"/>
                </a:lnTo>
                <a:lnTo>
                  <a:pt x="38" y="234"/>
                </a:lnTo>
                <a:lnTo>
                  <a:pt x="33" y="231"/>
                </a:lnTo>
                <a:lnTo>
                  <a:pt x="2" y="217"/>
                </a:lnTo>
                <a:lnTo>
                  <a:pt x="0" y="217"/>
                </a:lnTo>
                <a:lnTo>
                  <a:pt x="0" y="215"/>
                </a:lnTo>
                <a:lnTo>
                  <a:pt x="0" y="153"/>
                </a:lnTo>
                <a:lnTo>
                  <a:pt x="0" y="148"/>
                </a:lnTo>
                <a:lnTo>
                  <a:pt x="7" y="144"/>
                </a:lnTo>
                <a:lnTo>
                  <a:pt x="45" y="130"/>
                </a:lnTo>
                <a:lnTo>
                  <a:pt x="47" y="127"/>
                </a:lnTo>
                <a:lnTo>
                  <a:pt x="47" y="130"/>
                </a:lnTo>
                <a:lnTo>
                  <a:pt x="80" y="144"/>
                </a:lnTo>
                <a:lnTo>
                  <a:pt x="87" y="148"/>
                </a:lnTo>
                <a:lnTo>
                  <a:pt x="87" y="193"/>
                </a:lnTo>
                <a:lnTo>
                  <a:pt x="99" y="198"/>
                </a:lnTo>
                <a:lnTo>
                  <a:pt x="99" y="125"/>
                </a:lnTo>
                <a:lnTo>
                  <a:pt x="76" y="115"/>
                </a:lnTo>
                <a:lnTo>
                  <a:pt x="76" y="141"/>
                </a:lnTo>
                <a:lnTo>
                  <a:pt x="69" y="139"/>
                </a:lnTo>
                <a:lnTo>
                  <a:pt x="69" y="108"/>
                </a:lnTo>
                <a:lnTo>
                  <a:pt x="69" y="104"/>
                </a:lnTo>
                <a:lnTo>
                  <a:pt x="69" y="104"/>
                </a:lnTo>
                <a:close/>
                <a:moveTo>
                  <a:pt x="139" y="94"/>
                </a:moveTo>
                <a:lnTo>
                  <a:pt x="149" y="99"/>
                </a:lnTo>
                <a:lnTo>
                  <a:pt x="156" y="104"/>
                </a:lnTo>
                <a:lnTo>
                  <a:pt x="156" y="172"/>
                </a:lnTo>
                <a:lnTo>
                  <a:pt x="163" y="174"/>
                </a:lnTo>
                <a:lnTo>
                  <a:pt x="163" y="42"/>
                </a:lnTo>
                <a:lnTo>
                  <a:pt x="139" y="30"/>
                </a:lnTo>
                <a:lnTo>
                  <a:pt x="139" y="94"/>
                </a:lnTo>
                <a:lnTo>
                  <a:pt x="139" y="94"/>
                </a:lnTo>
                <a:close/>
                <a:moveTo>
                  <a:pt x="17" y="148"/>
                </a:moveTo>
                <a:lnTo>
                  <a:pt x="38" y="158"/>
                </a:lnTo>
                <a:lnTo>
                  <a:pt x="69" y="146"/>
                </a:lnTo>
                <a:lnTo>
                  <a:pt x="47" y="137"/>
                </a:lnTo>
                <a:lnTo>
                  <a:pt x="17" y="148"/>
                </a:lnTo>
                <a:lnTo>
                  <a:pt x="17" y="148"/>
                </a:lnTo>
                <a:close/>
                <a:moveTo>
                  <a:pt x="170" y="37"/>
                </a:moveTo>
                <a:lnTo>
                  <a:pt x="173" y="37"/>
                </a:lnTo>
                <a:lnTo>
                  <a:pt x="170" y="37"/>
                </a:lnTo>
                <a:lnTo>
                  <a:pt x="170" y="37"/>
                </a:lnTo>
                <a:lnTo>
                  <a:pt x="170" y="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7" name="椭圆 16"/>
          <p:cNvSpPr/>
          <p:nvPr>
            <p:custDataLst>
              <p:tags r:id="rId9"/>
            </p:custDataLst>
          </p:nvPr>
        </p:nvSpPr>
        <p:spPr>
          <a:xfrm>
            <a:off x="6660186" y="1988840"/>
            <a:ext cx="1828335" cy="1828333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2"/>
            </a:solidFill>
            <a:round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dirty="0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8" name="矩形 17"/>
          <p:cNvSpPr/>
          <p:nvPr>
            <p:custDataLst>
              <p:tags r:id="rId10"/>
            </p:custDataLst>
          </p:nvPr>
        </p:nvSpPr>
        <p:spPr>
          <a:xfrm>
            <a:off x="6189461" y="4146922"/>
            <a:ext cx="2783280" cy="1613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sz="2400" dirty="0">
              <a:solidFill>
                <a:schemeClr val="bg2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19" name="等腰三角形 18"/>
          <p:cNvSpPr/>
          <p:nvPr>
            <p:custDataLst>
              <p:tags r:id="rId11"/>
            </p:custDataLst>
          </p:nvPr>
        </p:nvSpPr>
        <p:spPr>
          <a:xfrm>
            <a:off x="7344916" y="3972371"/>
            <a:ext cx="472371" cy="2515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2665">
              <a:solidFill>
                <a:schemeClr val="bg2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1" name="Freeform 45"/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>
            <a:off x="7193863" y="2430923"/>
            <a:ext cx="760979" cy="964813"/>
          </a:xfrm>
          <a:custGeom>
            <a:avLst/>
            <a:gdLst>
              <a:gd name="T0" fmla="*/ 41 w 95"/>
              <a:gd name="T1" fmla="*/ 0 h 120"/>
              <a:gd name="T2" fmla="*/ 29 w 95"/>
              <a:gd name="T3" fmla="*/ 7 h 120"/>
              <a:gd name="T4" fmla="*/ 29 w 95"/>
              <a:gd name="T5" fmla="*/ 7 h 120"/>
              <a:gd name="T6" fmla="*/ 14 w 95"/>
              <a:gd name="T7" fmla="*/ 1 h 120"/>
              <a:gd name="T8" fmla="*/ 3 w 95"/>
              <a:gd name="T9" fmla="*/ 8 h 120"/>
              <a:gd name="T10" fmla="*/ 0 w 95"/>
              <a:gd name="T11" fmla="*/ 21 h 120"/>
              <a:gd name="T12" fmla="*/ 3 w 95"/>
              <a:gd name="T13" fmla="*/ 34 h 120"/>
              <a:gd name="T14" fmla="*/ 14 w 95"/>
              <a:gd name="T15" fmla="*/ 40 h 120"/>
              <a:gd name="T16" fmla="*/ 31 w 95"/>
              <a:gd name="T17" fmla="*/ 37 h 120"/>
              <a:gd name="T18" fmla="*/ 41 w 95"/>
              <a:gd name="T19" fmla="*/ 41 h 120"/>
              <a:gd name="T20" fmla="*/ 43 w 95"/>
              <a:gd name="T21" fmla="*/ 41 h 120"/>
              <a:gd name="T22" fmla="*/ 57 w 95"/>
              <a:gd name="T23" fmla="*/ 56 h 120"/>
              <a:gd name="T24" fmla="*/ 68 w 95"/>
              <a:gd name="T25" fmla="*/ 58 h 120"/>
              <a:gd name="T26" fmla="*/ 66 w 95"/>
              <a:gd name="T27" fmla="*/ 78 h 120"/>
              <a:gd name="T28" fmla="*/ 65 w 95"/>
              <a:gd name="T29" fmla="*/ 120 h 120"/>
              <a:gd name="T30" fmla="*/ 75 w 95"/>
              <a:gd name="T31" fmla="*/ 120 h 120"/>
              <a:gd name="T32" fmla="*/ 77 w 95"/>
              <a:gd name="T33" fmla="*/ 84 h 120"/>
              <a:gd name="T34" fmla="*/ 82 w 95"/>
              <a:gd name="T35" fmla="*/ 84 h 120"/>
              <a:gd name="T36" fmla="*/ 84 w 95"/>
              <a:gd name="T37" fmla="*/ 120 h 120"/>
              <a:gd name="T38" fmla="*/ 95 w 95"/>
              <a:gd name="T39" fmla="*/ 120 h 120"/>
              <a:gd name="T40" fmla="*/ 92 w 95"/>
              <a:gd name="T41" fmla="*/ 78 h 120"/>
              <a:gd name="T42" fmla="*/ 94 w 95"/>
              <a:gd name="T43" fmla="*/ 41 h 120"/>
              <a:gd name="T44" fmla="*/ 74 w 95"/>
              <a:gd name="T45" fmla="*/ 41 h 120"/>
              <a:gd name="T46" fmla="*/ 70 w 95"/>
              <a:gd name="T47" fmla="*/ 35 h 120"/>
              <a:gd name="T48" fmla="*/ 71 w 95"/>
              <a:gd name="T49" fmla="*/ 35 h 120"/>
              <a:gd name="T50" fmla="*/ 79 w 95"/>
              <a:gd name="T51" fmla="*/ 38 h 120"/>
              <a:gd name="T52" fmla="*/ 91 w 95"/>
              <a:gd name="T53" fmla="*/ 26 h 120"/>
              <a:gd name="T54" fmla="*/ 79 w 95"/>
              <a:gd name="T55" fmla="*/ 14 h 120"/>
              <a:gd name="T56" fmla="*/ 71 w 95"/>
              <a:gd name="T57" fmla="*/ 18 h 120"/>
              <a:gd name="T58" fmla="*/ 48 w 95"/>
              <a:gd name="T59" fmla="*/ 2 h 120"/>
              <a:gd name="T60" fmla="*/ 41 w 95"/>
              <a:gd name="T61" fmla="*/ 0 h 120"/>
              <a:gd name="T62" fmla="*/ 65 w 95"/>
              <a:gd name="T63" fmla="*/ 43 h 120"/>
              <a:gd name="T64" fmla="*/ 58 w 95"/>
              <a:gd name="T65" fmla="*/ 46 h 120"/>
              <a:gd name="T66" fmla="*/ 51 w 95"/>
              <a:gd name="T67" fmla="*/ 39 h 120"/>
              <a:gd name="T68" fmla="*/ 62 w 95"/>
              <a:gd name="T69" fmla="*/ 37 h 120"/>
              <a:gd name="T70" fmla="*/ 65 w 95"/>
              <a:gd name="T71" fmla="*/ 43 h 120"/>
              <a:gd name="T72" fmla="*/ 10 w 95"/>
              <a:gd name="T73" fmla="*/ 12 h 120"/>
              <a:gd name="T74" fmla="*/ 14 w 95"/>
              <a:gd name="T75" fmla="*/ 9 h 120"/>
              <a:gd name="T76" fmla="*/ 18 w 95"/>
              <a:gd name="T77" fmla="*/ 12 h 120"/>
              <a:gd name="T78" fmla="*/ 21 w 95"/>
              <a:gd name="T79" fmla="*/ 21 h 120"/>
              <a:gd name="T80" fmla="*/ 18 w 95"/>
              <a:gd name="T81" fmla="*/ 30 h 120"/>
              <a:gd name="T82" fmla="*/ 14 w 95"/>
              <a:gd name="T83" fmla="*/ 32 h 120"/>
              <a:gd name="T84" fmla="*/ 10 w 95"/>
              <a:gd name="T85" fmla="*/ 30 h 120"/>
              <a:gd name="T86" fmla="*/ 7 w 95"/>
              <a:gd name="T87" fmla="*/ 21 h 120"/>
              <a:gd name="T88" fmla="*/ 10 w 95"/>
              <a:gd name="T89" fmla="*/ 12 h 120"/>
              <a:gd name="T90" fmla="*/ 35 w 95"/>
              <a:gd name="T91" fmla="*/ 11 h 120"/>
              <a:gd name="T92" fmla="*/ 41 w 95"/>
              <a:gd name="T93" fmla="*/ 8 h 120"/>
              <a:gd name="T94" fmla="*/ 47 w 95"/>
              <a:gd name="T95" fmla="*/ 11 h 120"/>
              <a:gd name="T96" fmla="*/ 50 w 95"/>
              <a:gd name="T97" fmla="*/ 21 h 120"/>
              <a:gd name="T98" fmla="*/ 47 w 95"/>
              <a:gd name="T99" fmla="*/ 30 h 120"/>
              <a:gd name="T100" fmla="*/ 41 w 95"/>
              <a:gd name="T101" fmla="*/ 34 h 120"/>
              <a:gd name="T102" fmla="*/ 35 w 95"/>
              <a:gd name="T103" fmla="*/ 30 h 120"/>
              <a:gd name="T104" fmla="*/ 33 w 95"/>
              <a:gd name="T105" fmla="*/ 21 h 120"/>
              <a:gd name="T106" fmla="*/ 35 w 95"/>
              <a:gd name="T107" fmla="*/ 1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" h="120">
                <a:moveTo>
                  <a:pt x="41" y="0"/>
                </a:moveTo>
                <a:cubicBezTo>
                  <a:pt x="37" y="0"/>
                  <a:pt x="32" y="2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5" y="6"/>
                  <a:pt x="18" y="1"/>
                  <a:pt x="14" y="1"/>
                </a:cubicBezTo>
                <a:cubicBezTo>
                  <a:pt x="10" y="1"/>
                  <a:pt x="6" y="4"/>
                  <a:pt x="3" y="8"/>
                </a:cubicBezTo>
                <a:cubicBezTo>
                  <a:pt x="1" y="11"/>
                  <a:pt x="0" y="16"/>
                  <a:pt x="0" y="21"/>
                </a:cubicBezTo>
                <a:cubicBezTo>
                  <a:pt x="0" y="26"/>
                  <a:pt x="1" y="30"/>
                  <a:pt x="3" y="34"/>
                </a:cubicBezTo>
                <a:cubicBezTo>
                  <a:pt x="6" y="38"/>
                  <a:pt x="10" y="40"/>
                  <a:pt x="14" y="40"/>
                </a:cubicBezTo>
                <a:cubicBezTo>
                  <a:pt x="18" y="40"/>
                  <a:pt x="27" y="38"/>
                  <a:pt x="31" y="37"/>
                </a:cubicBezTo>
                <a:cubicBezTo>
                  <a:pt x="34" y="40"/>
                  <a:pt x="38" y="41"/>
                  <a:pt x="41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57" y="56"/>
                  <a:pt x="57" y="56"/>
                  <a:pt x="57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66" y="78"/>
                  <a:pt x="66" y="78"/>
                  <a:pt x="66" y="78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41"/>
                  <a:pt x="94" y="41"/>
                  <a:pt x="94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3" y="37"/>
                  <a:pt x="76" y="38"/>
                  <a:pt x="79" y="38"/>
                </a:cubicBezTo>
                <a:cubicBezTo>
                  <a:pt x="86" y="38"/>
                  <a:pt x="91" y="33"/>
                  <a:pt x="91" y="26"/>
                </a:cubicBezTo>
                <a:cubicBezTo>
                  <a:pt x="91" y="19"/>
                  <a:pt x="86" y="14"/>
                  <a:pt x="79" y="14"/>
                </a:cubicBezTo>
                <a:cubicBezTo>
                  <a:pt x="76" y="14"/>
                  <a:pt x="73" y="15"/>
                  <a:pt x="71" y="18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1"/>
                  <a:pt x="44" y="0"/>
                  <a:pt x="41" y="0"/>
                </a:cubicBezTo>
                <a:close/>
                <a:moveTo>
                  <a:pt x="65" y="43"/>
                </a:moveTo>
                <a:cubicBezTo>
                  <a:pt x="58" y="46"/>
                  <a:pt x="58" y="46"/>
                  <a:pt x="58" y="46"/>
                </a:cubicBezTo>
                <a:cubicBezTo>
                  <a:pt x="51" y="39"/>
                  <a:pt x="51" y="39"/>
                  <a:pt x="51" y="39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43"/>
                  <a:pt x="65" y="43"/>
                  <a:pt x="65" y="43"/>
                </a:cubicBezTo>
                <a:close/>
                <a:moveTo>
                  <a:pt x="10" y="12"/>
                </a:moveTo>
                <a:cubicBezTo>
                  <a:pt x="11" y="10"/>
                  <a:pt x="12" y="9"/>
                  <a:pt x="14" y="9"/>
                </a:cubicBezTo>
                <a:cubicBezTo>
                  <a:pt x="16" y="9"/>
                  <a:pt x="17" y="10"/>
                  <a:pt x="18" y="12"/>
                </a:cubicBezTo>
                <a:cubicBezTo>
                  <a:pt x="20" y="14"/>
                  <a:pt x="21" y="17"/>
                  <a:pt x="21" y="21"/>
                </a:cubicBezTo>
                <a:cubicBezTo>
                  <a:pt x="21" y="24"/>
                  <a:pt x="20" y="27"/>
                  <a:pt x="18" y="30"/>
                </a:cubicBezTo>
                <a:cubicBezTo>
                  <a:pt x="17" y="31"/>
                  <a:pt x="16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8" y="27"/>
                  <a:pt x="7" y="24"/>
                  <a:pt x="7" y="21"/>
                </a:cubicBezTo>
                <a:cubicBezTo>
                  <a:pt x="7" y="17"/>
                  <a:pt x="8" y="14"/>
                  <a:pt x="10" y="12"/>
                </a:cubicBezTo>
                <a:close/>
                <a:moveTo>
                  <a:pt x="35" y="11"/>
                </a:moveTo>
                <a:cubicBezTo>
                  <a:pt x="37" y="9"/>
                  <a:pt x="39" y="8"/>
                  <a:pt x="41" y="8"/>
                </a:cubicBezTo>
                <a:cubicBezTo>
                  <a:pt x="43" y="8"/>
                  <a:pt x="45" y="9"/>
                  <a:pt x="47" y="11"/>
                </a:cubicBezTo>
                <a:cubicBezTo>
                  <a:pt x="49" y="13"/>
                  <a:pt x="50" y="17"/>
                  <a:pt x="50" y="21"/>
                </a:cubicBezTo>
                <a:cubicBezTo>
                  <a:pt x="50" y="24"/>
                  <a:pt x="49" y="28"/>
                  <a:pt x="47" y="30"/>
                </a:cubicBezTo>
                <a:cubicBezTo>
                  <a:pt x="45" y="32"/>
                  <a:pt x="43" y="34"/>
                  <a:pt x="41" y="34"/>
                </a:cubicBezTo>
                <a:cubicBezTo>
                  <a:pt x="39" y="34"/>
                  <a:pt x="37" y="32"/>
                  <a:pt x="35" y="30"/>
                </a:cubicBezTo>
                <a:cubicBezTo>
                  <a:pt x="34" y="28"/>
                  <a:pt x="33" y="24"/>
                  <a:pt x="33" y="21"/>
                </a:cubicBezTo>
                <a:cubicBezTo>
                  <a:pt x="33" y="17"/>
                  <a:pt x="34" y="13"/>
                  <a:pt x="35" y="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2" name="椭圆 21"/>
          <p:cNvSpPr/>
          <p:nvPr>
            <p:custDataLst>
              <p:tags r:id="rId13"/>
            </p:custDataLst>
          </p:nvPr>
        </p:nvSpPr>
        <p:spPr>
          <a:xfrm>
            <a:off x="9630389" y="1988840"/>
            <a:ext cx="1828335" cy="1828333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2"/>
            </a:solidFill>
            <a:round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dirty="0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3" name="矩形 22"/>
          <p:cNvSpPr/>
          <p:nvPr>
            <p:custDataLst>
              <p:tags r:id="rId14"/>
            </p:custDataLst>
          </p:nvPr>
        </p:nvSpPr>
        <p:spPr>
          <a:xfrm>
            <a:off x="9159664" y="4146922"/>
            <a:ext cx="2783280" cy="16135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40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sz="2400" dirty="0">
              <a:solidFill>
                <a:schemeClr val="bg2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24" name="等腰三角形 23"/>
          <p:cNvSpPr/>
          <p:nvPr>
            <p:custDataLst>
              <p:tags r:id="rId15"/>
            </p:custDataLst>
          </p:nvPr>
        </p:nvSpPr>
        <p:spPr>
          <a:xfrm>
            <a:off x="10315119" y="3972371"/>
            <a:ext cx="472371" cy="25152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 sz="2665">
              <a:solidFill>
                <a:schemeClr val="bg2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6" name="Freeform 103"/>
          <p:cNvSpPr>
            <a:spLocks noEditPoints="1"/>
          </p:cNvSpPr>
          <p:nvPr>
            <p:custDataLst>
              <p:tags r:id="rId16"/>
            </p:custDataLst>
          </p:nvPr>
        </p:nvSpPr>
        <p:spPr bwMode="auto">
          <a:xfrm>
            <a:off x="10053387" y="2420119"/>
            <a:ext cx="982335" cy="866104"/>
          </a:xfrm>
          <a:custGeom>
            <a:avLst/>
            <a:gdLst>
              <a:gd name="T0" fmla="*/ 463522193 w 97"/>
              <a:gd name="T1" fmla="*/ 1375216875 h 75"/>
              <a:gd name="T2" fmla="*/ 618025843 w 97"/>
              <a:gd name="T3" fmla="*/ 1375216875 h 75"/>
              <a:gd name="T4" fmla="*/ 660166269 w 97"/>
              <a:gd name="T5" fmla="*/ 1338544482 h 75"/>
              <a:gd name="T6" fmla="*/ 660166269 w 97"/>
              <a:gd name="T7" fmla="*/ 898475766 h 75"/>
              <a:gd name="T8" fmla="*/ 547795549 w 97"/>
              <a:gd name="T9" fmla="*/ 825130980 h 75"/>
              <a:gd name="T10" fmla="*/ 421381768 w 97"/>
              <a:gd name="T11" fmla="*/ 916809825 h 75"/>
              <a:gd name="T12" fmla="*/ 421381768 w 97"/>
              <a:gd name="T13" fmla="*/ 1338544482 h 75"/>
              <a:gd name="T14" fmla="*/ 463522193 w 97"/>
              <a:gd name="T15" fmla="*/ 1375216875 h 75"/>
              <a:gd name="T16" fmla="*/ 0 w 97"/>
              <a:gd name="T17" fmla="*/ 898475766 h 75"/>
              <a:gd name="T18" fmla="*/ 519705680 w 97"/>
              <a:gd name="T19" fmla="*/ 513413502 h 75"/>
              <a:gd name="T20" fmla="*/ 547795549 w 97"/>
              <a:gd name="T21" fmla="*/ 476741109 h 75"/>
              <a:gd name="T22" fmla="*/ 575889166 w 97"/>
              <a:gd name="T23" fmla="*/ 513413502 h 75"/>
              <a:gd name="T24" fmla="*/ 730396564 w 97"/>
              <a:gd name="T25" fmla="*/ 623430681 h 75"/>
              <a:gd name="T26" fmla="*/ 1137731523 w 97"/>
              <a:gd name="T27" fmla="*/ 165027906 h 75"/>
              <a:gd name="T28" fmla="*/ 1081548037 w 97"/>
              <a:gd name="T29" fmla="*/ 73344786 h 75"/>
              <a:gd name="T30" fmla="*/ 1222008626 w 97"/>
              <a:gd name="T31" fmla="*/ 36672393 h 75"/>
              <a:gd name="T32" fmla="*/ 1362469216 w 97"/>
              <a:gd name="T33" fmla="*/ 0 h 75"/>
              <a:gd name="T34" fmla="*/ 1320332538 w 97"/>
              <a:gd name="T35" fmla="*/ 183361965 h 75"/>
              <a:gd name="T36" fmla="*/ 1278192112 w 97"/>
              <a:gd name="T37" fmla="*/ 348389871 h 75"/>
              <a:gd name="T38" fmla="*/ 1222008626 w 97"/>
              <a:gd name="T39" fmla="*/ 275045085 h 75"/>
              <a:gd name="T40" fmla="*/ 772533241 w 97"/>
              <a:gd name="T41" fmla="*/ 770120253 h 75"/>
              <a:gd name="T42" fmla="*/ 744443372 w 97"/>
              <a:gd name="T43" fmla="*/ 806792646 h 75"/>
              <a:gd name="T44" fmla="*/ 702302947 w 97"/>
              <a:gd name="T45" fmla="*/ 788458587 h 75"/>
              <a:gd name="T46" fmla="*/ 547795549 w 97"/>
              <a:gd name="T47" fmla="*/ 660103074 h 75"/>
              <a:gd name="T48" fmla="*/ 70230295 w 97"/>
              <a:gd name="T49" fmla="*/ 1045165338 h 75"/>
              <a:gd name="T50" fmla="*/ 0 w 97"/>
              <a:gd name="T51" fmla="*/ 898475766 h 75"/>
              <a:gd name="T52" fmla="*/ 140460589 w 97"/>
              <a:gd name="T53" fmla="*/ 1375216875 h 75"/>
              <a:gd name="T54" fmla="*/ 294967987 w 97"/>
              <a:gd name="T55" fmla="*/ 1375216875 h 75"/>
              <a:gd name="T56" fmla="*/ 323057856 w 97"/>
              <a:gd name="T57" fmla="*/ 1338544482 h 75"/>
              <a:gd name="T58" fmla="*/ 323057856 w 97"/>
              <a:gd name="T59" fmla="*/ 990154611 h 75"/>
              <a:gd name="T60" fmla="*/ 98323912 w 97"/>
              <a:gd name="T61" fmla="*/ 1173516576 h 75"/>
              <a:gd name="T62" fmla="*/ 98323912 w 97"/>
              <a:gd name="T63" fmla="*/ 1338544482 h 75"/>
              <a:gd name="T64" fmla="*/ 140460589 w 97"/>
              <a:gd name="T65" fmla="*/ 1375216875 h 75"/>
              <a:gd name="T66" fmla="*/ 786580050 w 97"/>
              <a:gd name="T67" fmla="*/ 1375216875 h 75"/>
              <a:gd name="T68" fmla="*/ 941087448 w 97"/>
              <a:gd name="T69" fmla="*/ 1375216875 h 75"/>
              <a:gd name="T70" fmla="*/ 983224125 w 97"/>
              <a:gd name="T71" fmla="*/ 1338544482 h 75"/>
              <a:gd name="T72" fmla="*/ 983224125 w 97"/>
              <a:gd name="T73" fmla="*/ 715113801 h 75"/>
              <a:gd name="T74" fmla="*/ 983224125 w 97"/>
              <a:gd name="T75" fmla="*/ 715113801 h 75"/>
              <a:gd name="T76" fmla="*/ 758486433 w 97"/>
              <a:gd name="T77" fmla="*/ 971820552 h 75"/>
              <a:gd name="T78" fmla="*/ 744443372 w 97"/>
              <a:gd name="T79" fmla="*/ 953482218 h 75"/>
              <a:gd name="T80" fmla="*/ 744443372 w 97"/>
              <a:gd name="T81" fmla="*/ 1338544482 h 75"/>
              <a:gd name="T82" fmla="*/ 786580050 w 97"/>
              <a:gd name="T83" fmla="*/ 1375216875 h 75"/>
              <a:gd name="T84" fmla="*/ 1109641654 w 97"/>
              <a:gd name="T85" fmla="*/ 1375216875 h 75"/>
              <a:gd name="T86" fmla="*/ 1264145304 w 97"/>
              <a:gd name="T87" fmla="*/ 1375216875 h 75"/>
              <a:gd name="T88" fmla="*/ 1306285729 w 97"/>
              <a:gd name="T89" fmla="*/ 1338544482 h 75"/>
              <a:gd name="T90" fmla="*/ 1306285729 w 97"/>
              <a:gd name="T91" fmla="*/ 586758288 h 75"/>
              <a:gd name="T92" fmla="*/ 1207961818 w 97"/>
              <a:gd name="T93" fmla="*/ 440068716 h 75"/>
              <a:gd name="T94" fmla="*/ 1081548037 w 97"/>
              <a:gd name="T95" fmla="*/ 605096622 h 75"/>
              <a:gd name="T96" fmla="*/ 1081548037 w 97"/>
              <a:gd name="T97" fmla="*/ 1338544482 h 75"/>
              <a:gd name="T98" fmla="*/ 1109641654 w 97"/>
              <a:gd name="T99" fmla="*/ 1375216875 h 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17"/>
            </p:custDataLst>
          </p:nvPr>
        </p:nvSpPr>
        <p:spPr>
          <a:xfrm>
            <a:off x="609600" y="275167"/>
            <a:ext cx="10972800" cy="65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normAutofit fontScale="92500" lnSpcReduction="20000"/>
          </a:bodyPr>
          <a:lstStyle>
            <a:lvl1pPr>
              <a:defRPr sz="3200">
                <a:latin typeface="+mj-lt"/>
                <a:ea typeface="+mj-ea"/>
                <a:cs typeface="+mj-cs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en-US" altLang="zh-CN" sz="4265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sz="4265" dirty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</p:spTree>
    <p:custDataLst>
      <p:tags r:id="rId18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椭圆 59"/>
          <p:cNvSpPr/>
          <p:nvPr>
            <p:custDataLst>
              <p:tags r:id="rId1"/>
            </p:custDataLst>
          </p:nvPr>
        </p:nvSpPr>
        <p:spPr>
          <a:xfrm>
            <a:off x="4199749" y="1294126"/>
            <a:ext cx="1365076" cy="1365076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2"/>
            </a:solidFill>
            <a:round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dirty="0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84" name="矩形 83"/>
          <p:cNvSpPr/>
          <p:nvPr>
            <p:custDataLst>
              <p:tags r:id="rId2"/>
            </p:custDataLst>
          </p:nvPr>
        </p:nvSpPr>
        <p:spPr>
          <a:xfrm>
            <a:off x="3848295" y="2905399"/>
            <a:ext cx="2078060" cy="922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dirty="0">
              <a:solidFill>
                <a:schemeClr val="bg2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86" name="等腰三角形 85"/>
          <p:cNvSpPr/>
          <p:nvPr>
            <p:custDataLst>
              <p:tags r:id="rId3"/>
            </p:custDataLst>
          </p:nvPr>
        </p:nvSpPr>
        <p:spPr>
          <a:xfrm>
            <a:off x="4710983" y="2775075"/>
            <a:ext cx="352683" cy="18779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90" name="Freeform 93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4410790" y="1618702"/>
            <a:ext cx="942991" cy="644079"/>
          </a:xfrm>
          <a:custGeom>
            <a:avLst/>
            <a:gdLst>
              <a:gd name="T0" fmla="*/ 56 w 112"/>
              <a:gd name="T1" fmla="*/ 20 h 77"/>
              <a:gd name="T2" fmla="*/ 15 w 112"/>
              <a:gd name="T3" fmla="*/ 49 h 77"/>
              <a:gd name="T4" fmla="*/ 10 w 112"/>
              <a:gd name="T5" fmla="*/ 52 h 77"/>
              <a:gd name="T6" fmla="*/ 4 w 112"/>
              <a:gd name="T7" fmla="*/ 66 h 77"/>
              <a:gd name="T8" fmla="*/ 4 w 112"/>
              <a:gd name="T9" fmla="*/ 37 h 77"/>
              <a:gd name="T10" fmla="*/ 0 w 112"/>
              <a:gd name="T11" fmla="*/ 46 h 77"/>
              <a:gd name="T12" fmla="*/ 13 w 112"/>
              <a:gd name="T13" fmla="*/ 29 h 77"/>
              <a:gd name="T14" fmla="*/ 15 w 112"/>
              <a:gd name="T15" fmla="*/ 49 h 77"/>
              <a:gd name="T16" fmla="*/ 15 w 112"/>
              <a:gd name="T17" fmla="*/ 25 h 77"/>
              <a:gd name="T18" fmla="*/ 3 w 112"/>
              <a:gd name="T19" fmla="*/ 22 h 77"/>
              <a:gd name="T20" fmla="*/ 96 w 112"/>
              <a:gd name="T21" fmla="*/ 66 h 77"/>
              <a:gd name="T22" fmla="*/ 102 w 112"/>
              <a:gd name="T23" fmla="*/ 52 h 77"/>
              <a:gd name="T24" fmla="*/ 107 w 112"/>
              <a:gd name="T25" fmla="*/ 49 h 77"/>
              <a:gd name="T26" fmla="*/ 107 w 112"/>
              <a:gd name="T27" fmla="*/ 37 h 77"/>
              <a:gd name="T28" fmla="*/ 112 w 112"/>
              <a:gd name="T29" fmla="*/ 33 h 77"/>
              <a:gd name="T30" fmla="*/ 98 w 112"/>
              <a:gd name="T31" fmla="*/ 31 h 77"/>
              <a:gd name="T32" fmla="*/ 101 w 112"/>
              <a:gd name="T33" fmla="*/ 15 h 77"/>
              <a:gd name="T34" fmla="*/ 97 w 112"/>
              <a:gd name="T35" fmla="*/ 26 h 77"/>
              <a:gd name="T36" fmla="*/ 101 w 112"/>
              <a:gd name="T37" fmla="*/ 15 h 77"/>
              <a:gd name="T38" fmla="*/ 80 w 112"/>
              <a:gd name="T39" fmla="*/ 72 h 77"/>
              <a:gd name="T40" fmla="*/ 82 w 112"/>
              <a:gd name="T41" fmla="*/ 72 h 77"/>
              <a:gd name="T42" fmla="*/ 87 w 112"/>
              <a:gd name="T43" fmla="*/ 47 h 77"/>
              <a:gd name="T44" fmla="*/ 88 w 112"/>
              <a:gd name="T45" fmla="*/ 47 h 77"/>
              <a:gd name="T46" fmla="*/ 88 w 112"/>
              <a:gd name="T47" fmla="*/ 26 h 77"/>
              <a:gd name="T48" fmla="*/ 77 w 112"/>
              <a:gd name="T49" fmla="*/ 51 h 77"/>
              <a:gd name="T50" fmla="*/ 65 w 112"/>
              <a:gd name="T51" fmla="*/ 32 h 77"/>
              <a:gd name="T52" fmla="*/ 64 w 112"/>
              <a:gd name="T53" fmla="*/ 50 h 77"/>
              <a:gd name="T54" fmla="*/ 57 w 112"/>
              <a:gd name="T55" fmla="*/ 55 h 77"/>
              <a:gd name="T56" fmla="*/ 48 w 112"/>
              <a:gd name="T57" fmla="*/ 77 h 77"/>
              <a:gd name="T58" fmla="*/ 48 w 112"/>
              <a:gd name="T59" fmla="*/ 32 h 77"/>
              <a:gd name="T60" fmla="*/ 41 w 112"/>
              <a:gd name="T61" fmla="*/ 47 h 77"/>
              <a:gd name="T62" fmla="*/ 65 w 112"/>
              <a:gd name="T63" fmla="*/ 21 h 77"/>
              <a:gd name="T64" fmla="*/ 65 w 112"/>
              <a:gd name="T65" fmla="*/ 47 h 77"/>
              <a:gd name="T66" fmla="*/ 31 w 112"/>
              <a:gd name="T67" fmla="*/ 72 h 77"/>
              <a:gd name="T68" fmla="*/ 30 w 112"/>
              <a:gd name="T69" fmla="*/ 72 h 77"/>
              <a:gd name="T70" fmla="*/ 24 w 112"/>
              <a:gd name="T71" fmla="*/ 47 h 77"/>
              <a:gd name="T72" fmla="*/ 23 w 112"/>
              <a:gd name="T73" fmla="*/ 47 h 77"/>
              <a:gd name="T74" fmla="*/ 23 w 112"/>
              <a:gd name="T75" fmla="*/ 26 h 77"/>
              <a:gd name="T76" fmla="*/ 35 w 112"/>
              <a:gd name="T77" fmla="*/ 51 h 77"/>
              <a:gd name="T78" fmla="*/ 39 w 112"/>
              <a:gd name="T79" fmla="*/ 17 h 77"/>
              <a:gd name="T80" fmla="*/ 31 w 112"/>
              <a:gd name="T81" fmla="*/ 25 h 77"/>
              <a:gd name="T82" fmla="*/ 81 w 112"/>
              <a:gd name="T83" fmla="*/ 9 h 77"/>
              <a:gd name="T84" fmla="*/ 75 w 112"/>
              <a:gd name="T85" fmla="*/ 23 h 77"/>
              <a:gd name="T86" fmla="*/ 81 w 112"/>
              <a:gd name="T87" fmla="*/ 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6617102" y="1294126"/>
            <a:ext cx="1365076" cy="1365076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2"/>
            </a:solidFill>
            <a:round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dirty="0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6265649" y="2905399"/>
            <a:ext cx="2078060" cy="922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dirty="0">
              <a:solidFill>
                <a:schemeClr val="bg2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14" name="等腰三角形 13"/>
          <p:cNvSpPr/>
          <p:nvPr>
            <p:custDataLst>
              <p:tags r:id="rId7"/>
            </p:custDataLst>
          </p:nvPr>
        </p:nvSpPr>
        <p:spPr>
          <a:xfrm>
            <a:off x="7128336" y="2775075"/>
            <a:ext cx="352683" cy="18779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6" name="Freeform 19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7012829" y="1674351"/>
            <a:ext cx="573620" cy="604627"/>
          </a:xfrm>
          <a:custGeom>
            <a:avLst/>
            <a:gdLst>
              <a:gd name="T0" fmla="*/ 170 w 222"/>
              <a:gd name="T1" fmla="*/ 30 h 234"/>
              <a:gd name="T2" fmla="*/ 180 w 222"/>
              <a:gd name="T3" fmla="*/ 9 h 234"/>
              <a:gd name="T4" fmla="*/ 149 w 222"/>
              <a:gd name="T5" fmla="*/ 19 h 234"/>
              <a:gd name="T6" fmla="*/ 7 w 222"/>
              <a:gd name="T7" fmla="*/ 158 h 234"/>
              <a:gd name="T8" fmla="*/ 31 w 222"/>
              <a:gd name="T9" fmla="*/ 222 h 234"/>
              <a:gd name="T10" fmla="*/ 31 w 222"/>
              <a:gd name="T11" fmla="*/ 170 h 234"/>
              <a:gd name="T12" fmla="*/ 106 w 222"/>
              <a:gd name="T13" fmla="*/ 115 h 234"/>
              <a:gd name="T14" fmla="*/ 116 w 222"/>
              <a:gd name="T15" fmla="*/ 92 h 234"/>
              <a:gd name="T16" fmla="*/ 85 w 222"/>
              <a:gd name="T17" fmla="*/ 104 h 234"/>
              <a:gd name="T18" fmla="*/ 76 w 222"/>
              <a:gd name="T19" fmla="*/ 99 h 234"/>
              <a:gd name="T20" fmla="*/ 116 w 222"/>
              <a:gd name="T21" fmla="*/ 82 h 234"/>
              <a:gd name="T22" fmla="*/ 132 w 222"/>
              <a:gd name="T23" fmla="*/ 92 h 234"/>
              <a:gd name="T24" fmla="*/ 132 w 222"/>
              <a:gd name="T25" fmla="*/ 19 h 234"/>
              <a:gd name="T26" fmla="*/ 180 w 222"/>
              <a:gd name="T27" fmla="*/ 0 h 234"/>
              <a:gd name="T28" fmla="*/ 182 w 222"/>
              <a:gd name="T29" fmla="*/ 0 h 234"/>
              <a:gd name="T30" fmla="*/ 222 w 222"/>
              <a:gd name="T31" fmla="*/ 19 h 234"/>
              <a:gd name="T32" fmla="*/ 170 w 222"/>
              <a:gd name="T33" fmla="*/ 186 h 234"/>
              <a:gd name="T34" fmla="*/ 156 w 222"/>
              <a:gd name="T35" fmla="*/ 179 h 234"/>
              <a:gd name="T36" fmla="*/ 106 w 222"/>
              <a:gd name="T37" fmla="*/ 210 h 234"/>
              <a:gd name="T38" fmla="*/ 87 w 222"/>
              <a:gd name="T39" fmla="*/ 200 h 234"/>
              <a:gd name="T40" fmla="*/ 38 w 222"/>
              <a:gd name="T41" fmla="*/ 234 h 234"/>
              <a:gd name="T42" fmla="*/ 2 w 222"/>
              <a:gd name="T43" fmla="*/ 217 h 234"/>
              <a:gd name="T44" fmla="*/ 0 w 222"/>
              <a:gd name="T45" fmla="*/ 215 h 234"/>
              <a:gd name="T46" fmla="*/ 0 w 222"/>
              <a:gd name="T47" fmla="*/ 148 h 234"/>
              <a:gd name="T48" fmla="*/ 45 w 222"/>
              <a:gd name="T49" fmla="*/ 130 h 234"/>
              <a:gd name="T50" fmla="*/ 47 w 222"/>
              <a:gd name="T51" fmla="*/ 130 h 234"/>
              <a:gd name="T52" fmla="*/ 87 w 222"/>
              <a:gd name="T53" fmla="*/ 148 h 234"/>
              <a:gd name="T54" fmla="*/ 99 w 222"/>
              <a:gd name="T55" fmla="*/ 198 h 234"/>
              <a:gd name="T56" fmla="*/ 76 w 222"/>
              <a:gd name="T57" fmla="*/ 115 h 234"/>
              <a:gd name="T58" fmla="*/ 69 w 222"/>
              <a:gd name="T59" fmla="*/ 139 h 234"/>
              <a:gd name="T60" fmla="*/ 69 w 222"/>
              <a:gd name="T61" fmla="*/ 104 h 234"/>
              <a:gd name="T62" fmla="*/ 139 w 222"/>
              <a:gd name="T63" fmla="*/ 94 h 234"/>
              <a:gd name="T64" fmla="*/ 156 w 222"/>
              <a:gd name="T65" fmla="*/ 104 h 234"/>
              <a:gd name="T66" fmla="*/ 163 w 222"/>
              <a:gd name="T67" fmla="*/ 174 h 234"/>
              <a:gd name="T68" fmla="*/ 139 w 222"/>
              <a:gd name="T69" fmla="*/ 30 h 234"/>
              <a:gd name="T70" fmla="*/ 139 w 222"/>
              <a:gd name="T71" fmla="*/ 94 h 234"/>
              <a:gd name="T72" fmla="*/ 38 w 222"/>
              <a:gd name="T73" fmla="*/ 158 h 234"/>
              <a:gd name="T74" fmla="*/ 47 w 222"/>
              <a:gd name="T75" fmla="*/ 137 h 234"/>
              <a:gd name="T76" fmla="*/ 17 w 222"/>
              <a:gd name="T77" fmla="*/ 148 h 234"/>
              <a:gd name="T78" fmla="*/ 173 w 222"/>
              <a:gd name="T79" fmla="*/ 37 h 234"/>
              <a:gd name="T80" fmla="*/ 170 w 222"/>
              <a:gd name="T81" fmla="*/ 3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2" h="234">
                <a:moveTo>
                  <a:pt x="149" y="19"/>
                </a:moveTo>
                <a:lnTo>
                  <a:pt x="170" y="30"/>
                </a:lnTo>
                <a:lnTo>
                  <a:pt x="201" y="19"/>
                </a:lnTo>
                <a:lnTo>
                  <a:pt x="180" y="9"/>
                </a:lnTo>
                <a:lnTo>
                  <a:pt x="149" y="19"/>
                </a:lnTo>
                <a:lnTo>
                  <a:pt x="149" y="19"/>
                </a:lnTo>
                <a:close/>
                <a:moveTo>
                  <a:pt x="31" y="170"/>
                </a:moveTo>
                <a:lnTo>
                  <a:pt x="7" y="158"/>
                </a:lnTo>
                <a:lnTo>
                  <a:pt x="7" y="212"/>
                </a:lnTo>
                <a:lnTo>
                  <a:pt x="31" y="222"/>
                </a:lnTo>
                <a:lnTo>
                  <a:pt x="31" y="170"/>
                </a:lnTo>
                <a:lnTo>
                  <a:pt x="31" y="170"/>
                </a:lnTo>
                <a:close/>
                <a:moveTo>
                  <a:pt x="85" y="104"/>
                </a:moveTo>
                <a:lnTo>
                  <a:pt x="106" y="115"/>
                </a:lnTo>
                <a:lnTo>
                  <a:pt x="137" y="101"/>
                </a:lnTo>
                <a:lnTo>
                  <a:pt x="116" y="92"/>
                </a:lnTo>
                <a:lnTo>
                  <a:pt x="85" y="104"/>
                </a:lnTo>
                <a:lnTo>
                  <a:pt x="85" y="104"/>
                </a:lnTo>
                <a:close/>
                <a:moveTo>
                  <a:pt x="69" y="104"/>
                </a:moveTo>
                <a:lnTo>
                  <a:pt x="76" y="99"/>
                </a:lnTo>
                <a:lnTo>
                  <a:pt x="113" y="85"/>
                </a:lnTo>
                <a:lnTo>
                  <a:pt x="116" y="82"/>
                </a:lnTo>
                <a:lnTo>
                  <a:pt x="116" y="85"/>
                </a:lnTo>
                <a:lnTo>
                  <a:pt x="132" y="92"/>
                </a:lnTo>
                <a:lnTo>
                  <a:pt x="132" y="26"/>
                </a:lnTo>
                <a:lnTo>
                  <a:pt x="132" y="19"/>
                </a:lnTo>
                <a:lnTo>
                  <a:pt x="139" y="16"/>
                </a:lnTo>
                <a:lnTo>
                  <a:pt x="180" y="0"/>
                </a:lnTo>
                <a:lnTo>
                  <a:pt x="180" y="0"/>
                </a:lnTo>
                <a:lnTo>
                  <a:pt x="182" y="0"/>
                </a:lnTo>
                <a:lnTo>
                  <a:pt x="213" y="16"/>
                </a:lnTo>
                <a:lnTo>
                  <a:pt x="222" y="19"/>
                </a:lnTo>
                <a:lnTo>
                  <a:pt x="222" y="167"/>
                </a:lnTo>
                <a:lnTo>
                  <a:pt x="170" y="186"/>
                </a:lnTo>
                <a:lnTo>
                  <a:pt x="165" y="184"/>
                </a:lnTo>
                <a:lnTo>
                  <a:pt x="156" y="179"/>
                </a:lnTo>
                <a:lnTo>
                  <a:pt x="156" y="191"/>
                </a:lnTo>
                <a:lnTo>
                  <a:pt x="106" y="210"/>
                </a:lnTo>
                <a:lnTo>
                  <a:pt x="99" y="208"/>
                </a:lnTo>
                <a:lnTo>
                  <a:pt x="87" y="200"/>
                </a:lnTo>
                <a:lnTo>
                  <a:pt x="87" y="217"/>
                </a:lnTo>
                <a:lnTo>
                  <a:pt x="38" y="234"/>
                </a:lnTo>
                <a:lnTo>
                  <a:pt x="33" y="231"/>
                </a:lnTo>
                <a:lnTo>
                  <a:pt x="2" y="217"/>
                </a:lnTo>
                <a:lnTo>
                  <a:pt x="0" y="217"/>
                </a:lnTo>
                <a:lnTo>
                  <a:pt x="0" y="215"/>
                </a:lnTo>
                <a:lnTo>
                  <a:pt x="0" y="153"/>
                </a:lnTo>
                <a:lnTo>
                  <a:pt x="0" y="148"/>
                </a:lnTo>
                <a:lnTo>
                  <a:pt x="7" y="144"/>
                </a:lnTo>
                <a:lnTo>
                  <a:pt x="45" y="130"/>
                </a:lnTo>
                <a:lnTo>
                  <a:pt x="47" y="127"/>
                </a:lnTo>
                <a:lnTo>
                  <a:pt x="47" y="130"/>
                </a:lnTo>
                <a:lnTo>
                  <a:pt x="80" y="144"/>
                </a:lnTo>
                <a:lnTo>
                  <a:pt x="87" y="148"/>
                </a:lnTo>
                <a:lnTo>
                  <a:pt x="87" y="193"/>
                </a:lnTo>
                <a:lnTo>
                  <a:pt x="99" y="198"/>
                </a:lnTo>
                <a:lnTo>
                  <a:pt x="99" y="125"/>
                </a:lnTo>
                <a:lnTo>
                  <a:pt x="76" y="115"/>
                </a:lnTo>
                <a:lnTo>
                  <a:pt x="76" y="141"/>
                </a:lnTo>
                <a:lnTo>
                  <a:pt x="69" y="139"/>
                </a:lnTo>
                <a:lnTo>
                  <a:pt x="69" y="108"/>
                </a:lnTo>
                <a:lnTo>
                  <a:pt x="69" y="104"/>
                </a:lnTo>
                <a:lnTo>
                  <a:pt x="69" y="104"/>
                </a:lnTo>
                <a:close/>
                <a:moveTo>
                  <a:pt x="139" y="94"/>
                </a:moveTo>
                <a:lnTo>
                  <a:pt x="149" y="99"/>
                </a:lnTo>
                <a:lnTo>
                  <a:pt x="156" y="104"/>
                </a:lnTo>
                <a:lnTo>
                  <a:pt x="156" y="172"/>
                </a:lnTo>
                <a:lnTo>
                  <a:pt x="163" y="174"/>
                </a:lnTo>
                <a:lnTo>
                  <a:pt x="163" y="42"/>
                </a:lnTo>
                <a:lnTo>
                  <a:pt x="139" y="30"/>
                </a:lnTo>
                <a:lnTo>
                  <a:pt x="139" y="94"/>
                </a:lnTo>
                <a:lnTo>
                  <a:pt x="139" y="94"/>
                </a:lnTo>
                <a:close/>
                <a:moveTo>
                  <a:pt x="17" y="148"/>
                </a:moveTo>
                <a:lnTo>
                  <a:pt x="38" y="158"/>
                </a:lnTo>
                <a:lnTo>
                  <a:pt x="69" y="146"/>
                </a:lnTo>
                <a:lnTo>
                  <a:pt x="47" y="137"/>
                </a:lnTo>
                <a:lnTo>
                  <a:pt x="17" y="148"/>
                </a:lnTo>
                <a:lnTo>
                  <a:pt x="17" y="148"/>
                </a:lnTo>
                <a:close/>
                <a:moveTo>
                  <a:pt x="170" y="37"/>
                </a:moveTo>
                <a:lnTo>
                  <a:pt x="173" y="37"/>
                </a:lnTo>
                <a:lnTo>
                  <a:pt x="170" y="37"/>
                </a:lnTo>
                <a:lnTo>
                  <a:pt x="170" y="37"/>
                </a:lnTo>
                <a:lnTo>
                  <a:pt x="170" y="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7" name="椭圆 16"/>
          <p:cNvSpPr/>
          <p:nvPr>
            <p:custDataLst>
              <p:tags r:id="rId9"/>
            </p:custDataLst>
          </p:nvPr>
        </p:nvSpPr>
        <p:spPr>
          <a:xfrm>
            <a:off x="2991070" y="3967401"/>
            <a:ext cx="1365076" cy="1365076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2"/>
            </a:solidFill>
            <a:round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dirty="0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8" name="矩形 17"/>
          <p:cNvSpPr/>
          <p:nvPr>
            <p:custDataLst>
              <p:tags r:id="rId10"/>
            </p:custDataLst>
          </p:nvPr>
        </p:nvSpPr>
        <p:spPr>
          <a:xfrm>
            <a:off x="2639618" y="5578674"/>
            <a:ext cx="2078060" cy="922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dirty="0">
              <a:solidFill>
                <a:schemeClr val="bg2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19" name="等腰三角形 18"/>
          <p:cNvSpPr/>
          <p:nvPr>
            <p:custDataLst>
              <p:tags r:id="rId11"/>
            </p:custDataLst>
          </p:nvPr>
        </p:nvSpPr>
        <p:spPr>
          <a:xfrm>
            <a:off x="3502305" y="5448350"/>
            <a:ext cx="352683" cy="18779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bg2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1" name="Freeform 45"/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>
            <a:off x="3389526" y="4297469"/>
            <a:ext cx="568164" cy="720352"/>
          </a:xfrm>
          <a:custGeom>
            <a:avLst/>
            <a:gdLst>
              <a:gd name="T0" fmla="*/ 41 w 95"/>
              <a:gd name="T1" fmla="*/ 0 h 120"/>
              <a:gd name="T2" fmla="*/ 29 w 95"/>
              <a:gd name="T3" fmla="*/ 7 h 120"/>
              <a:gd name="T4" fmla="*/ 29 w 95"/>
              <a:gd name="T5" fmla="*/ 7 h 120"/>
              <a:gd name="T6" fmla="*/ 14 w 95"/>
              <a:gd name="T7" fmla="*/ 1 h 120"/>
              <a:gd name="T8" fmla="*/ 3 w 95"/>
              <a:gd name="T9" fmla="*/ 8 h 120"/>
              <a:gd name="T10" fmla="*/ 0 w 95"/>
              <a:gd name="T11" fmla="*/ 21 h 120"/>
              <a:gd name="T12" fmla="*/ 3 w 95"/>
              <a:gd name="T13" fmla="*/ 34 h 120"/>
              <a:gd name="T14" fmla="*/ 14 w 95"/>
              <a:gd name="T15" fmla="*/ 40 h 120"/>
              <a:gd name="T16" fmla="*/ 31 w 95"/>
              <a:gd name="T17" fmla="*/ 37 h 120"/>
              <a:gd name="T18" fmla="*/ 41 w 95"/>
              <a:gd name="T19" fmla="*/ 41 h 120"/>
              <a:gd name="T20" fmla="*/ 43 w 95"/>
              <a:gd name="T21" fmla="*/ 41 h 120"/>
              <a:gd name="T22" fmla="*/ 57 w 95"/>
              <a:gd name="T23" fmla="*/ 56 h 120"/>
              <a:gd name="T24" fmla="*/ 68 w 95"/>
              <a:gd name="T25" fmla="*/ 58 h 120"/>
              <a:gd name="T26" fmla="*/ 66 w 95"/>
              <a:gd name="T27" fmla="*/ 78 h 120"/>
              <a:gd name="T28" fmla="*/ 65 w 95"/>
              <a:gd name="T29" fmla="*/ 120 h 120"/>
              <a:gd name="T30" fmla="*/ 75 w 95"/>
              <a:gd name="T31" fmla="*/ 120 h 120"/>
              <a:gd name="T32" fmla="*/ 77 w 95"/>
              <a:gd name="T33" fmla="*/ 84 h 120"/>
              <a:gd name="T34" fmla="*/ 82 w 95"/>
              <a:gd name="T35" fmla="*/ 84 h 120"/>
              <a:gd name="T36" fmla="*/ 84 w 95"/>
              <a:gd name="T37" fmla="*/ 120 h 120"/>
              <a:gd name="T38" fmla="*/ 95 w 95"/>
              <a:gd name="T39" fmla="*/ 120 h 120"/>
              <a:gd name="T40" fmla="*/ 92 w 95"/>
              <a:gd name="T41" fmla="*/ 78 h 120"/>
              <a:gd name="T42" fmla="*/ 94 w 95"/>
              <a:gd name="T43" fmla="*/ 41 h 120"/>
              <a:gd name="T44" fmla="*/ 74 w 95"/>
              <a:gd name="T45" fmla="*/ 41 h 120"/>
              <a:gd name="T46" fmla="*/ 70 w 95"/>
              <a:gd name="T47" fmla="*/ 35 h 120"/>
              <a:gd name="T48" fmla="*/ 71 w 95"/>
              <a:gd name="T49" fmla="*/ 35 h 120"/>
              <a:gd name="T50" fmla="*/ 79 w 95"/>
              <a:gd name="T51" fmla="*/ 38 h 120"/>
              <a:gd name="T52" fmla="*/ 91 w 95"/>
              <a:gd name="T53" fmla="*/ 26 h 120"/>
              <a:gd name="T54" fmla="*/ 79 w 95"/>
              <a:gd name="T55" fmla="*/ 14 h 120"/>
              <a:gd name="T56" fmla="*/ 71 w 95"/>
              <a:gd name="T57" fmla="*/ 18 h 120"/>
              <a:gd name="T58" fmla="*/ 48 w 95"/>
              <a:gd name="T59" fmla="*/ 2 h 120"/>
              <a:gd name="T60" fmla="*/ 41 w 95"/>
              <a:gd name="T61" fmla="*/ 0 h 120"/>
              <a:gd name="T62" fmla="*/ 65 w 95"/>
              <a:gd name="T63" fmla="*/ 43 h 120"/>
              <a:gd name="T64" fmla="*/ 58 w 95"/>
              <a:gd name="T65" fmla="*/ 46 h 120"/>
              <a:gd name="T66" fmla="*/ 51 w 95"/>
              <a:gd name="T67" fmla="*/ 39 h 120"/>
              <a:gd name="T68" fmla="*/ 62 w 95"/>
              <a:gd name="T69" fmla="*/ 37 h 120"/>
              <a:gd name="T70" fmla="*/ 65 w 95"/>
              <a:gd name="T71" fmla="*/ 43 h 120"/>
              <a:gd name="T72" fmla="*/ 10 w 95"/>
              <a:gd name="T73" fmla="*/ 12 h 120"/>
              <a:gd name="T74" fmla="*/ 14 w 95"/>
              <a:gd name="T75" fmla="*/ 9 h 120"/>
              <a:gd name="T76" fmla="*/ 18 w 95"/>
              <a:gd name="T77" fmla="*/ 12 h 120"/>
              <a:gd name="T78" fmla="*/ 21 w 95"/>
              <a:gd name="T79" fmla="*/ 21 h 120"/>
              <a:gd name="T80" fmla="*/ 18 w 95"/>
              <a:gd name="T81" fmla="*/ 30 h 120"/>
              <a:gd name="T82" fmla="*/ 14 w 95"/>
              <a:gd name="T83" fmla="*/ 32 h 120"/>
              <a:gd name="T84" fmla="*/ 10 w 95"/>
              <a:gd name="T85" fmla="*/ 30 h 120"/>
              <a:gd name="T86" fmla="*/ 7 w 95"/>
              <a:gd name="T87" fmla="*/ 21 h 120"/>
              <a:gd name="T88" fmla="*/ 10 w 95"/>
              <a:gd name="T89" fmla="*/ 12 h 120"/>
              <a:gd name="T90" fmla="*/ 35 w 95"/>
              <a:gd name="T91" fmla="*/ 11 h 120"/>
              <a:gd name="T92" fmla="*/ 41 w 95"/>
              <a:gd name="T93" fmla="*/ 8 h 120"/>
              <a:gd name="T94" fmla="*/ 47 w 95"/>
              <a:gd name="T95" fmla="*/ 11 h 120"/>
              <a:gd name="T96" fmla="*/ 50 w 95"/>
              <a:gd name="T97" fmla="*/ 21 h 120"/>
              <a:gd name="T98" fmla="*/ 47 w 95"/>
              <a:gd name="T99" fmla="*/ 30 h 120"/>
              <a:gd name="T100" fmla="*/ 41 w 95"/>
              <a:gd name="T101" fmla="*/ 34 h 120"/>
              <a:gd name="T102" fmla="*/ 35 w 95"/>
              <a:gd name="T103" fmla="*/ 30 h 120"/>
              <a:gd name="T104" fmla="*/ 33 w 95"/>
              <a:gd name="T105" fmla="*/ 21 h 120"/>
              <a:gd name="T106" fmla="*/ 35 w 95"/>
              <a:gd name="T107" fmla="*/ 1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" h="120">
                <a:moveTo>
                  <a:pt x="41" y="0"/>
                </a:moveTo>
                <a:cubicBezTo>
                  <a:pt x="37" y="0"/>
                  <a:pt x="32" y="2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5" y="6"/>
                  <a:pt x="18" y="1"/>
                  <a:pt x="14" y="1"/>
                </a:cubicBezTo>
                <a:cubicBezTo>
                  <a:pt x="10" y="1"/>
                  <a:pt x="6" y="4"/>
                  <a:pt x="3" y="8"/>
                </a:cubicBezTo>
                <a:cubicBezTo>
                  <a:pt x="1" y="11"/>
                  <a:pt x="0" y="16"/>
                  <a:pt x="0" y="21"/>
                </a:cubicBezTo>
                <a:cubicBezTo>
                  <a:pt x="0" y="26"/>
                  <a:pt x="1" y="30"/>
                  <a:pt x="3" y="34"/>
                </a:cubicBezTo>
                <a:cubicBezTo>
                  <a:pt x="6" y="38"/>
                  <a:pt x="10" y="40"/>
                  <a:pt x="14" y="40"/>
                </a:cubicBezTo>
                <a:cubicBezTo>
                  <a:pt x="18" y="40"/>
                  <a:pt x="27" y="38"/>
                  <a:pt x="31" y="37"/>
                </a:cubicBezTo>
                <a:cubicBezTo>
                  <a:pt x="34" y="40"/>
                  <a:pt x="38" y="41"/>
                  <a:pt x="41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57" y="56"/>
                  <a:pt x="57" y="56"/>
                  <a:pt x="57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66" y="78"/>
                  <a:pt x="66" y="78"/>
                  <a:pt x="66" y="78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41"/>
                  <a:pt x="94" y="41"/>
                  <a:pt x="94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3" y="37"/>
                  <a:pt x="76" y="38"/>
                  <a:pt x="79" y="38"/>
                </a:cubicBezTo>
                <a:cubicBezTo>
                  <a:pt x="86" y="38"/>
                  <a:pt x="91" y="33"/>
                  <a:pt x="91" y="26"/>
                </a:cubicBezTo>
                <a:cubicBezTo>
                  <a:pt x="91" y="19"/>
                  <a:pt x="86" y="14"/>
                  <a:pt x="79" y="14"/>
                </a:cubicBezTo>
                <a:cubicBezTo>
                  <a:pt x="76" y="14"/>
                  <a:pt x="73" y="15"/>
                  <a:pt x="71" y="18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1"/>
                  <a:pt x="44" y="0"/>
                  <a:pt x="41" y="0"/>
                </a:cubicBezTo>
                <a:close/>
                <a:moveTo>
                  <a:pt x="65" y="43"/>
                </a:moveTo>
                <a:cubicBezTo>
                  <a:pt x="58" y="46"/>
                  <a:pt x="58" y="46"/>
                  <a:pt x="58" y="46"/>
                </a:cubicBezTo>
                <a:cubicBezTo>
                  <a:pt x="51" y="39"/>
                  <a:pt x="51" y="39"/>
                  <a:pt x="51" y="39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43"/>
                  <a:pt x="65" y="43"/>
                  <a:pt x="65" y="43"/>
                </a:cubicBezTo>
                <a:close/>
                <a:moveTo>
                  <a:pt x="10" y="12"/>
                </a:moveTo>
                <a:cubicBezTo>
                  <a:pt x="11" y="10"/>
                  <a:pt x="12" y="9"/>
                  <a:pt x="14" y="9"/>
                </a:cubicBezTo>
                <a:cubicBezTo>
                  <a:pt x="16" y="9"/>
                  <a:pt x="17" y="10"/>
                  <a:pt x="18" y="12"/>
                </a:cubicBezTo>
                <a:cubicBezTo>
                  <a:pt x="20" y="14"/>
                  <a:pt x="21" y="17"/>
                  <a:pt x="21" y="21"/>
                </a:cubicBezTo>
                <a:cubicBezTo>
                  <a:pt x="21" y="24"/>
                  <a:pt x="20" y="27"/>
                  <a:pt x="18" y="30"/>
                </a:cubicBezTo>
                <a:cubicBezTo>
                  <a:pt x="17" y="31"/>
                  <a:pt x="16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8" y="27"/>
                  <a:pt x="7" y="24"/>
                  <a:pt x="7" y="21"/>
                </a:cubicBezTo>
                <a:cubicBezTo>
                  <a:pt x="7" y="17"/>
                  <a:pt x="8" y="14"/>
                  <a:pt x="10" y="12"/>
                </a:cubicBezTo>
                <a:close/>
                <a:moveTo>
                  <a:pt x="35" y="11"/>
                </a:moveTo>
                <a:cubicBezTo>
                  <a:pt x="37" y="9"/>
                  <a:pt x="39" y="8"/>
                  <a:pt x="41" y="8"/>
                </a:cubicBezTo>
                <a:cubicBezTo>
                  <a:pt x="43" y="8"/>
                  <a:pt x="45" y="9"/>
                  <a:pt x="47" y="11"/>
                </a:cubicBezTo>
                <a:cubicBezTo>
                  <a:pt x="49" y="13"/>
                  <a:pt x="50" y="17"/>
                  <a:pt x="50" y="21"/>
                </a:cubicBezTo>
                <a:cubicBezTo>
                  <a:pt x="50" y="24"/>
                  <a:pt x="49" y="28"/>
                  <a:pt x="47" y="30"/>
                </a:cubicBezTo>
                <a:cubicBezTo>
                  <a:pt x="45" y="32"/>
                  <a:pt x="43" y="34"/>
                  <a:pt x="41" y="34"/>
                </a:cubicBezTo>
                <a:cubicBezTo>
                  <a:pt x="39" y="34"/>
                  <a:pt x="37" y="32"/>
                  <a:pt x="35" y="30"/>
                </a:cubicBezTo>
                <a:cubicBezTo>
                  <a:pt x="34" y="28"/>
                  <a:pt x="33" y="24"/>
                  <a:pt x="33" y="21"/>
                </a:cubicBezTo>
                <a:cubicBezTo>
                  <a:pt x="33" y="17"/>
                  <a:pt x="34" y="13"/>
                  <a:pt x="35" y="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2" name="椭圆 21"/>
          <p:cNvSpPr/>
          <p:nvPr>
            <p:custDataLst>
              <p:tags r:id="rId13"/>
            </p:custDataLst>
          </p:nvPr>
        </p:nvSpPr>
        <p:spPr>
          <a:xfrm>
            <a:off x="5408425" y="3967401"/>
            <a:ext cx="1365076" cy="1365076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2"/>
            </a:solidFill>
            <a:round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dirty="0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3" name="矩形 22"/>
          <p:cNvSpPr/>
          <p:nvPr>
            <p:custDataLst>
              <p:tags r:id="rId14"/>
            </p:custDataLst>
          </p:nvPr>
        </p:nvSpPr>
        <p:spPr>
          <a:xfrm>
            <a:off x="5056971" y="5578674"/>
            <a:ext cx="2078060" cy="922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dirty="0">
              <a:solidFill>
                <a:schemeClr val="bg2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24" name="等腰三角形 23"/>
          <p:cNvSpPr/>
          <p:nvPr>
            <p:custDataLst>
              <p:tags r:id="rId15"/>
            </p:custDataLst>
          </p:nvPr>
        </p:nvSpPr>
        <p:spPr>
          <a:xfrm>
            <a:off x="5919660" y="5448350"/>
            <a:ext cx="352683" cy="18779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bg2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6" name="Freeform 103"/>
          <p:cNvSpPr>
            <a:spLocks noEditPoints="1"/>
          </p:cNvSpPr>
          <p:nvPr>
            <p:custDataLst>
              <p:tags r:id="rId16"/>
            </p:custDataLst>
          </p:nvPr>
        </p:nvSpPr>
        <p:spPr bwMode="auto">
          <a:xfrm>
            <a:off x="5724246" y="4289403"/>
            <a:ext cx="733433" cy="646653"/>
          </a:xfrm>
          <a:custGeom>
            <a:avLst/>
            <a:gdLst>
              <a:gd name="T0" fmla="*/ 463522193 w 97"/>
              <a:gd name="T1" fmla="*/ 1375216875 h 75"/>
              <a:gd name="T2" fmla="*/ 618025843 w 97"/>
              <a:gd name="T3" fmla="*/ 1375216875 h 75"/>
              <a:gd name="T4" fmla="*/ 660166269 w 97"/>
              <a:gd name="T5" fmla="*/ 1338544482 h 75"/>
              <a:gd name="T6" fmla="*/ 660166269 w 97"/>
              <a:gd name="T7" fmla="*/ 898475766 h 75"/>
              <a:gd name="T8" fmla="*/ 547795549 w 97"/>
              <a:gd name="T9" fmla="*/ 825130980 h 75"/>
              <a:gd name="T10" fmla="*/ 421381768 w 97"/>
              <a:gd name="T11" fmla="*/ 916809825 h 75"/>
              <a:gd name="T12" fmla="*/ 421381768 w 97"/>
              <a:gd name="T13" fmla="*/ 1338544482 h 75"/>
              <a:gd name="T14" fmla="*/ 463522193 w 97"/>
              <a:gd name="T15" fmla="*/ 1375216875 h 75"/>
              <a:gd name="T16" fmla="*/ 0 w 97"/>
              <a:gd name="T17" fmla="*/ 898475766 h 75"/>
              <a:gd name="T18" fmla="*/ 519705680 w 97"/>
              <a:gd name="T19" fmla="*/ 513413502 h 75"/>
              <a:gd name="T20" fmla="*/ 547795549 w 97"/>
              <a:gd name="T21" fmla="*/ 476741109 h 75"/>
              <a:gd name="T22" fmla="*/ 575889166 w 97"/>
              <a:gd name="T23" fmla="*/ 513413502 h 75"/>
              <a:gd name="T24" fmla="*/ 730396564 w 97"/>
              <a:gd name="T25" fmla="*/ 623430681 h 75"/>
              <a:gd name="T26" fmla="*/ 1137731523 w 97"/>
              <a:gd name="T27" fmla="*/ 165027906 h 75"/>
              <a:gd name="T28" fmla="*/ 1081548037 w 97"/>
              <a:gd name="T29" fmla="*/ 73344786 h 75"/>
              <a:gd name="T30" fmla="*/ 1222008626 w 97"/>
              <a:gd name="T31" fmla="*/ 36672393 h 75"/>
              <a:gd name="T32" fmla="*/ 1362469216 w 97"/>
              <a:gd name="T33" fmla="*/ 0 h 75"/>
              <a:gd name="T34" fmla="*/ 1320332538 w 97"/>
              <a:gd name="T35" fmla="*/ 183361965 h 75"/>
              <a:gd name="T36" fmla="*/ 1278192112 w 97"/>
              <a:gd name="T37" fmla="*/ 348389871 h 75"/>
              <a:gd name="T38" fmla="*/ 1222008626 w 97"/>
              <a:gd name="T39" fmla="*/ 275045085 h 75"/>
              <a:gd name="T40" fmla="*/ 772533241 w 97"/>
              <a:gd name="T41" fmla="*/ 770120253 h 75"/>
              <a:gd name="T42" fmla="*/ 744443372 w 97"/>
              <a:gd name="T43" fmla="*/ 806792646 h 75"/>
              <a:gd name="T44" fmla="*/ 702302947 w 97"/>
              <a:gd name="T45" fmla="*/ 788458587 h 75"/>
              <a:gd name="T46" fmla="*/ 547795549 w 97"/>
              <a:gd name="T47" fmla="*/ 660103074 h 75"/>
              <a:gd name="T48" fmla="*/ 70230295 w 97"/>
              <a:gd name="T49" fmla="*/ 1045165338 h 75"/>
              <a:gd name="T50" fmla="*/ 0 w 97"/>
              <a:gd name="T51" fmla="*/ 898475766 h 75"/>
              <a:gd name="T52" fmla="*/ 140460589 w 97"/>
              <a:gd name="T53" fmla="*/ 1375216875 h 75"/>
              <a:gd name="T54" fmla="*/ 294967987 w 97"/>
              <a:gd name="T55" fmla="*/ 1375216875 h 75"/>
              <a:gd name="T56" fmla="*/ 323057856 w 97"/>
              <a:gd name="T57" fmla="*/ 1338544482 h 75"/>
              <a:gd name="T58" fmla="*/ 323057856 w 97"/>
              <a:gd name="T59" fmla="*/ 990154611 h 75"/>
              <a:gd name="T60" fmla="*/ 98323912 w 97"/>
              <a:gd name="T61" fmla="*/ 1173516576 h 75"/>
              <a:gd name="T62" fmla="*/ 98323912 w 97"/>
              <a:gd name="T63" fmla="*/ 1338544482 h 75"/>
              <a:gd name="T64" fmla="*/ 140460589 w 97"/>
              <a:gd name="T65" fmla="*/ 1375216875 h 75"/>
              <a:gd name="T66" fmla="*/ 786580050 w 97"/>
              <a:gd name="T67" fmla="*/ 1375216875 h 75"/>
              <a:gd name="T68" fmla="*/ 941087448 w 97"/>
              <a:gd name="T69" fmla="*/ 1375216875 h 75"/>
              <a:gd name="T70" fmla="*/ 983224125 w 97"/>
              <a:gd name="T71" fmla="*/ 1338544482 h 75"/>
              <a:gd name="T72" fmla="*/ 983224125 w 97"/>
              <a:gd name="T73" fmla="*/ 715113801 h 75"/>
              <a:gd name="T74" fmla="*/ 983224125 w 97"/>
              <a:gd name="T75" fmla="*/ 715113801 h 75"/>
              <a:gd name="T76" fmla="*/ 758486433 w 97"/>
              <a:gd name="T77" fmla="*/ 971820552 h 75"/>
              <a:gd name="T78" fmla="*/ 744443372 w 97"/>
              <a:gd name="T79" fmla="*/ 953482218 h 75"/>
              <a:gd name="T80" fmla="*/ 744443372 w 97"/>
              <a:gd name="T81" fmla="*/ 1338544482 h 75"/>
              <a:gd name="T82" fmla="*/ 786580050 w 97"/>
              <a:gd name="T83" fmla="*/ 1375216875 h 75"/>
              <a:gd name="T84" fmla="*/ 1109641654 w 97"/>
              <a:gd name="T85" fmla="*/ 1375216875 h 75"/>
              <a:gd name="T86" fmla="*/ 1264145304 w 97"/>
              <a:gd name="T87" fmla="*/ 1375216875 h 75"/>
              <a:gd name="T88" fmla="*/ 1306285729 w 97"/>
              <a:gd name="T89" fmla="*/ 1338544482 h 75"/>
              <a:gd name="T90" fmla="*/ 1306285729 w 97"/>
              <a:gd name="T91" fmla="*/ 586758288 h 75"/>
              <a:gd name="T92" fmla="*/ 1207961818 w 97"/>
              <a:gd name="T93" fmla="*/ 440068716 h 75"/>
              <a:gd name="T94" fmla="*/ 1081548037 w 97"/>
              <a:gd name="T95" fmla="*/ 605096622 h 75"/>
              <a:gd name="T96" fmla="*/ 1081548037 w 97"/>
              <a:gd name="T97" fmla="*/ 1338544482 h 75"/>
              <a:gd name="T98" fmla="*/ 1109641654 w 97"/>
              <a:gd name="T99" fmla="*/ 1375216875 h 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32" name="椭圆 31"/>
          <p:cNvSpPr/>
          <p:nvPr>
            <p:custDataLst>
              <p:tags r:id="rId17"/>
            </p:custDataLst>
          </p:nvPr>
        </p:nvSpPr>
        <p:spPr>
          <a:xfrm>
            <a:off x="7825779" y="3967401"/>
            <a:ext cx="1365076" cy="1365076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2"/>
            </a:solidFill>
            <a:round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dirty="0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33" name="矩形 32"/>
          <p:cNvSpPr/>
          <p:nvPr>
            <p:custDataLst>
              <p:tags r:id="rId18"/>
            </p:custDataLst>
          </p:nvPr>
        </p:nvSpPr>
        <p:spPr>
          <a:xfrm>
            <a:off x="7474326" y="5578674"/>
            <a:ext cx="2078060" cy="9226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dirty="0">
              <a:solidFill>
                <a:schemeClr val="bg2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34" name="等腰三角形 33"/>
          <p:cNvSpPr/>
          <p:nvPr>
            <p:custDataLst>
              <p:tags r:id="rId19"/>
            </p:custDataLst>
          </p:nvPr>
        </p:nvSpPr>
        <p:spPr>
          <a:xfrm>
            <a:off x="8337015" y="5448350"/>
            <a:ext cx="352683" cy="18779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bg2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38" name="Freeform 47"/>
          <p:cNvSpPr>
            <a:spLocks noEditPoints="1"/>
          </p:cNvSpPr>
          <p:nvPr>
            <p:custDataLst>
              <p:tags r:id="rId20"/>
            </p:custDataLst>
          </p:nvPr>
        </p:nvSpPr>
        <p:spPr bwMode="auto">
          <a:xfrm>
            <a:off x="8207078" y="4256956"/>
            <a:ext cx="602477" cy="711544"/>
          </a:xfrm>
          <a:custGeom>
            <a:avLst/>
            <a:gdLst>
              <a:gd name="T0" fmla="*/ 52 w 102"/>
              <a:gd name="T1" fmla="*/ 0 h 111"/>
              <a:gd name="T2" fmla="*/ 41 w 102"/>
              <a:gd name="T3" fmla="*/ 11 h 111"/>
              <a:gd name="T4" fmla="*/ 52 w 102"/>
              <a:gd name="T5" fmla="*/ 22 h 111"/>
              <a:gd name="T6" fmla="*/ 63 w 102"/>
              <a:gd name="T7" fmla="*/ 11 h 111"/>
              <a:gd name="T8" fmla="*/ 52 w 102"/>
              <a:gd name="T9" fmla="*/ 0 h 111"/>
              <a:gd name="T10" fmla="*/ 6 w 102"/>
              <a:gd name="T11" fmla="*/ 81 h 111"/>
              <a:gd name="T12" fmla="*/ 14 w 102"/>
              <a:gd name="T13" fmla="*/ 77 h 111"/>
              <a:gd name="T14" fmla="*/ 36 w 102"/>
              <a:gd name="T15" fmla="*/ 88 h 111"/>
              <a:gd name="T16" fmla="*/ 31 w 102"/>
              <a:gd name="T17" fmla="*/ 92 h 111"/>
              <a:gd name="T18" fmla="*/ 31 w 102"/>
              <a:gd name="T19" fmla="*/ 93 h 111"/>
              <a:gd name="T20" fmla="*/ 13 w 102"/>
              <a:gd name="T21" fmla="*/ 101 h 111"/>
              <a:gd name="T22" fmla="*/ 6 w 102"/>
              <a:gd name="T23" fmla="*/ 98 h 111"/>
              <a:gd name="T24" fmla="*/ 0 w 102"/>
              <a:gd name="T25" fmla="*/ 111 h 111"/>
              <a:gd name="T26" fmla="*/ 33 w 102"/>
              <a:gd name="T27" fmla="*/ 111 h 111"/>
              <a:gd name="T28" fmla="*/ 24 w 102"/>
              <a:gd name="T29" fmla="*/ 106 h 111"/>
              <a:gd name="T30" fmla="*/ 41 w 102"/>
              <a:gd name="T31" fmla="*/ 98 h 111"/>
              <a:gd name="T32" fmla="*/ 52 w 102"/>
              <a:gd name="T33" fmla="*/ 99 h 111"/>
              <a:gd name="T34" fmla="*/ 60 w 102"/>
              <a:gd name="T35" fmla="*/ 98 h 111"/>
              <a:gd name="T36" fmla="*/ 77 w 102"/>
              <a:gd name="T37" fmla="*/ 106 h 111"/>
              <a:gd name="T38" fmla="*/ 67 w 102"/>
              <a:gd name="T39" fmla="*/ 111 h 111"/>
              <a:gd name="T40" fmla="*/ 101 w 102"/>
              <a:gd name="T41" fmla="*/ 111 h 111"/>
              <a:gd name="T42" fmla="*/ 94 w 102"/>
              <a:gd name="T43" fmla="*/ 98 h 111"/>
              <a:gd name="T44" fmla="*/ 87 w 102"/>
              <a:gd name="T45" fmla="*/ 101 h 111"/>
              <a:gd name="T46" fmla="*/ 71 w 102"/>
              <a:gd name="T47" fmla="*/ 94 h 111"/>
              <a:gd name="T48" fmla="*/ 72 w 102"/>
              <a:gd name="T49" fmla="*/ 92 h 111"/>
              <a:gd name="T50" fmla="*/ 66 w 102"/>
              <a:gd name="T51" fmla="*/ 87 h 111"/>
              <a:gd name="T52" fmla="*/ 88 w 102"/>
              <a:gd name="T53" fmla="*/ 77 h 111"/>
              <a:gd name="T54" fmla="*/ 96 w 102"/>
              <a:gd name="T55" fmla="*/ 81 h 111"/>
              <a:gd name="T56" fmla="*/ 102 w 102"/>
              <a:gd name="T57" fmla="*/ 67 h 111"/>
              <a:gd name="T58" fmla="*/ 68 w 102"/>
              <a:gd name="T59" fmla="*/ 67 h 111"/>
              <a:gd name="T60" fmla="*/ 78 w 102"/>
              <a:gd name="T61" fmla="*/ 72 h 111"/>
              <a:gd name="T62" fmla="*/ 65 w 102"/>
              <a:gd name="T63" fmla="*/ 79 h 111"/>
              <a:gd name="T64" fmla="*/ 64 w 102"/>
              <a:gd name="T65" fmla="*/ 58 h 111"/>
              <a:gd name="T66" fmla="*/ 71 w 102"/>
              <a:gd name="T67" fmla="*/ 53 h 111"/>
              <a:gd name="T68" fmla="*/ 65 w 102"/>
              <a:gd name="T69" fmla="*/ 24 h 111"/>
              <a:gd name="T70" fmla="*/ 53 w 102"/>
              <a:gd name="T71" fmla="*/ 24 h 111"/>
              <a:gd name="T72" fmla="*/ 54 w 102"/>
              <a:gd name="T73" fmla="*/ 26 h 111"/>
              <a:gd name="T74" fmla="*/ 53 w 102"/>
              <a:gd name="T75" fmla="*/ 28 h 111"/>
              <a:gd name="T76" fmla="*/ 56 w 102"/>
              <a:gd name="T77" fmla="*/ 46 h 111"/>
              <a:gd name="T78" fmla="*/ 52 w 102"/>
              <a:gd name="T79" fmla="*/ 50 h 111"/>
              <a:gd name="T80" fmla="*/ 52 w 102"/>
              <a:gd name="T81" fmla="*/ 50 h 111"/>
              <a:gd name="T82" fmla="*/ 52 w 102"/>
              <a:gd name="T83" fmla="*/ 50 h 111"/>
              <a:gd name="T84" fmla="*/ 52 w 102"/>
              <a:gd name="T85" fmla="*/ 50 h 111"/>
              <a:gd name="T86" fmla="*/ 52 w 102"/>
              <a:gd name="T87" fmla="*/ 50 h 111"/>
              <a:gd name="T88" fmla="*/ 48 w 102"/>
              <a:gd name="T89" fmla="*/ 46 h 111"/>
              <a:gd name="T90" fmla="*/ 50 w 102"/>
              <a:gd name="T91" fmla="*/ 28 h 111"/>
              <a:gd name="T92" fmla="*/ 49 w 102"/>
              <a:gd name="T93" fmla="*/ 26 h 111"/>
              <a:gd name="T94" fmla="*/ 50 w 102"/>
              <a:gd name="T95" fmla="*/ 24 h 111"/>
              <a:gd name="T96" fmla="*/ 38 w 102"/>
              <a:gd name="T97" fmla="*/ 24 h 111"/>
              <a:gd name="T98" fmla="*/ 33 w 102"/>
              <a:gd name="T99" fmla="*/ 53 h 111"/>
              <a:gd name="T100" fmla="*/ 40 w 102"/>
              <a:gd name="T101" fmla="*/ 58 h 111"/>
              <a:gd name="T102" fmla="*/ 39 w 102"/>
              <a:gd name="T103" fmla="*/ 79 h 111"/>
              <a:gd name="T104" fmla="*/ 24 w 102"/>
              <a:gd name="T105" fmla="*/ 72 h 111"/>
              <a:gd name="T106" fmla="*/ 34 w 102"/>
              <a:gd name="T107" fmla="*/ 67 h 111"/>
              <a:gd name="T108" fmla="*/ 0 w 102"/>
              <a:gd name="T109" fmla="*/ 67 h 111"/>
              <a:gd name="T110" fmla="*/ 6 w 102"/>
              <a:gd name="T111" fmla="*/ 81 h 111"/>
              <a:gd name="T112" fmla="*/ 52 w 102"/>
              <a:gd name="T113" fmla="*/ 85 h 111"/>
              <a:gd name="T114" fmla="*/ 48 w 102"/>
              <a:gd name="T115" fmla="*/ 85 h 111"/>
              <a:gd name="T116" fmla="*/ 50 w 102"/>
              <a:gd name="T117" fmla="*/ 64 h 111"/>
              <a:gd name="T118" fmla="*/ 54 w 102"/>
              <a:gd name="T119" fmla="*/ 64 h 111"/>
              <a:gd name="T120" fmla="*/ 55 w 102"/>
              <a:gd name="T121" fmla="*/ 85 h 111"/>
              <a:gd name="T122" fmla="*/ 52 w 102"/>
              <a:gd name="T123" fmla="*/ 85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2" h="111">
                <a:moveTo>
                  <a:pt x="52" y="0"/>
                </a:moveTo>
                <a:cubicBezTo>
                  <a:pt x="46" y="0"/>
                  <a:pt x="41" y="5"/>
                  <a:pt x="41" y="11"/>
                </a:cubicBezTo>
                <a:cubicBezTo>
                  <a:pt x="41" y="17"/>
                  <a:pt x="46" y="22"/>
                  <a:pt x="52" y="22"/>
                </a:cubicBezTo>
                <a:cubicBezTo>
                  <a:pt x="58" y="22"/>
                  <a:pt x="63" y="17"/>
                  <a:pt x="63" y="11"/>
                </a:cubicBezTo>
                <a:cubicBezTo>
                  <a:pt x="63" y="5"/>
                  <a:pt x="58" y="0"/>
                  <a:pt x="52" y="0"/>
                </a:cubicBezTo>
                <a:close/>
                <a:moveTo>
                  <a:pt x="6" y="81"/>
                </a:moveTo>
                <a:cubicBezTo>
                  <a:pt x="14" y="77"/>
                  <a:pt x="14" y="77"/>
                  <a:pt x="14" y="77"/>
                </a:cubicBezTo>
                <a:cubicBezTo>
                  <a:pt x="36" y="88"/>
                  <a:pt x="36" y="88"/>
                  <a:pt x="36" y="88"/>
                </a:cubicBezTo>
                <a:cubicBezTo>
                  <a:pt x="33" y="89"/>
                  <a:pt x="31" y="90"/>
                  <a:pt x="31" y="92"/>
                </a:cubicBezTo>
                <a:cubicBezTo>
                  <a:pt x="31" y="93"/>
                  <a:pt x="31" y="93"/>
                  <a:pt x="31" y="93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6" y="98"/>
                  <a:pt x="6" y="98"/>
                  <a:pt x="6" y="98"/>
                </a:cubicBezTo>
                <a:cubicBezTo>
                  <a:pt x="0" y="111"/>
                  <a:pt x="0" y="111"/>
                  <a:pt x="0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24" y="106"/>
                  <a:pt x="24" y="106"/>
                  <a:pt x="24" y="106"/>
                </a:cubicBezTo>
                <a:cubicBezTo>
                  <a:pt x="41" y="98"/>
                  <a:pt x="41" y="98"/>
                  <a:pt x="41" y="98"/>
                </a:cubicBezTo>
                <a:cubicBezTo>
                  <a:pt x="44" y="99"/>
                  <a:pt x="48" y="99"/>
                  <a:pt x="52" y="99"/>
                </a:cubicBezTo>
                <a:cubicBezTo>
                  <a:pt x="55" y="99"/>
                  <a:pt x="58" y="99"/>
                  <a:pt x="60" y="98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67" y="111"/>
                  <a:pt x="67" y="111"/>
                  <a:pt x="67" y="111"/>
                </a:cubicBezTo>
                <a:cubicBezTo>
                  <a:pt x="101" y="111"/>
                  <a:pt x="101" y="111"/>
                  <a:pt x="101" y="111"/>
                </a:cubicBezTo>
                <a:cubicBezTo>
                  <a:pt x="94" y="98"/>
                  <a:pt x="94" y="98"/>
                  <a:pt x="94" y="98"/>
                </a:cubicBezTo>
                <a:cubicBezTo>
                  <a:pt x="87" y="101"/>
                  <a:pt x="87" y="101"/>
                  <a:pt x="87" y="101"/>
                </a:cubicBezTo>
                <a:cubicBezTo>
                  <a:pt x="71" y="94"/>
                  <a:pt x="71" y="94"/>
                  <a:pt x="71" y="94"/>
                </a:cubicBezTo>
                <a:cubicBezTo>
                  <a:pt x="72" y="94"/>
                  <a:pt x="72" y="93"/>
                  <a:pt x="72" y="92"/>
                </a:cubicBezTo>
                <a:cubicBezTo>
                  <a:pt x="72" y="90"/>
                  <a:pt x="70" y="89"/>
                  <a:pt x="66" y="87"/>
                </a:cubicBezTo>
                <a:cubicBezTo>
                  <a:pt x="88" y="77"/>
                  <a:pt x="88" y="77"/>
                  <a:pt x="88" y="77"/>
                </a:cubicBezTo>
                <a:cubicBezTo>
                  <a:pt x="96" y="81"/>
                  <a:pt x="96" y="81"/>
                  <a:pt x="96" y="81"/>
                </a:cubicBezTo>
                <a:cubicBezTo>
                  <a:pt x="102" y="67"/>
                  <a:pt x="102" y="67"/>
                  <a:pt x="102" y="67"/>
                </a:cubicBezTo>
                <a:cubicBezTo>
                  <a:pt x="68" y="67"/>
                  <a:pt x="68" y="67"/>
                  <a:pt x="68" y="67"/>
                </a:cubicBezTo>
                <a:cubicBezTo>
                  <a:pt x="78" y="72"/>
                  <a:pt x="78" y="72"/>
                  <a:pt x="78" y="72"/>
                </a:cubicBezTo>
                <a:cubicBezTo>
                  <a:pt x="65" y="79"/>
                  <a:pt x="65" y="79"/>
                  <a:pt x="65" y="79"/>
                </a:cubicBezTo>
                <a:cubicBezTo>
                  <a:pt x="64" y="58"/>
                  <a:pt x="64" y="58"/>
                  <a:pt x="64" y="58"/>
                </a:cubicBezTo>
                <a:cubicBezTo>
                  <a:pt x="71" y="53"/>
                  <a:pt x="71" y="53"/>
                  <a:pt x="71" y="53"/>
                </a:cubicBezTo>
                <a:cubicBezTo>
                  <a:pt x="65" y="24"/>
                  <a:pt x="65" y="24"/>
                  <a:pt x="65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4" y="26"/>
                  <a:pt x="54" y="26"/>
                  <a:pt x="54" y="26"/>
                </a:cubicBezTo>
                <a:cubicBezTo>
                  <a:pt x="53" y="28"/>
                  <a:pt x="53" y="28"/>
                  <a:pt x="53" y="28"/>
                </a:cubicBezTo>
                <a:cubicBezTo>
                  <a:pt x="56" y="46"/>
                  <a:pt x="56" y="46"/>
                  <a:pt x="56" y="46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48" y="46"/>
                  <a:pt x="48" y="46"/>
                  <a:pt x="48" y="46"/>
                </a:cubicBezTo>
                <a:cubicBezTo>
                  <a:pt x="50" y="28"/>
                  <a:pt x="50" y="28"/>
                  <a:pt x="50" y="28"/>
                </a:cubicBezTo>
                <a:cubicBezTo>
                  <a:pt x="49" y="26"/>
                  <a:pt x="49" y="26"/>
                  <a:pt x="49" y="26"/>
                </a:cubicBezTo>
                <a:cubicBezTo>
                  <a:pt x="50" y="24"/>
                  <a:pt x="50" y="24"/>
                  <a:pt x="50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3" y="53"/>
                  <a:pt x="33" y="53"/>
                  <a:pt x="33" y="53"/>
                </a:cubicBezTo>
                <a:cubicBezTo>
                  <a:pt x="40" y="58"/>
                  <a:pt x="40" y="58"/>
                  <a:pt x="40" y="58"/>
                </a:cubicBezTo>
                <a:cubicBezTo>
                  <a:pt x="39" y="79"/>
                  <a:pt x="39" y="79"/>
                  <a:pt x="39" y="79"/>
                </a:cubicBezTo>
                <a:cubicBezTo>
                  <a:pt x="24" y="72"/>
                  <a:pt x="24" y="72"/>
                  <a:pt x="24" y="72"/>
                </a:cubicBezTo>
                <a:cubicBezTo>
                  <a:pt x="34" y="67"/>
                  <a:pt x="34" y="67"/>
                  <a:pt x="34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6" y="81"/>
                  <a:pt x="6" y="81"/>
                  <a:pt x="6" y="81"/>
                </a:cubicBezTo>
                <a:close/>
                <a:moveTo>
                  <a:pt x="52" y="85"/>
                </a:moveTo>
                <a:cubicBezTo>
                  <a:pt x="50" y="85"/>
                  <a:pt x="49" y="85"/>
                  <a:pt x="48" y="85"/>
                </a:cubicBezTo>
                <a:cubicBezTo>
                  <a:pt x="50" y="64"/>
                  <a:pt x="50" y="64"/>
                  <a:pt x="50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5" y="85"/>
                  <a:pt x="55" y="85"/>
                  <a:pt x="55" y="85"/>
                </a:cubicBezTo>
                <a:cubicBezTo>
                  <a:pt x="54" y="85"/>
                  <a:pt x="53" y="85"/>
                  <a:pt x="52" y="8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21"/>
            </p:custDataLst>
          </p:nvPr>
        </p:nvSpPr>
        <p:spPr>
          <a:xfrm>
            <a:off x="609600" y="275167"/>
            <a:ext cx="10972800" cy="65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normAutofit fontScale="92500" lnSpcReduction="20000"/>
          </a:bodyPr>
          <a:lstStyle>
            <a:lvl1pPr>
              <a:defRPr sz="3200">
                <a:latin typeface="+mj-lt"/>
                <a:ea typeface="+mj-ea"/>
                <a:cs typeface="+mj-cs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en-US" altLang="zh-CN" sz="4265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sz="4265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</p:spTree>
    <p:custDataLst>
      <p:tags r:id="rId2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椭圆 59"/>
          <p:cNvSpPr/>
          <p:nvPr>
            <p:custDataLst>
              <p:tags r:id="rId1"/>
            </p:custDataLst>
          </p:nvPr>
        </p:nvSpPr>
        <p:spPr>
          <a:xfrm>
            <a:off x="2805992" y="1017525"/>
            <a:ext cx="1392043" cy="1392043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2"/>
            </a:solidFill>
            <a:round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dirty="0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84" name="矩形 83"/>
          <p:cNvSpPr/>
          <p:nvPr>
            <p:custDataLst>
              <p:tags r:id="rId2"/>
            </p:custDataLst>
          </p:nvPr>
        </p:nvSpPr>
        <p:spPr>
          <a:xfrm>
            <a:off x="2447596" y="2660629"/>
            <a:ext cx="2119112" cy="9408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dirty="0">
              <a:solidFill>
                <a:schemeClr val="bg2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86" name="等腰三角形 85"/>
          <p:cNvSpPr/>
          <p:nvPr>
            <p:custDataLst>
              <p:tags r:id="rId3"/>
            </p:custDataLst>
          </p:nvPr>
        </p:nvSpPr>
        <p:spPr>
          <a:xfrm>
            <a:off x="3327326" y="2527729"/>
            <a:ext cx="359649" cy="19150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bg2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90" name="Freeform 93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3021204" y="1348514"/>
            <a:ext cx="961619" cy="656801"/>
          </a:xfrm>
          <a:custGeom>
            <a:avLst/>
            <a:gdLst>
              <a:gd name="T0" fmla="*/ 56 w 112"/>
              <a:gd name="T1" fmla="*/ 20 h 77"/>
              <a:gd name="T2" fmla="*/ 15 w 112"/>
              <a:gd name="T3" fmla="*/ 49 h 77"/>
              <a:gd name="T4" fmla="*/ 10 w 112"/>
              <a:gd name="T5" fmla="*/ 52 h 77"/>
              <a:gd name="T6" fmla="*/ 4 w 112"/>
              <a:gd name="T7" fmla="*/ 66 h 77"/>
              <a:gd name="T8" fmla="*/ 4 w 112"/>
              <a:gd name="T9" fmla="*/ 37 h 77"/>
              <a:gd name="T10" fmla="*/ 0 w 112"/>
              <a:gd name="T11" fmla="*/ 46 h 77"/>
              <a:gd name="T12" fmla="*/ 13 w 112"/>
              <a:gd name="T13" fmla="*/ 29 h 77"/>
              <a:gd name="T14" fmla="*/ 15 w 112"/>
              <a:gd name="T15" fmla="*/ 49 h 77"/>
              <a:gd name="T16" fmla="*/ 15 w 112"/>
              <a:gd name="T17" fmla="*/ 25 h 77"/>
              <a:gd name="T18" fmla="*/ 3 w 112"/>
              <a:gd name="T19" fmla="*/ 22 h 77"/>
              <a:gd name="T20" fmla="*/ 96 w 112"/>
              <a:gd name="T21" fmla="*/ 66 h 77"/>
              <a:gd name="T22" fmla="*/ 102 w 112"/>
              <a:gd name="T23" fmla="*/ 52 h 77"/>
              <a:gd name="T24" fmla="*/ 107 w 112"/>
              <a:gd name="T25" fmla="*/ 49 h 77"/>
              <a:gd name="T26" fmla="*/ 107 w 112"/>
              <a:gd name="T27" fmla="*/ 37 h 77"/>
              <a:gd name="T28" fmla="*/ 112 w 112"/>
              <a:gd name="T29" fmla="*/ 33 h 77"/>
              <a:gd name="T30" fmla="*/ 98 w 112"/>
              <a:gd name="T31" fmla="*/ 31 h 77"/>
              <a:gd name="T32" fmla="*/ 101 w 112"/>
              <a:gd name="T33" fmla="*/ 15 h 77"/>
              <a:gd name="T34" fmla="*/ 97 w 112"/>
              <a:gd name="T35" fmla="*/ 26 h 77"/>
              <a:gd name="T36" fmla="*/ 101 w 112"/>
              <a:gd name="T37" fmla="*/ 15 h 77"/>
              <a:gd name="T38" fmla="*/ 80 w 112"/>
              <a:gd name="T39" fmla="*/ 72 h 77"/>
              <a:gd name="T40" fmla="*/ 82 w 112"/>
              <a:gd name="T41" fmla="*/ 72 h 77"/>
              <a:gd name="T42" fmla="*/ 87 w 112"/>
              <a:gd name="T43" fmla="*/ 47 h 77"/>
              <a:gd name="T44" fmla="*/ 88 w 112"/>
              <a:gd name="T45" fmla="*/ 47 h 77"/>
              <a:gd name="T46" fmla="*/ 88 w 112"/>
              <a:gd name="T47" fmla="*/ 26 h 77"/>
              <a:gd name="T48" fmla="*/ 77 w 112"/>
              <a:gd name="T49" fmla="*/ 51 h 77"/>
              <a:gd name="T50" fmla="*/ 65 w 112"/>
              <a:gd name="T51" fmla="*/ 32 h 77"/>
              <a:gd name="T52" fmla="*/ 64 w 112"/>
              <a:gd name="T53" fmla="*/ 50 h 77"/>
              <a:gd name="T54" fmla="*/ 57 w 112"/>
              <a:gd name="T55" fmla="*/ 55 h 77"/>
              <a:gd name="T56" fmla="*/ 48 w 112"/>
              <a:gd name="T57" fmla="*/ 77 h 77"/>
              <a:gd name="T58" fmla="*/ 48 w 112"/>
              <a:gd name="T59" fmla="*/ 32 h 77"/>
              <a:gd name="T60" fmla="*/ 41 w 112"/>
              <a:gd name="T61" fmla="*/ 47 h 77"/>
              <a:gd name="T62" fmla="*/ 65 w 112"/>
              <a:gd name="T63" fmla="*/ 21 h 77"/>
              <a:gd name="T64" fmla="*/ 65 w 112"/>
              <a:gd name="T65" fmla="*/ 47 h 77"/>
              <a:gd name="T66" fmla="*/ 31 w 112"/>
              <a:gd name="T67" fmla="*/ 72 h 77"/>
              <a:gd name="T68" fmla="*/ 30 w 112"/>
              <a:gd name="T69" fmla="*/ 72 h 77"/>
              <a:gd name="T70" fmla="*/ 24 w 112"/>
              <a:gd name="T71" fmla="*/ 47 h 77"/>
              <a:gd name="T72" fmla="*/ 23 w 112"/>
              <a:gd name="T73" fmla="*/ 47 h 77"/>
              <a:gd name="T74" fmla="*/ 23 w 112"/>
              <a:gd name="T75" fmla="*/ 26 h 77"/>
              <a:gd name="T76" fmla="*/ 35 w 112"/>
              <a:gd name="T77" fmla="*/ 51 h 77"/>
              <a:gd name="T78" fmla="*/ 39 w 112"/>
              <a:gd name="T79" fmla="*/ 17 h 77"/>
              <a:gd name="T80" fmla="*/ 31 w 112"/>
              <a:gd name="T81" fmla="*/ 25 h 77"/>
              <a:gd name="T82" fmla="*/ 81 w 112"/>
              <a:gd name="T83" fmla="*/ 9 h 77"/>
              <a:gd name="T84" fmla="*/ 75 w 112"/>
              <a:gd name="T85" fmla="*/ 23 h 77"/>
              <a:gd name="T86" fmla="*/ 81 w 112"/>
              <a:gd name="T87" fmla="*/ 9 h 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2" h="77">
                <a:moveTo>
                  <a:pt x="56" y="0"/>
                </a:moveTo>
                <a:cubicBezTo>
                  <a:pt x="62" y="0"/>
                  <a:pt x="66" y="4"/>
                  <a:pt x="66" y="10"/>
                </a:cubicBezTo>
                <a:cubicBezTo>
                  <a:pt x="66" y="15"/>
                  <a:pt x="62" y="20"/>
                  <a:pt x="56" y="20"/>
                </a:cubicBezTo>
                <a:cubicBezTo>
                  <a:pt x="51" y="20"/>
                  <a:pt x="46" y="15"/>
                  <a:pt x="46" y="10"/>
                </a:cubicBezTo>
                <a:cubicBezTo>
                  <a:pt x="46" y="4"/>
                  <a:pt x="51" y="0"/>
                  <a:pt x="56" y="0"/>
                </a:cubicBezTo>
                <a:close/>
                <a:moveTo>
                  <a:pt x="15" y="49"/>
                </a:moveTo>
                <a:cubicBezTo>
                  <a:pt x="15" y="66"/>
                  <a:pt x="15" y="66"/>
                  <a:pt x="15" y="66"/>
                </a:cubicBezTo>
                <a:cubicBezTo>
                  <a:pt x="10" y="66"/>
                  <a:pt x="10" y="66"/>
                  <a:pt x="10" y="66"/>
                </a:cubicBezTo>
                <a:cubicBezTo>
                  <a:pt x="10" y="52"/>
                  <a:pt x="10" y="52"/>
                  <a:pt x="10" y="52"/>
                </a:cubicBezTo>
                <a:cubicBezTo>
                  <a:pt x="9" y="52"/>
                  <a:pt x="9" y="52"/>
                  <a:pt x="9" y="52"/>
                </a:cubicBezTo>
                <a:cubicBezTo>
                  <a:pt x="9" y="66"/>
                  <a:pt x="9" y="66"/>
                  <a:pt x="9" y="66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49"/>
                  <a:pt x="4" y="49"/>
                  <a:pt x="4" y="49"/>
                </a:cubicBezTo>
                <a:cubicBezTo>
                  <a:pt x="4" y="46"/>
                  <a:pt x="4" y="46"/>
                  <a:pt x="4" y="46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46"/>
                  <a:pt x="4" y="46"/>
                  <a:pt x="4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33"/>
                  <a:pt x="0" y="33"/>
                  <a:pt x="0" y="33"/>
                </a:cubicBezTo>
                <a:cubicBezTo>
                  <a:pt x="0" y="31"/>
                  <a:pt x="1" y="29"/>
                  <a:pt x="4" y="29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30"/>
                  <a:pt x="13" y="30"/>
                  <a:pt x="13" y="31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49"/>
                  <a:pt x="15" y="49"/>
                  <a:pt x="15" y="49"/>
                </a:cubicBezTo>
                <a:close/>
                <a:moveTo>
                  <a:pt x="10" y="15"/>
                </a:moveTo>
                <a:cubicBezTo>
                  <a:pt x="13" y="15"/>
                  <a:pt x="16" y="18"/>
                  <a:pt x="16" y="22"/>
                </a:cubicBezTo>
                <a:cubicBezTo>
                  <a:pt x="16" y="23"/>
                  <a:pt x="16" y="24"/>
                  <a:pt x="15" y="25"/>
                </a:cubicBezTo>
                <a:cubicBezTo>
                  <a:pt x="15" y="26"/>
                  <a:pt x="15" y="26"/>
                  <a:pt x="14" y="26"/>
                </a:cubicBezTo>
                <a:cubicBezTo>
                  <a:pt x="13" y="27"/>
                  <a:pt x="12" y="28"/>
                  <a:pt x="10" y="28"/>
                </a:cubicBezTo>
                <a:cubicBezTo>
                  <a:pt x="6" y="28"/>
                  <a:pt x="3" y="25"/>
                  <a:pt x="3" y="22"/>
                </a:cubicBezTo>
                <a:cubicBezTo>
                  <a:pt x="3" y="18"/>
                  <a:pt x="6" y="15"/>
                  <a:pt x="10" y="15"/>
                </a:cubicBezTo>
                <a:close/>
                <a:moveTo>
                  <a:pt x="96" y="49"/>
                </a:moveTo>
                <a:cubicBezTo>
                  <a:pt x="96" y="66"/>
                  <a:pt x="96" y="66"/>
                  <a:pt x="96" y="66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101" y="52"/>
                  <a:pt x="101" y="52"/>
                  <a:pt x="101" y="52"/>
                </a:cubicBezTo>
                <a:cubicBezTo>
                  <a:pt x="102" y="52"/>
                  <a:pt x="102" y="52"/>
                  <a:pt x="102" y="52"/>
                </a:cubicBezTo>
                <a:cubicBezTo>
                  <a:pt x="102" y="66"/>
                  <a:pt x="102" y="66"/>
                  <a:pt x="102" y="66"/>
                </a:cubicBezTo>
                <a:cubicBezTo>
                  <a:pt x="107" y="66"/>
                  <a:pt x="107" y="66"/>
                  <a:pt x="107" y="66"/>
                </a:cubicBezTo>
                <a:cubicBezTo>
                  <a:pt x="107" y="49"/>
                  <a:pt x="107" y="49"/>
                  <a:pt x="107" y="49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37"/>
                  <a:pt x="107" y="37"/>
                  <a:pt x="107" y="37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12" y="46"/>
                  <a:pt x="112" y="46"/>
                  <a:pt x="112" y="46"/>
                </a:cubicBezTo>
                <a:cubicBezTo>
                  <a:pt x="112" y="33"/>
                  <a:pt x="112" y="33"/>
                  <a:pt x="112" y="33"/>
                </a:cubicBezTo>
                <a:cubicBezTo>
                  <a:pt x="112" y="31"/>
                  <a:pt x="110" y="29"/>
                  <a:pt x="107" y="29"/>
                </a:cubicBezTo>
                <a:cubicBezTo>
                  <a:pt x="98" y="29"/>
                  <a:pt x="98" y="29"/>
                  <a:pt x="98" y="29"/>
                </a:cubicBezTo>
                <a:cubicBezTo>
                  <a:pt x="98" y="30"/>
                  <a:pt x="98" y="30"/>
                  <a:pt x="98" y="31"/>
                </a:cubicBezTo>
                <a:cubicBezTo>
                  <a:pt x="98" y="49"/>
                  <a:pt x="98" y="49"/>
                  <a:pt x="98" y="49"/>
                </a:cubicBezTo>
                <a:cubicBezTo>
                  <a:pt x="96" y="49"/>
                  <a:pt x="96" y="49"/>
                  <a:pt x="96" y="49"/>
                </a:cubicBezTo>
                <a:close/>
                <a:moveTo>
                  <a:pt x="101" y="15"/>
                </a:moveTo>
                <a:cubicBezTo>
                  <a:pt x="98" y="15"/>
                  <a:pt x="95" y="18"/>
                  <a:pt x="95" y="22"/>
                </a:cubicBezTo>
                <a:cubicBezTo>
                  <a:pt x="95" y="23"/>
                  <a:pt x="95" y="24"/>
                  <a:pt x="96" y="25"/>
                </a:cubicBezTo>
                <a:cubicBezTo>
                  <a:pt x="96" y="26"/>
                  <a:pt x="97" y="26"/>
                  <a:pt x="97" y="26"/>
                </a:cubicBezTo>
                <a:cubicBezTo>
                  <a:pt x="98" y="27"/>
                  <a:pt x="100" y="28"/>
                  <a:pt x="101" y="28"/>
                </a:cubicBezTo>
                <a:cubicBezTo>
                  <a:pt x="105" y="28"/>
                  <a:pt x="108" y="25"/>
                  <a:pt x="108" y="22"/>
                </a:cubicBezTo>
                <a:cubicBezTo>
                  <a:pt x="108" y="18"/>
                  <a:pt x="105" y="15"/>
                  <a:pt x="101" y="15"/>
                </a:cubicBezTo>
                <a:close/>
                <a:moveTo>
                  <a:pt x="75" y="51"/>
                </a:moveTo>
                <a:cubicBezTo>
                  <a:pt x="75" y="72"/>
                  <a:pt x="75" y="72"/>
                  <a:pt x="75" y="72"/>
                </a:cubicBezTo>
                <a:cubicBezTo>
                  <a:pt x="80" y="72"/>
                  <a:pt x="80" y="72"/>
                  <a:pt x="80" y="72"/>
                </a:cubicBezTo>
                <a:cubicBezTo>
                  <a:pt x="80" y="54"/>
                  <a:pt x="80" y="54"/>
                  <a:pt x="80" y="54"/>
                </a:cubicBezTo>
                <a:cubicBezTo>
                  <a:pt x="82" y="54"/>
                  <a:pt x="82" y="54"/>
                  <a:pt x="82" y="54"/>
                </a:cubicBezTo>
                <a:cubicBezTo>
                  <a:pt x="82" y="72"/>
                  <a:pt x="82" y="72"/>
                  <a:pt x="82" y="72"/>
                </a:cubicBezTo>
                <a:cubicBezTo>
                  <a:pt x="87" y="72"/>
                  <a:pt x="87" y="72"/>
                  <a:pt x="87" y="72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47"/>
                  <a:pt x="87" y="47"/>
                  <a:pt x="87" y="47"/>
                </a:cubicBezTo>
                <a:cubicBezTo>
                  <a:pt x="87" y="36"/>
                  <a:pt x="87" y="36"/>
                  <a:pt x="87" y="36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47"/>
                  <a:pt x="88" y="47"/>
                  <a:pt x="88" y="47"/>
                </a:cubicBezTo>
                <a:cubicBezTo>
                  <a:pt x="94" y="47"/>
                  <a:pt x="94" y="47"/>
                  <a:pt x="94" y="47"/>
                </a:cubicBezTo>
                <a:cubicBezTo>
                  <a:pt x="94" y="31"/>
                  <a:pt x="94" y="31"/>
                  <a:pt x="94" y="31"/>
                </a:cubicBezTo>
                <a:cubicBezTo>
                  <a:pt x="94" y="28"/>
                  <a:pt x="91" y="26"/>
                  <a:pt x="88" y="26"/>
                </a:cubicBezTo>
                <a:cubicBezTo>
                  <a:pt x="77" y="26"/>
                  <a:pt x="77" y="26"/>
                  <a:pt x="77" y="26"/>
                </a:cubicBezTo>
                <a:cubicBezTo>
                  <a:pt x="77" y="27"/>
                  <a:pt x="77" y="28"/>
                  <a:pt x="77" y="28"/>
                </a:cubicBezTo>
                <a:cubicBezTo>
                  <a:pt x="77" y="51"/>
                  <a:pt x="77" y="51"/>
                  <a:pt x="77" y="51"/>
                </a:cubicBezTo>
                <a:cubicBezTo>
                  <a:pt x="75" y="51"/>
                  <a:pt x="75" y="51"/>
                  <a:pt x="75" y="51"/>
                </a:cubicBezTo>
                <a:close/>
                <a:moveTo>
                  <a:pt x="65" y="47"/>
                </a:moveTo>
                <a:cubicBezTo>
                  <a:pt x="65" y="32"/>
                  <a:pt x="65" y="32"/>
                  <a:pt x="65" y="32"/>
                </a:cubicBezTo>
                <a:cubicBezTo>
                  <a:pt x="64" y="32"/>
                  <a:pt x="64" y="32"/>
                  <a:pt x="64" y="32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50"/>
                  <a:pt x="64" y="50"/>
                  <a:pt x="64" y="50"/>
                </a:cubicBezTo>
                <a:cubicBezTo>
                  <a:pt x="64" y="77"/>
                  <a:pt x="64" y="77"/>
                  <a:pt x="64" y="77"/>
                </a:cubicBezTo>
                <a:cubicBezTo>
                  <a:pt x="57" y="77"/>
                  <a:pt x="57" y="77"/>
                  <a:pt x="57" y="77"/>
                </a:cubicBezTo>
                <a:cubicBezTo>
                  <a:pt x="57" y="55"/>
                  <a:pt x="57" y="55"/>
                  <a:pt x="57" y="55"/>
                </a:cubicBezTo>
                <a:cubicBezTo>
                  <a:pt x="55" y="55"/>
                  <a:pt x="55" y="55"/>
                  <a:pt x="55" y="55"/>
                </a:cubicBezTo>
                <a:cubicBezTo>
                  <a:pt x="55" y="77"/>
                  <a:pt x="55" y="77"/>
                  <a:pt x="55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48" y="50"/>
                  <a:pt x="48" y="50"/>
                  <a:pt x="48" y="50"/>
                </a:cubicBezTo>
                <a:cubicBezTo>
                  <a:pt x="48" y="47"/>
                  <a:pt x="48" y="47"/>
                  <a:pt x="48" y="47"/>
                </a:cubicBezTo>
                <a:cubicBezTo>
                  <a:pt x="48" y="32"/>
                  <a:pt x="48" y="32"/>
                  <a:pt x="48" y="32"/>
                </a:cubicBezTo>
                <a:cubicBezTo>
                  <a:pt x="47" y="32"/>
                  <a:pt x="47" y="32"/>
                  <a:pt x="47" y="32"/>
                </a:cubicBezTo>
                <a:cubicBezTo>
                  <a:pt x="47" y="47"/>
                  <a:pt x="47" y="47"/>
                  <a:pt x="47" y="47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27"/>
                  <a:pt x="41" y="27"/>
                  <a:pt x="41" y="27"/>
                </a:cubicBezTo>
                <a:cubicBezTo>
                  <a:pt x="41" y="24"/>
                  <a:pt x="44" y="21"/>
                  <a:pt x="47" y="21"/>
                </a:cubicBezTo>
                <a:cubicBezTo>
                  <a:pt x="66" y="21"/>
                  <a:pt x="46" y="21"/>
                  <a:pt x="65" y="21"/>
                </a:cubicBezTo>
                <a:cubicBezTo>
                  <a:pt x="69" y="21"/>
                  <a:pt x="71" y="24"/>
                  <a:pt x="71" y="27"/>
                </a:cubicBezTo>
                <a:cubicBezTo>
                  <a:pt x="71" y="47"/>
                  <a:pt x="71" y="47"/>
                  <a:pt x="71" y="47"/>
                </a:cubicBezTo>
                <a:cubicBezTo>
                  <a:pt x="70" y="47"/>
                  <a:pt x="68" y="47"/>
                  <a:pt x="65" y="47"/>
                </a:cubicBezTo>
                <a:close/>
                <a:moveTo>
                  <a:pt x="37" y="51"/>
                </a:moveTo>
                <a:cubicBezTo>
                  <a:pt x="37" y="72"/>
                  <a:pt x="37" y="72"/>
                  <a:pt x="37" y="72"/>
                </a:cubicBezTo>
                <a:cubicBezTo>
                  <a:pt x="31" y="72"/>
                  <a:pt x="31" y="72"/>
                  <a:pt x="31" y="72"/>
                </a:cubicBezTo>
                <a:cubicBezTo>
                  <a:pt x="31" y="54"/>
                  <a:pt x="31" y="54"/>
                  <a:pt x="31" y="54"/>
                </a:cubicBezTo>
                <a:cubicBezTo>
                  <a:pt x="30" y="54"/>
                  <a:pt x="30" y="54"/>
                  <a:pt x="30" y="54"/>
                </a:cubicBezTo>
                <a:cubicBezTo>
                  <a:pt x="30" y="72"/>
                  <a:pt x="30" y="72"/>
                  <a:pt x="30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51"/>
                  <a:pt x="24" y="51"/>
                  <a:pt x="24" y="51"/>
                </a:cubicBezTo>
                <a:cubicBezTo>
                  <a:pt x="24" y="47"/>
                  <a:pt x="24" y="47"/>
                  <a:pt x="24" y="47"/>
                </a:cubicBezTo>
                <a:cubicBezTo>
                  <a:pt x="24" y="36"/>
                  <a:pt x="24" y="36"/>
                  <a:pt x="24" y="36"/>
                </a:cubicBezTo>
                <a:cubicBezTo>
                  <a:pt x="23" y="36"/>
                  <a:pt x="23" y="36"/>
                  <a:pt x="23" y="36"/>
                </a:cubicBezTo>
                <a:cubicBezTo>
                  <a:pt x="23" y="47"/>
                  <a:pt x="23" y="47"/>
                  <a:pt x="23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31"/>
                  <a:pt x="18" y="31"/>
                  <a:pt x="18" y="31"/>
                </a:cubicBezTo>
                <a:cubicBezTo>
                  <a:pt x="18" y="28"/>
                  <a:pt x="20" y="26"/>
                  <a:pt x="23" y="26"/>
                </a:cubicBezTo>
                <a:cubicBezTo>
                  <a:pt x="35" y="26"/>
                  <a:pt x="35" y="26"/>
                  <a:pt x="35" y="26"/>
                </a:cubicBezTo>
                <a:cubicBezTo>
                  <a:pt x="35" y="27"/>
                  <a:pt x="35" y="28"/>
                  <a:pt x="35" y="28"/>
                </a:cubicBezTo>
                <a:cubicBezTo>
                  <a:pt x="35" y="51"/>
                  <a:pt x="35" y="51"/>
                  <a:pt x="35" y="51"/>
                </a:cubicBezTo>
                <a:cubicBezTo>
                  <a:pt x="37" y="51"/>
                  <a:pt x="37" y="51"/>
                  <a:pt x="37" y="51"/>
                </a:cubicBezTo>
                <a:close/>
                <a:moveTo>
                  <a:pt x="31" y="9"/>
                </a:moveTo>
                <a:cubicBezTo>
                  <a:pt x="35" y="9"/>
                  <a:pt x="39" y="12"/>
                  <a:pt x="39" y="17"/>
                </a:cubicBezTo>
                <a:cubicBezTo>
                  <a:pt x="39" y="19"/>
                  <a:pt x="38" y="20"/>
                  <a:pt x="37" y="22"/>
                </a:cubicBezTo>
                <a:cubicBezTo>
                  <a:pt x="37" y="22"/>
                  <a:pt x="37" y="22"/>
                  <a:pt x="37" y="23"/>
                </a:cubicBezTo>
                <a:cubicBezTo>
                  <a:pt x="35" y="24"/>
                  <a:pt x="33" y="25"/>
                  <a:pt x="31" y="25"/>
                </a:cubicBezTo>
                <a:cubicBezTo>
                  <a:pt x="26" y="25"/>
                  <a:pt x="22" y="21"/>
                  <a:pt x="22" y="17"/>
                </a:cubicBezTo>
                <a:cubicBezTo>
                  <a:pt x="22" y="12"/>
                  <a:pt x="26" y="9"/>
                  <a:pt x="31" y="9"/>
                </a:cubicBezTo>
                <a:close/>
                <a:moveTo>
                  <a:pt x="81" y="9"/>
                </a:moveTo>
                <a:cubicBezTo>
                  <a:pt x="76" y="9"/>
                  <a:pt x="73" y="12"/>
                  <a:pt x="73" y="17"/>
                </a:cubicBezTo>
                <a:cubicBezTo>
                  <a:pt x="73" y="19"/>
                  <a:pt x="73" y="20"/>
                  <a:pt x="74" y="22"/>
                </a:cubicBezTo>
                <a:cubicBezTo>
                  <a:pt x="75" y="22"/>
                  <a:pt x="75" y="22"/>
                  <a:pt x="75" y="23"/>
                </a:cubicBezTo>
                <a:cubicBezTo>
                  <a:pt x="77" y="24"/>
                  <a:pt x="79" y="25"/>
                  <a:pt x="81" y="25"/>
                </a:cubicBezTo>
                <a:cubicBezTo>
                  <a:pt x="85" y="25"/>
                  <a:pt x="89" y="21"/>
                  <a:pt x="89" y="17"/>
                </a:cubicBezTo>
                <a:cubicBezTo>
                  <a:pt x="89" y="12"/>
                  <a:pt x="85" y="9"/>
                  <a:pt x="81" y="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0" name="椭圆 9"/>
          <p:cNvSpPr/>
          <p:nvPr>
            <p:custDataLst>
              <p:tags r:id="rId5"/>
            </p:custDataLst>
          </p:nvPr>
        </p:nvSpPr>
        <p:spPr>
          <a:xfrm>
            <a:off x="5271099" y="1017525"/>
            <a:ext cx="1392043" cy="1392043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2"/>
            </a:solidFill>
            <a:round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dirty="0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4912703" y="2660629"/>
            <a:ext cx="2119112" cy="9408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dirty="0">
              <a:solidFill>
                <a:schemeClr val="bg2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14" name="等腰三角形 13"/>
          <p:cNvSpPr/>
          <p:nvPr>
            <p:custDataLst>
              <p:tags r:id="rId7"/>
            </p:custDataLst>
          </p:nvPr>
        </p:nvSpPr>
        <p:spPr>
          <a:xfrm>
            <a:off x="5792433" y="2527729"/>
            <a:ext cx="359649" cy="19150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bg2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6" name="Freeform 19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5674643" y="1405262"/>
            <a:ext cx="584952" cy="616569"/>
          </a:xfrm>
          <a:custGeom>
            <a:avLst/>
            <a:gdLst>
              <a:gd name="T0" fmla="*/ 170 w 222"/>
              <a:gd name="T1" fmla="*/ 30 h 234"/>
              <a:gd name="T2" fmla="*/ 180 w 222"/>
              <a:gd name="T3" fmla="*/ 9 h 234"/>
              <a:gd name="T4" fmla="*/ 149 w 222"/>
              <a:gd name="T5" fmla="*/ 19 h 234"/>
              <a:gd name="T6" fmla="*/ 7 w 222"/>
              <a:gd name="T7" fmla="*/ 158 h 234"/>
              <a:gd name="T8" fmla="*/ 31 w 222"/>
              <a:gd name="T9" fmla="*/ 222 h 234"/>
              <a:gd name="T10" fmla="*/ 31 w 222"/>
              <a:gd name="T11" fmla="*/ 170 h 234"/>
              <a:gd name="T12" fmla="*/ 106 w 222"/>
              <a:gd name="T13" fmla="*/ 115 h 234"/>
              <a:gd name="T14" fmla="*/ 116 w 222"/>
              <a:gd name="T15" fmla="*/ 92 h 234"/>
              <a:gd name="T16" fmla="*/ 85 w 222"/>
              <a:gd name="T17" fmla="*/ 104 h 234"/>
              <a:gd name="T18" fmla="*/ 76 w 222"/>
              <a:gd name="T19" fmla="*/ 99 h 234"/>
              <a:gd name="T20" fmla="*/ 116 w 222"/>
              <a:gd name="T21" fmla="*/ 82 h 234"/>
              <a:gd name="T22" fmla="*/ 132 w 222"/>
              <a:gd name="T23" fmla="*/ 92 h 234"/>
              <a:gd name="T24" fmla="*/ 132 w 222"/>
              <a:gd name="T25" fmla="*/ 19 h 234"/>
              <a:gd name="T26" fmla="*/ 180 w 222"/>
              <a:gd name="T27" fmla="*/ 0 h 234"/>
              <a:gd name="T28" fmla="*/ 182 w 222"/>
              <a:gd name="T29" fmla="*/ 0 h 234"/>
              <a:gd name="T30" fmla="*/ 222 w 222"/>
              <a:gd name="T31" fmla="*/ 19 h 234"/>
              <a:gd name="T32" fmla="*/ 170 w 222"/>
              <a:gd name="T33" fmla="*/ 186 h 234"/>
              <a:gd name="T34" fmla="*/ 156 w 222"/>
              <a:gd name="T35" fmla="*/ 179 h 234"/>
              <a:gd name="T36" fmla="*/ 106 w 222"/>
              <a:gd name="T37" fmla="*/ 210 h 234"/>
              <a:gd name="T38" fmla="*/ 87 w 222"/>
              <a:gd name="T39" fmla="*/ 200 h 234"/>
              <a:gd name="T40" fmla="*/ 38 w 222"/>
              <a:gd name="T41" fmla="*/ 234 h 234"/>
              <a:gd name="T42" fmla="*/ 2 w 222"/>
              <a:gd name="T43" fmla="*/ 217 h 234"/>
              <a:gd name="T44" fmla="*/ 0 w 222"/>
              <a:gd name="T45" fmla="*/ 215 h 234"/>
              <a:gd name="T46" fmla="*/ 0 w 222"/>
              <a:gd name="T47" fmla="*/ 148 h 234"/>
              <a:gd name="T48" fmla="*/ 45 w 222"/>
              <a:gd name="T49" fmla="*/ 130 h 234"/>
              <a:gd name="T50" fmla="*/ 47 w 222"/>
              <a:gd name="T51" fmla="*/ 130 h 234"/>
              <a:gd name="T52" fmla="*/ 87 w 222"/>
              <a:gd name="T53" fmla="*/ 148 h 234"/>
              <a:gd name="T54" fmla="*/ 99 w 222"/>
              <a:gd name="T55" fmla="*/ 198 h 234"/>
              <a:gd name="T56" fmla="*/ 76 w 222"/>
              <a:gd name="T57" fmla="*/ 115 h 234"/>
              <a:gd name="T58" fmla="*/ 69 w 222"/>
              <a:gd name="T59" fmla="*/ 139 h 234"/>
              <a:gd name="T60" fmla="*/ 69 w 222"/>
              <a:gd name="T61" fmla="*/ 104 h 234"/>
              <a:gd name="T62" fmla="*/ 139 w 222"/>
              <a:gd name="T63" fmla="*/ 94 h 234"/>
              <a:gd name="T64" fmla="*/ 156 w 222"/>
              <a:gd name="T65" fmla="*/ 104 h 234"/>
              <a:gd name="T66" fmla="*/ 163 w 222"/>
              <a:gd name="T67" fmla="*/ 174 h 234"/>
              <a:gd name="T68" fmla="*/ 139 w 222"/>
              <a:gd name="T69" fmla="*/ 30 h 234"/>
              <a:gd name="T70" fmla="*/ 139 w 222"/>
              <a:gd name="T71" fmla="*/ 94 h 234"/>
              <a:gd name="T72" fmla="*/ 38 w 222"/>
              <a:gd name="T73" fmla="*/ 158 h 234"/>
              <a:gd name="T74" fmla="*/ 47 w 222"/>
              <a:gd name="T75" fmla="*/ 137 h 234"/>
              <a:gd name="T76" fmla="*/ 17 w 222"/>
              <a:gd name="T77" fmla="*/ 148 h 234"/>
              <a:gd name="T78" fmla="*/ 173 w 222"/>
              <a:gd name="T79" fmla="*/ 37 h 234"/>
              <a:gd name="T80" fmla="*/ 170 w 222"/>
              <a:gd name="T81" fmla="*/ 3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22" h="234">
                <a:moveTo>
                  <a:pt x="149" y="19"/>
                </a:moveTo>
                <a:lnTo>
                  <a:pt x="170" y="30"/>
                </a:lnTo>
                <a:lnTo>
                  <a:pt x="201" y="19"/>
                </a:lnTo>
                <a:lnTo>
                  <a:pt x="180" y="9"/>
                </a:lnTo>
                <a:lnTo>
                  <a:pt x="149" y="19"/>
                </a:lnTo>
                <a:lnTo>
                  <a:pt x="149" y="19"/>
                </a:lnTo>
                <a:close/>
                <a:moveTo>
                  <a:pt x="31" y="170"/>
                </a:moveTo>
                <a:lnTo>
                  <a:pt x="7" y="158"/>
                </a:lnTo>
                <a:lnTo>
                  <a:pt x="7" y="212"/>
                </a:lnTo>
                <a:lnTo>
                  <a:pt x="31" y="222"/>
                </a:lnTo>
                <a:lnTo>
                  <a:pt x="31" y="170"/>
                </a:lnTo>
                <a:lnTo>
                  <a:pt x="31" y="170"/>
                </a:lnTo>
                <a:close/>
                <a:moveTo>
                  <a:pt x="85" y="104"/>
                </a:moveTo>
                <a:lnTo>
                  <a:pt x="106" y="115"/>
                </a:lnTo>
                <a:lnTo>
                  <a:pt x="137" y="101"/>
                </a:lnTo>
                <a:lnTo>
                  <a:pt x="116" y="92"/>
                </a:lnTo>
                <a:lnTo>
                  <a:pt x="85" y="104"/>
                </a:lnTo>
                <a:lnTo>
                  <a:pt x="85" y="104"/>
                </a:lnTo>
                <a:close/>
                <a:moveTo>
                  <a:pt x="69" y="104"/>
                </a:moveTo>
                <a:lnTo>
                  <a:pt x="76" y="99"/>
                </a:lnTo>
                <a:lnTo>
                  <a:pt x="113" y="85"/>
                </a:lnTo>
                <a:lnTo>
                  <a:pt x="116" y="82"/>
                </a:lnTo>
                <a:lnTo>
                  <a:pt x="116" y="85"/>
                </a:lnTo>
                <a:lnTo>
                  <a:pt x="132" y="92"/>
                </a:lnTo>
                <a:lnTo>
                  <a:pt x="132" y="26"/>
                </a:lnTo>
                <a:lnTo>
                  <a:pt x="132" y="19"/>
                </a:lnTo>
                <a:lnTo>
                  <a:pt x="139" y="16"/>
                </a:lnTo>
                <a:lnTo>
                  <a:pt x="180" y="0"/>
                </a:lnTo>
                <a:lnTo>
                  <a:pt x="180" y="0"/>
                </a:lnTo>
                <a:lnTo>
                  <a:pt x="182" y="0"/>
                </a:lnTo>
                <a:lnTo>
                  <a:pt x="213" y="16"/>
                </a:lnTo>
                <a:lnTo>
                  <a:pt x="222" y="19"/>
                </a:lnTo>
                <a:lnTo>
                  <a:pt x="222" y="167"/>
                </a:lnTo>
                <a:lnTo>
                  <a:pt x="170" y="186"/>
                </a:lnTo>
                <a:lnTo>
                  <a:pt x="165" y="184"/>
                </a:lnTo>
                <a:lnTo>
                  <a:pt x="156" y="179"/>
                </a:lnTo>
                <a:lnTo>
                  <a:pt x="156" y="191"/>
                </a:lnTo>
                <a:lnTo>
                  <a:pt x="106" y="210"/>
                </a:lnTo>
                <a:lnTo>
                  <a:pt x="99" y="208"/>
                </a:lnTo>
                <a:lnTo>
                  <a:pt x="87" y="200"/>
                </a:lnTo>
                <a:lnTo>
                  <a:pt x="87" y="217"/>
                </a:lnTo>
                <a:lnTo>
                  <a:pt x="38" y="234"/>
                </a:lnTo>
                <a:lnTo>
                  <a:pt x="33" y="231"/>
                </a:lnTo>
                <a:lnTo>
                  <a:pt x="2" y="217"/>
                </a:lnTo>
                <a:lnTo>
                  <a:pt x="0" y="217"/>
                </a:lnTo>
                <a:lnTo>
                  <a:pt x="0" y="215"/>
                </a:lnTo>
                <a:lnTo>
                  <a:pt x="0" y="153"/>
                </a:lnTo>
                <a:lnTo>
                  <a:pt x="0" y="148"/>
                </a:lnTo>
                <a:lnTo>
                  <a:pt x="7" y="144"/>
                </a:lnTo>
                <a:lnTo>
                  <a:pt x="45" y="130"/>
                </a:lnTo>
                <a:lnTo>
                  <a:pt x="47" y="127"/>
                </a:lnTo>
                <a:lnTo>
                  <a:pt x="47" y="130"/>
                </a:lnTo>
                <a:lnTo>
                  <a:pt x="80" y="144"/>
                </a:lnTo>
                <a:lnTo>
                  <a:pt x="87" y="148"/>
                </a:lnTo>
                <a:lnTo>
                  <a:pt x="87" y="193"/>
                </a:lnTo>
                <a:lnTo>
                  <a:pt x="99" y="198"/>
                </a:lnTo>
                <a:lnTo>
                  <a:pt x="99" y="125"/>
                </a:lnTo>
                <a:lnTo>
                  <a:pt x="76" y="115"/>
                </a:lnTo>
                <a:lnTo>
                  <a:pt x="76" y="141"/>
                </a:lnTo>
                <a:lnTo>
                  <a:pt x="69" y="139"/>
                </a:lnTo>
                <a:lnTo>
                  <a:pt x="69" y="108"/>
                </a:lnTo>
                <a:lnTo>
                  <a:pt x="69" y="104"/>
                </a:lnTo>
                <a:lnTo>
                  <a:pt x="69" y="104"/>
                </a:lnTo>
                <a:close/>
                <a:moveTo>
                  <a:pt x="139" y="94"/>
                </a:moveTo>
                <a:lnTo>
                  <a:pt x="149" y="99"/>
                </a:lnTo>
                <a:lnTo>
                  <a:pt x="156" y="104"/>
                </a:lnTo>
                <a:lnTo>
                  <a:pt x="156" y="172"/>
                </a:lnTo>
                <a:lnTo>
                  <a:pt x="163" y="174"/>
                </a:lnTo>
                <a:lnTo>
                  <a:pt x="163" y="42"/>
                </a:lnTo>
                <a:lnTo>
                  <a:pt x="139" y="30"/>
                </a:lnTo>
                <a:lnTo>
                  <a:pt x="139" y="94"/>
                </a:lnTo>
                <a:lnTo>
                  <a:pt x="139" y="94"/>
                </a:lnTo>
                <a:close/>
                <a:moveTo>
                  <a:pt x="17" y="148"/>
                </a:moveTo>
                <a:lnTo>
                  <a:pt x="38" y="158"/>
                </a:lnTo>
                <a:lnTo>
                  <a:pt x="69" y="146"/>
                </a:lnTo>
                <a:lnTo>
                  <a:pt x="47" y="137"/>
                </a:lnTo>
                <a:lnTo>
                  <a:pt x="17" y="148"/>
                </a:lnTo>
                <a:lnTo>
                  <a:pt x="17" y="148"/>
                </a:lnTo>
                <a:close/>
                <a:moveTo>
                  <a:pt x="170" y="37"/>
                </a:moveTo>
                <a:lnTo>
                  <a:pt x="173" y="37"/>
                </a:lnTo>
                <a:lnTo>
                  <a:pt x="170" y="37"/>
                </a:lnTo>
                <a:lnTo>
                  <a:pt x="170" y="37"/>
                </a:lnTo>
                <a:lnTo>
                  <a:pt x="170" y="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7" name="椭圆 16"/>
          <p:cNvSpPr/>
          <p:nvPr>
            <p:custDataLst>
              <p:tags r:id="rId9"/>
            </p:custDataLst>
          </p:nvPr>
        </p:nvSpPr>
        <p:spPr>
          <a:xfrm>
            <a:off x="2805991" y="3815279"/>
            <a:ext cx="1392043" cy="1392043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2"/>
            </a:solidFill>
            <a:round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dirty="0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8" name="矩形 17"/>
          <p:cNvSpPr/>
          <p:nvPr>
            <p:custDataLst>
              <p:tags r:id="rId10"/>
            </p:custDataLst>
          </p:nvPr>
        </p:nvSpPr>
        <p:spPr>
          <a:xfrm>
            <a:off x="2447596" y="5458382"/>
            <a:ext cx="2119112" cy="9408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dirty="0">
              <a:solidFill>
                <a:schemeClr val="bg2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19" name="等腰三角形 18"/>
          <p:cNvSpPr/>
          <p:nvPr>
            <p:custDataLst>
              <p:tags r:id="rId11"/>
            </p:custDataLst>
          </p:nvPr>
        </p:nvSpPr>
        <p:spPr>
          <a:xfrm>
            <a:off x="3327326" y="5325485"/>
            <a:ext cx="359649" cy="19150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bg2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1" name="Freeform 45"/>
          <p:cNvSpPr>
            <a:spLocks noEditPoints="1"/>
          </p:cNvSpPr>
          <p:nvPr>
            <p:custDataLst>
              <p:tags r:id="rId12"/>
            </p:custDataLst>
          </p:nvPr>
        </p:nvSpPr>
        <p:spPr bwMode="auto">
          <a:xfrm>
            <a:off x="3212317" y="4151868"/>
            <a:ext cx="579387" cy="734581"/>
          </a:xfrm>
          <a:custGeom>
            <a:avLst/>
            <a:gdLst>
              <a:gd name="T0" fmla="*/ 41 w 95"/>
              <a:gd name="T1" fmla="*/ 0 h 120"/>
              <a:gd name="T2" fmla="*/ 29 w 95"/>
              <a:gd name="T3" fmla="*/ 7 h 120"/>
              <a:gd name="T4" fmla="*/ 29 w 95"/>
              <a:gd name="T5" fmla="*/ 7 h 120"/>
              <a:gd name="T6" fmla="*/ 14 w 95"/>
              <a:gd name="T7" fmla="*/ 1 h 120"/>
              <a:gd name="T8" fmla="*/ 3 w 95"/>
              <a:gd name="T9" fmla="*/ 8 h 120"/>
              <a:gd name="T10" fmla="*/ 0 w 95"/>
              <a:gd name="T11" fmla="*/ 21 h 120"/>
              <a:gd name="T12" fmla="*/ 3 w 95"/>
              <a:gd name="T13" fmla="*/ 34 h 120"/>
              <a:gd name="T14" fmla="*/ 14 w 95"/>
              <a:gd name="T15" fmla="*/ 40 h 120"/>
              <a:gd name="T16" fmla="*/ 31 w 95"/>
              <a:gd name="T17" fmla="*/ 37 h 120"/>
              <a:gd name="T18" fmla="*/ 41 w 95"/>
              <a:gd name="T19" fmla="*/ 41 h 120"/>
              <a:gd name="T20" fmla="*/ 43 w 95"/>
              <a:gd name="T21" fmla="*/ 41 h 120"/>
              <a:gd name="T22" fmla="*/ 57 w 95"/>
              <a:gd name="T23" fmla="*/ 56 h 120"/>
              <a:gd name="T24" fmla="*/ 68 w 95"/>
              <a:gd name="T25" fmla="*/ 58 h 120"/>
              <a:gd name="T26" fmla="*/ 66 w 95"/>
              <a:gd name="T27" fmla="*/ 78 h 120"/>
              <a:gd name="T28" fmla="*/ 65 w 95"/>
              <a:gd name="T29" fmla="*/ 120 h 120"/>
              <a:gd name="T30" fmla="*/ 75 w 95"/>
              <a:gd name="T31" fmla="*/ 120 h 120"/>
              <a:gd name="T32" fmla="*/ 77 w 95"/>
              <a:gd name="T33" fmla="*/ 84 h 120"/>
              <a:gd name="T34" fmla="*/ 82 w 95"/>
              <a:gd name="T35" fmla="*/ 84 h 120"/>
              <a:gd name="T36" fmla="*/ 84 w 95"/>
              <a:gd name="T37" fmla="*/ 120 h 120"/>
              <a:gd name="T38" fmla="*/ 95 w 95"/>
              <a:gd name="T39" fmla="*/ 120 h 120"/>
              <a:gd name="T40" fmla="*/ 92 w 95"/>
              <a:gd name="T41" fmla="*/ 78 h 120"/>
              <a:gd name="T42" fmla="*/ 94 w 95"/>
              <a:gd name="T43" fmla="*/ 41 h 120"/>
              <a:gd name="T44" fmla="*/ 74 w 95"/>
              <a:gd name="T45" fmla="*/ 41 h 120"/>
              <a:gd name="T46" fmla="*/ 70 w 95"/>
              <a:gd name="T47" fmla="*/ 35 h 120"/>
              <a:gd name="T48" fmla="*/ 71 w 95"/>
              <a:gd name="T49" fmla="*/ 35 h 120"/>
              <a:gd name="T50" fmla="*/ 79 w 95"/>
              <a:gd name="T51" fmla="*/ 38 h 120"/>
              <a:gd name="T52" fmla="*/ 91 w 95"/>
              <a:gd name="T53" fmla="*/ 26 h 120"/>
              <a:gd name="T54" fmla="*/ 79 w 95"/>
              <a:gd name="T55" fmla="*/ 14 h 120"/>
              <a:gd name="T56" fmla="*/ 71 w 95"/>
              <a:gd name="T57" fmla="*/ 18 h 120"/>
              <a:gd name="T58" fmla="*/ 48 w 95"/>
              <a:gd name="T59" fmla="*/ 2 h 120"/>
              <a:gd name="T60" fmla="*/ 41 w 95"/>
              <a:gd name="T61" fmla="*/ 0 h 120"/>
              <a:gd name="T62" fmla="*/ 65 w 95"/>
              <a:gd name="T63" fmla="*/ 43 h 120"/>
              <a:gd name="T64" fmla="*/ 58 w 95"/>
              <a:gd name="T65" fmla="*/ 46 h 120"/>
              <a:gd name="T66" fmla="*/ 51 w 95"/>
              <a:gd name="T67" fmla="*/ 39 h 120"/>
              <a:gd name="T68" fmla="*/ 62 w 95"/>
              <a:gd name="T69" fmla="*/ 37 h 120"/>
              <a:gd name="T70" fmla="*/ 65 w 95"/>
              <a:gd name="T71" fmla="*/ 43 h 120"/>
              <a:gd name="T72" fmla="*/ 10 w 95"/>
              <a:gd name="T73" fmla="*/ 12 h 120"/>
              <a:gd name="T74" fmla="*/ 14 w 95"/>
              <a:gd name="T75" fmla="*/ 9 h 120"/>
              <a:gd name="T76" fmla="*/ 18 w 95"/>
              <a:gd name="T77" fmla="*/ 12 h 120"/>
              <a:gd name="T78" fmla="*/ 21 w 95"/>
              <a:gd name="T79" fmla="*/ 21 h 120"/>
              <a:gd name="T80" fmla="*/ 18 w 95"/>
              <a:gd name="T81" fmla="*/ 30 h 120"/>
              <a:gd name="T82" fmla="*/ 14 w 95"/>
              <a:gd name="T83" fmla="*/ 32 h 120"/>
              <a:gd name="T84" fmla="*/ 10 w 95"/>
              <a:gd name="T85" fmla="*/ 30 h 120"/>
              <a:gd name="T86" fmla="*/ 7 w 95"/>
              <a:gd name="T87" fmla="*/ 21 h 120"/>
              <a:gd name="T88" fmla="*/ 10 w 95"/>
              <a:gd name="T89" fmla="*/ 12 h 120"/>
              <a:gd name="T90" fmla="*/ 35 w 95"/>
              <a:gd name="T91" fmla="*/ 11 h 120"/>
              <a:gd name="T92" fmla="*/ 41 w 95"/>
              <a:gd name="T93" fmla="*/ 8 h 120"/>
              <a:gd name="T94" fmla="*/ 47 w 95"/>
              <a:gd name="T95" fmla="*/ 11 h 120"/>
              <a:gd name="T96" fmla="*/ 50 w 95"/>
              <a:gd name="T97" fmla="*/ 21 h 120"/>
              <a:gd name="T98" fmla="*/ 47 w 95"/>
              <a:gd name="T99" fmla="*/ 30 h 120"/>
              <a:gd name="T100" fmla="*/ 41 w 95"/>
              <a:gd name="T101" fmla="*/ 34 h 120"/>
              <a:gd name="T102" fmla="*/ 35 w 95"/>
              <a:gd name="T103" fmla="*/ 30 h 120"/>
              <a:gd name="T104" fmla="*/ 33 w 95"/>
              <a:gd name="T105" fmla="*/ 21 h 120"/>
              <a:gd name="T106" fmla="*/ 35 w 95"/>
              <a:gd name="T107" fmla="*/ 11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5" h="120">
                <a:moveTo>
                  <a:pt x="41" y="0"/>
                </a:moveTo>
                <a:cubicBezTo>
                  <a:pt x="37" y="0"/>
                  <a:pt x="32" y="2"/>
                  <a:pt x="29" y="7"/>
                </a:cubicBezTo>
                <a:cubicBezTo>
                  <a:pt x="29" y="7"/>
                  <a:pt x="29" y="7"/>
                  <a:pt x="29" y="7"/>
                </a:cubicBezTo>
                <a:cubicBezTo>
                  <a:pt x="25" y="6"/>
                  <a:pt x="18" y="1"/>
                  <a:pt x="14" y="1"/>
                </a:cubicBezTo>
                <a:cubicBezTo>
                  <a:pt x="10" y="1"/>
                  <a:pt x="6" y="4"/>
                  <a:pt x="3" y="8"/>
                </a:cubicBezTo>
                <a:cubicBezTo>
                  <a:pt x="1" y="11"/>
                  <a:pt x="0" y="16"/>
                  <a:pt x="0" y="21"/>
                </a:cubicBezTo>
                <a:cubicBezTo>
                  <a:pt x="0" y="26"/>
                  <a:pt x="1" y="30"/>
                  <a:pt x="3" y="34"/>
                </a:cubicBezTo>
                <a:cubicBezTo>
                  <a:pt x="6" y="38"/>
                  <a:pt x="10" y="40"/>
                  <a:pt x="14" y="40"/>
                </a:cubicBezTo>
                <a:cubicBezTo>
                  <a:pt x="18" y="40"/>
                  <a:pt x="27" y="38"/>
                  <a:pt x="31" y="37"/>
                </a:cubicBezTo>
                <a:cubicBezTo>
                  <a:pt x="34" y="40"/>
                  <a:pt x="38" y="41"/>
                  <a:pt x="41" y="41"/>
                </a:cubicBezTo>
                <a:cubicBezTo>
                  <a:pt x="42" y="41"/>
                  <a:pt x="43" y="41"/>
                  <a:pt x="43" y="41"/>
                </a:cubicBezTo>
                <a:cubicBezTo>
                  <a:pt x="57" y="56"/>
                  <a:pt x="57" y="56"/>
                  <a:pt x="57" y="56"/>
                </a:cubicBezTo>
                <a:cubicBezTo>
                  <a:pt x="68" y="58"/>
                  <a:pt x="68" y="58"/>
                  <a:pt x="68" y="58"/>
                </a:cubicBezTo>
                <a:cubicBezTo>
                  <a:pt x="66" y="78"/>
                  <a:pt x="66" y="78"/>
                  <a:pt x="66" y="78"/>
                </a:cubicBezTo>
                <a:cubicBezTo>
                  <a:pt x="65" y="120"/>
                  <a:pt x="65" y="120"/>
                  <a:pt x="65" y="120"/>
                </a:cubicBezTo>
                <a:cubicBezTo>
                  <a:pt x="75" y="120"/>
                  <a:pt x="75" y="120"/>
                  <a:pt x="75" y="120"/>
                </a:cubicBezTo>
                <a:cubicBezTo>
                  <a:pt x="77" y="84"/>
                  <a:pt x="77" y="84"/>
                  <a:pt x="77" y="84"/>
                </a:cubicBezTo>
                <a:cubicBezTo>
                  <a:pt x="82" y="84"/>
                  <a:pt x="82" y="84"/>
                  <a:pt x="82" y="84"/>
                </a:cubicBezTo>
                <a:cubicBezTo>
                  <a:pt x="84" y="120"/>
                  <a:pt x="84" y="120"/>
                  <a:pt x="84" y="120"/>
                </a:cubicBezTo>
                <a:cubicBezTo>
                  <a:pt x="95" y="120"/>
                  <a:pt x="95" y="120"/>
                  <a:pt x="95" y="120"/>
                </a:cubicBezTo>
                <a:cubicBezTo>
                  <a:pt x="92" y="78"/>
                  <a:pt x="92" y="78"/>
                  <a:pt x="92" y="78"/>
                </a:cubicBezTo>
                <a:cubicBezTo>
                  <a:pt x="94" y="41"/>
                  <a:pt x="94" y="41"/>
                  <a:pt x="94" y="41"/>
                </a:cubicBezTo>
                <a:cubicBezTo>
                  <a:pt x="74" y="41"/>
                  <a:pt x="74" y="41"/>
                  <a:pt x="74" y="41"/>
                </a:cubicBezTo>
                <a:cubicBezTo>
                  <a:pt x="70" y="35"/>
                  <a:pt x="70" y="35"/>
                  <a:pt x="70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3" y="37"/>
                  <a:pt x="76" y="38"/>
                  <a:pt x="79" y="38"/>
                </a:cubicBezTo>
                <a:cubicBezTo>
                  <a:pt x="86" y="38"/>
                  <a:pt x="91" y="33"/>
                  <a:pt x="91" y="26"/>
                </a:cubicBezTo>
                <a:cubicBezTo>
                  <a:pt x="91" y="19"/>
                  <a:pt x="86" y="14"/>
                  <a:pt x="79" y="14"/>
                </a:cubicBezTo>
                <a:cubicBezTo>
                  <a:pt x="76" y="14"/>
                  <a:pt x="73" y="15"/>
                  <a:pt x="71" y="18"/>
                </a:cubicBezTo>
                <a:cubicBezTo>
                  <a:pt x="48" y="2"/>
                  <a:pt x="48" y="2"/>
                  <a:pt x="48" y="2"/>
                </a:cubicBezTo>
                <a:cubicBezTo>
                  <a:pt x="46" y="1"/>
                  <a:pt x="44" y="0"/>
                  <a:pt x="41" y="0"/>
                </a:cubicBezTo>
                <a:close/>
                <a:moveTo>
                  <a:pt x="65" y="43"/>
                </a:moveTo>
                <a:cubicBezTo>
                  <a:pt x="58" y="46"/>
                  <a:pt x="58" y="46"/>
                  <a:pt x="58" y="46"/>
                </a:cubicBezTo>
                <a:cubicBezTo>
                  <a:pt x="51" y="39"/>
                  <a:pt x="51" y="39"/>
                  <a:pt x="51" y="39"/>
                </a:cubicBezTo>
                <a:cubicBezTo>
                  <a:pt x="62" y="37"/>
                  <a:pt x="62" y="37"/>
                  <a:pt x="62" y="37"/>
                </a:cubicBezTo>
                <a:cubicBezTo>
                  <a:pt x="65" y="43"/>
                  <a:pt x="65" y="43"/>
                  <a:pt x="65" y="43"/>
                </a:cubicBezTo>
                <a:close/>
                <a:moveTo>
                  <a:pt x="10" y="12"/>
                </a:moveTo>
                <a:cubicBezTo>
                  <a:pt x="11" y="10"/>
                  <a:pt x="12" y="9"/>
                  <a:pt x="14" y="9"/>
                </a:cubicBezTo>
                <a:cubicBezTo>
                  <a:pt x="16" y="9"/>
                  <a:pt x="17" y="10"/>
                  <a:pt x="18" y="12"/>
                </a:cubicBezTo>
                <a:cubicBezTo>
                  <a:pt x="20" y="14"/>
                  <a:pt x="21" y="17"/>
                  <a:pt x="21" y="21"/>
                </a:cubicBezTo>
                <a:cubicBezTo>
                  <a:pt x="21" y="24"/>
                  <a:pt x="20" y="27"/>
                  <a:pt x="18" y="30"/>
                </a:cubicBezTo>
                <a:cubicBezTo>
                  <a:pt x="17" y="31"/>
                  <a:pt x="16" y="32"/>
                  <a:pt x="14" y="32"/>
                </a:cubicBezTo>
                <a:cubicBezTo>
                  <a:pt x="12" y="32"/>
                  <a:pt x="11" y="31"/>
                  <a:pt x="10" y="30"/>
                </a:cubicBezTo>
                <a:cubicBezTo>
                  <a:pt x="8" y="27"/>
                  <a:pt x="7" y="24"/>
                  <a:pt x="7" y="21"/>
                </a:cubicBezTo>
                <a:cubicBezTo>
                  <a:pt x="7" y="17"/>
                  <a:pt x="8" y="14"/>
                  <a:pt x="10" y="12"/>
                </a:cubicBezTo>
                <a:close/>
                <a:moveTo>
                  <a:pt x="35" y="11"/>
                </a:moveTo>
                <a:cubicBezTo>
                  <a:pt x="37" y="9"/>
                  <a:pt x="39" y="8"/>
                  <a:pt x="41" y="8"/>
                </a:cubicBezTo>
                <a:cubicBezTo>
                  <a:pt x="43" y="8"/>
                  <a:pt x="45" y="9"/>
                  <a:pt x="47" y="11"/>
                </a:cubicBezTo>
                <a:cubicBezTo>
                  <a:pt x="49" y="13"/>
                  <a:pt x="50" y="17"/>
                  <a:pt x="50" y="21"/>
                </a:cubicBezTo>
                <a:cubicBezTo>
                  <a:pt x="50" y="24"/>
                  <a:pt x="49" y="28"/>
                  <a:pt x="47" y="30"/>
                </a:cubicBezTo>
                <a:cubicBezTo>
                  <a:pt x="45" y="32"/>
                  <a:pt x="43" y="34"/>
                  <a:pt x="41" y="34"/>
                </a:cubicBezTo>
                <a:cubicBezTo>
                  <a:pt x="39" y="34"/>
                  <a:pt x="37" y="32"/>
                  <a:pt x="35" y="30"/>
                </a:cubicBezTo>
                <a:cubicBezTo>
                  <a:pt x="34" y="28"/>
                  <a:pt x="33" y="24"/>
                  <a:pt x="33" y="21"/>
                </a:cubicBezTo>
                <a:cubicBezTo>
                  <a:pt x="33" y="17"/>
                  <a:pt x="34" y="13"/>
                  <a:pt x="35" y="1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2" name="椭圆 21"/>
          <p:cNvSpPr/>
          <p:nvPr>
            <p:custDataLst>
              <p:tags r:id="rId13"/>
            </p:custDataLst>
          </p:nvPr>
        </p:nvSpPr>
        <p:spPr>
          <a:xfrm>
            <a:off x="5271099" y="3815279"/>
            <a:ext cx="1392043" cy="1392043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2"/>
            </a:solidFill>
            <a:round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dirty="0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3" name="矩形 22"/>
          <p:cNvSpPr/>
          <p:nvPr>
            <p:custDataLst>
              <p:tags r:id="rId14"/>
            </p:custDataLst>
          </p:nvPr>
        </p:nvSpPr>
        <p:spPr>
          <a:xfrm>
            <a:off x="4912703" y="5458382"/>
            <a:ext cx="2119112" cy="9408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dirty="0">
              <a:solidFill>
                <a:schemeClr val="bg2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24" name="等腰三角形 23"/>
          <p:cNvSpPr/>
          <p:nvPr>
            <p:custDataLst>
              <p:tags r:id="rId15"/>
            </p:custDataLst>
          </p:nvPr>
        </p:nvSpPr>
        <p:spPr>
          <a:xfrm>
            <a:off x="5792434" y="5325484"/>
            <a:ext cx="359649" cy="19150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bg2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6" name="Freeform 103"/>
          <p:cNvSpPr>
            <a:spLocks noEditPoints="1"/>
          </p:cNvSpPr>
          <p:nvPr>
            <p:custDataLst>
              <p:tags r:id="rId16"/>
            </p:custDataLst>
          </p:nvPr>
        </p:nvSpPr>
        <p:spPr bwMode="auto">
          <a:xfrm>
            <a:off x="5593159" y="4143642"/>
            <a:ext cx="747923" cy="659428"/>
          </a:xfrm>
          <a:custGeom>
            <a:avLst/>
            <a:gdLst>
              <a:gd name="T0" fmla="*/ 463522193 w 97"/>
              <a:gd name="T1" fmla="*/ 1375216875 h 75"/>
              <a:gd name="T2" fmla="*/ 618025843 w 97"/>
              <a:gd name="T3" fmla="*/ 1375216875 h 75"/>
              <a:gd name="T4" fmla="*/ 660166269 w 97"/>
              <a:gd name="T5" fmla="*/ 1338544482 h 75"/>
              <a:gd name="T6" fmla="*/ 660166269 w 97"/>
              <a:gd name="T7" fmla="*/ 898475766 h 75"/>
              <a:gd name="T8" fmla="*/ 547795549 w 97"/>
              <a:gd name="T9" fmla="*/ 825130980 h 75"/>
              <a:gd name="T10" fmla="*/ 421381768 w 97"/>
              <a:gd name="T11" fmla="*/ 916809825 h 75"/>
              <a:gd name="T12" fmla="*/ 421381768 w 97"/>
              <a:gd name="T13" fmla="*/ 1338544482 h 75"/>
              <a:gd name="T14" fmla="*/ 463522193 w 97"/>
              <a:gd name="T15" fmla="*/ 1375216875 h 75"/>
              <a:gd name="T16" fmla="*/ 0 w 97"/>
              <a:gd name="T17" fmla="*/ 898475766 h 75"/>
              <a:gd name="T18" fmla="*/ 519705680 w 97"/>
              <a:gd name="T19" fmla="*/ 513413502 h 75"/>
              <a:gd name="T20" fmla="*/ 547795549 w 97"/>
              <a:gd name="T21" fmla="*/ 476741109 h 75"/>
              <a:gd name="T22" fmla="*/ 575889166 w 97"/>
              <a:gd name="T23" fmla="*/ 513413502 h 75"/>
              <a:gd name="T24" fmla="*/ 730396564 w 97"/>
              <a:gd name="T25" fmla="*/ 623430681 h 75"/>
              <a:gd name="T26" fmla="*/ 1137731523 w 97"/>
              <a:gd name="T27" fmla="*/ 165027906 h 75"/>
              <a:gd name="T28" fmla="*/ 1081548037 w 97"/>
              <a:gd name="T29" fmla="*/ 73344786 h 75"/>
              <a:gd name="T30" fmla="*/ 1222008626 w 97"/>
              <a:gd name="T31" fmla="*/ 36672393 h 75"/>
              <a:gd name="T32" fmla="*/ 1362469216 w 97"/>
              <a:gd name="T33" fmla="*/ 0 h 75"/>
              <a:gd name="T34" fmla="*/ 1320332538 w 97"/>
              <a:gd name="T35" fmla="*/ 183361965 h 75"/>
              <a:gd name="T36" fmla="*/ 1278192112 w 97"/>
              <a:gd name="T37" fmla="*/ 348389871 h 75"/>
              <a:gd name="T38" fmla="*/ 1222008626 w 97"/>
              <a:gd name="T39" fmla="*/ 275045085 h 75"/>
              <a:gd name="T40" fmla="*/ 772533241 w 97"/>
              <a:gd name="T41" fmla="*/ 770120253 h 75"/>
              <a:gd name="T42" fmla="*/ 744443372 w 97"/>
              <a:gd name="T43" fmla="*/ 806792646 h 75"/>
              <a:gd name="T44" fmla="*/ 702302947 w 97"/>
              <a:gd name="T45" fmla="*/ 788458587 h 75"/>
              <a:gd name="T46" fmla="*/ 547795549 w 97"/>
              <a:gd name="T47" fmla="*/ 660103074 h 75"/>
              <a:gd name="T48" fmla="*/ 70230295 w 97"/>
              <a:gd name="T49" fmla="*/ 1045165338 h 75"/>
              <a:gd name="T50" fmla="*/ 0 w 97"/>
              <a:gd name="T51" fmla="*/ 898475766 h 75"/>
              <a:gd name="T52" fmla="*/ 140460589 w 97"/>
              <a:gd name="T53" fmla="*/ 1375216875 h 75"/>
              <a:gd name="T54" fmla="*/ 294967987 w 97"/>
              <a:gd name="T55" fmla="*/ 1375216875 h 75"/>
              <a:gd name="T56" fmla="*/ 323057856 w 97"/>
              <a:gd name="T57" fmla="*/ 1338544482 h 75"/>
              <a:gd name="T58" fmla="*/ 323057856 w 97"/>
              <a:gd name="T59" fmla="*/ 990154611 h 75"/>
              <a:gd name="T60" fmla="*/ 98323912 w 97"/>
              <a:gd name="T61" fmla="*/ 1173516576 h 75"/>
              <a:gd name="T62" fmla="*/ 98323912 w 97"/>
              <a:gd name="T63" fmla="*/ 1338544482 h 75"/>
              <a:gd name="T64" fmla="*/ 140460589 w 97"/>
              <a:gd name="T65" fmla="*/ 1375216875 h 75"/>
              <a:gd name="T66" fmla="*/ 786580050 w 97"/>
              <a:gd name="T67" fmla="*/ 1375216875 h 75"/>
              <a:gd name="T68" fmla="*/ 941087448 w 97"/>
              <a:gd name="T69" fmla="*/ 1375216875 h 75"/>
              <a:gd name="T70" fmla="*/ 983224125 w 97"/>
              <a:gd name="T71" fmla="*/ 1338544482 h 75"/>
              <a:gd name="T72" fmla="*/ 983224125 w 97"/>
              <a:gd name="T73" fmla="*/ 715113801 h 75"/>
              <a:gd name="T74" fmla="*/ 983224125 w 97"/>
              <a:gd name="T75" fmla="*/ 715113801 h 75"/>
              <a:gd name="T76" fmla="*/ 758486433 w 97"/>
              <a:gd name="T77" fmla="*/ 971820552 h 75"/>
              <a:gd name="T78" fmla="*/ 744443372 w 97"/>
              <a:gd name="T79" fmla="*/ 953482218 h 75"/>
              <a:gd name="T80" fmla="*/ 744443372 w 97"/>
              <a:gd name="T81" fmla="*/ 1338544482 h 75"/>
              <a:gd name="T82" fmla="*/ 786580050 w 97"/>
              <a:gd name="T83" fmla="*/ 1375216875 h 75"/>
              <a:gd name="T84" fmla="*/ 1109641654 w 97"/>
              <a:gd name="T85" fmla="*/ 1375216875 h 75"/>
              <a:gd name="T86" fmla="*/ 1264145304 w 97"/>
              <a:gd name="T87" fmla="*/ 1375216875 h 75"/>
              <a:gd name="T88" fmla="*/ 1306285729 w 97"/>
              <a:gd name="T89" fmla="*/ 1338544482 h 75"/>
              <a:gd name="T90" fmla="*/ 1306285729 w 97"/>
              <a:gd name="T91" fmla="*/ 586758288 h 75"/>
              <a:gd name="T92" fmla="*/ 1207961818 w 97"/>
              <a:gd name="T93" fmla="*/ 440068716 h 75"/>
              <a:gd name="T94" fmla="*/ 1081548037 w 97"/>
              <a:gd name="T95" fmla="*/ 605096622 h 75"/>
              <a:gd name="T96" fmla="*/ 1081548037 w 97"/>
              <a:gd name="T97" fmla="*/ 1338544482 h 75"/>
              <a:gd name="T98" fmla="*/ 1109641654 w 97"/>
              <a:gd name="T99" fmla="*/ 1375216875 h 7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97" h="75">
                <a:moveTo>
                  <a:pt x="33" y="75"/>
                </a:moveTo>
                <a:cubicBezTo>
                  <a:pt x="37" y="75"/>
                  <a:pt x="40" y="75"/>
                  <a:pt x="44" y="75"/>
                </a:cubicBezTo>
                <a:cubicBezTo>
                  <a:pt x="45" y="75"/>
                  <a:pt x="47" y="74"/>
                  <a:pt x="47" y="73"/>
                </a:cubicBezTo>
                <a:cubicBezTo>
                  <a:pt x="47" y="49"/>
                  <a:pt x="47" y="49"/>
                  <a:pt x="47" y="49"/>
                </a:cubicBezTo>
                <a:cubicBezTo>
                  <a:pt x="39" y="45"/>
                  <a:pt x="39" y="45"/>
                  <a:pt x="39" y="45"/>
                </a:cubicBezTo>
                <a:cubicBezTo>
                  <a:pt x="30" y="50"/>
                  <a:pt x="30" y="50"/>
                  <a:pt x="30" y="50"/>
                </a:cubicBezTo>
                <a:cubicBezTo>
                  <a:pt x="30" y="73"/>
                  <a:pt x="30" y="73"/>
                  <a:pt x="30" y="73"/>
                </a:cubicBezTo>
                <a:cubicBezTo>
                  <a:pt x="30" y="74"/>
                  <a:pt x="31" y="75"/>
                  <a:pt x="33" y="75"/>
                </a:cubicBezTo>
                <a:close/>
                <a:moveTo>
                  <a:pt x="0" y="49"/>
                </a:moveTo>
                <a:cubicBezTo>
                  <a:pt x="37" y="28"/>
                  <a:pt x="37" y="28"/>
                  <a:pt x="37" y="28"/>
                </a:cubicBezTo>
                <a:cubicBezTo>
                  <a:pt x="39" y="26"/>
                  <a:pt x="39" y="26"/>
                  <a:pt x="39" y="26"/>
                </a:cubicBezTo>
                <a:cubicBezTo>
                  <a:pt x="41" y="28"/>
                  <a:pt x="41" y="28"/>
                  <a:pt x="41" y="28"/>
                </a:cubicBezTo>
                <a:cubicBezTo>
                  <a:pt x="52" y="34"/>
                  <a:pt x="52" y="34"/>
                  <a:pt x="52" y="34"/>
                </a:cubicBezTo>
                <a:cubicBezTo>
                  <a:pt x="81" y="9"/>
                  <a:pt x="81" y="9"/>
                  <a:pt x="81" y="9"/>
                </a:cubicBezTo>
                <a:cubicBezTo>
                  <a:pt x="77" y="4"/>
                  <a:pt x="77" y="4"/>
                  <a:pt x="77" y="4"/>
                </a:cubicBezTo>
                <a:cubicBezTo>
                  <a:pt x="87" y="2"/>
                  <a:pt x="87" y="2"/>
                  <a:pt x="87" y="2"/>
                </a:cubicBezTo>
                <a:cubicBezTo>
                  <a:pt x="97" y="0"/>
                  <a:pt x="97" y="0"/>
                  <a:pt x="97" y="0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87" y="15"/>
                  <a:pt x="87" y="15"/>
                  <a:pt x="87" y="15"/>
                </a:cubicBezTo>
                <a:cubicBezTo>
                  <a:pt x="55" y="42"/>
                  <a:pt x="55" y="42"/>
                  <a:pt x="55" y="42"/>
                </a:cubicBezTo>
                <a:cubicBezTo>
                  <a:pt x="53" y="44"/>
                  <a:pt x="53" y="44"/>
                  <a:pt x="53" y="44"/>
                </a:cubicBezTo>
                <a:cubicBezTo>
                  <a:pt x="50" y="43"/>
                  <a:pt x="50" y="43"/>
                  <a:pt x="50" y="43"/>
                </a:cubicBezTo>
                <a:cubicBezTo>
                  <a:pt x="39" y="36"/>
                  <a:pt x="39" y="36"/>
                  <a:pt x="39" y="36"/>
                </a:cubicBezTo>
                <a:cubicBezTo>
                  <a:pt x="5" y="57"/>
                  <a:pt x="5" y="57"/>
                  <a:pt x="5" y="57"/>
                </a:cubicBezTo>
                <a:cubicBezTo>
                  <a:pt x="0" y="49"/>
                  <a:pt x="0" y="49"/>
                  <a:pt x="0" y="49"/>
                </a:cubicBezTo>
                <a:close/>
                <a:moveTo>
                  <a:pt x="10" y="75"/>
                </a:moveTo>
                <a:cubicBezTo>
                  <a:pt x="21" y="75"/>
                  <a:pt x="21" y="75"/>
                  <a:pt x="21" y="75"/>
                </a:cubicBezTo>
                <a:cubicBezTo>
                  <a:pt x="22" y="75"/>
                  <a:pt x="23" y="74"/>
                  <a:pt x="23" y="73"/>
                </a:cubicBezTo>
                <a:cubicBezTo>
                  <a:pt x="23" y="54"/>
                  <a:pt x="23" y="54"/>
                  <a:pt x="23" y="54"/>
                </a:cubicBezTo>
                <a:cubicBezTo>
                  <a:pt x="7" y="64"/>
                  <a:pt x="7" y="64"/>
                  <a:pt x="7" y="64"/>
                </a:cubicBezTo>
                <a:cubicBezTo>
                  <a:pt x="7" y="73"/>
                  <a:pt x="7" y="73"/>
                  <a:pt x="7" y="73"/>
                </a:cubicBezTo>
                <a:cubicBezTo>
                  <a:pt x="7" y="74"/>
                  <a:pt x="8" y="75"/>
                  <a:pt x="10" y="75"/>
                </a:cubicBezTo>
                <a:close/>
                <a:moveTo>
                  <a:pt x="56" y="75"/>
                </a:moveTo>
                <a:cubicBezTo>
                  <a:pt x="60" y="75"/>
                  <a:pt x="63" y="75"/>
                  <a:pt x="67" y="75"/>
                </a:cubicBezTo>
                <a:cubicBezTo>
                  <a:pt x="69" y="75"/>
                  <a:pt x="70" y="74"/>
                  <a:pt x="70" y="73"/>
                </a:cubicBezTo>
                <a:cubicBezTo>
                  <a:pt x="70" y="62"/>
                  <a:pt x="70" y="50"/>
                  <a:pt x="70" y="39"/>
                </a:cubicBezTo>
                <a:cubicBezTo>
                  <a:pt x="70" y="39"/>
                  <a:pt x="70" y="39"/>
                  <a:pt x="70" y="39"/>
                </a:cubicBezTo>
                <a:cubicBezTo>
                  <a:pt x="54" y="53"/>
                  <a:pt x="54" y="53"/>
                  <a:pt x="54" y="53"/>
                </a:cubicBezTo>
                <a:cubicBezTo>
                  <a:pt x="53" y="52"/>
                  <a:pt x="53" y="52"/>
                  <a:pt x="53" y="52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4"/>
                  <a:pt x="55" y="75"/>
                  <a:pt x="56" y="75"/>
                </a:cubicBezTo>
                <a:close/>
                <a:moveTo>
                  <a:pt x="79" y="75"/>
                </a:moveTo>
                <a:cubicBezTo>
                  <a:pt x="90" y="75"/>
                  <a:pt x="90" y="75"/>
                  <a:pt x="90" y="75"/>
                </a:cubicBezTo>
                <a:cubicBezTo>
                  <a:pt x="92" y="75"/>
                  <a:pt x="93" y="74"/>
                  <a:pt x="93" y="73"/>
                </a:cubicBezTo>
                <a:cubicBezTo>
                  <a:pt x="93" y="32"/>
                  <a:pt x="93" y="32"/>
                  <a:pt x="93" y="32"/>
                </a:cubicBezTo>
                <a:cubicBezTo>
                  <a:pt x="86" y="24"/>
                  <a:pt x="86" y="24"/>
                  <a:pt x="86" y="24"/>
                </a:cubicBezTo>
                <a:cubicBezTo>
                  <a:pt x="77" y="33"/>
                  <a:pt x="77" y="33"/>
                  <a:pt x="77" y="33"/>
                </a:cubicBezTo>
                <a:cubicBezTo>
                  <a:pt x="77" y="73"/>
                  <a:pt x="77" y="73"/>
                  <a:pt x="77" y="73"/>
                </a:cubicBezTo>
                <a:cubicBezTo>
                  <a:pt x="77" y="74"/>
                  <a:pt x="78" y="75"/>
                  <a:pt x="79" y="7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31" name="椭圆 30"/>
          <p:cNvSpPr/>
          <p:nvPr>
            <p:custDataLst>
              <p:tags r:id="rId17"/>
            </p:custDataLst>
          </p:nvPr>
        </p:nvSpPr>
        <p:spPr>
          <a:xfrm>
            <a:off x="7736208" y="1017525"/>
            <a:ext cx="1392043" cy="1392043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2"/>
            </a:solidFill>
            <a:round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dirty="0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35" name="矩形 34"/>
          <p:cNvSpPr/>
          <p:nvPr>
            <p:custDataLst>
              <p:tags r:id="rId18"/>
            </p:custDataLst>
          </p:nvPr>
        </p:nvSpPr>
        <p:spPr>
          <a:xfrm>
            <a:off x="7377811" y="2660629"/>
            <a:ext cx="2119112" cy="9408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dirty="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dirty="0">
              <a:solidFill>
                <a:schemeClr val="bg2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37" name="等腰三角形 36"/>
          <p:cNvSpPr/>
          <p:nvPr>
            <p:custDataLst>
              <p:tags r:id="rId19"/>
            </p:custDataLst>
          </p:nvPr>
        </p:nvSpPr>
        <p:spPr>
          <a:xfrm>
            <a:off x="8257544" y="2527729"/>
            <a:ext cx="359649" cy="19150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bg2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39" name="Freeform 47"/>
          <p:cNvSpPr>
            <a:spLocks noEditPoints="1"/>
          </p:cNvSpPr>
          <p:nvPr>
            <p:custDataLst>
              <p:tags r:id="rId20"/>
            </p:custDataLst>
          </p:nvPr>
        </p:nvSpPr>
        <p:spPr bwMode="auto">
          <a:xfrm>
            <a:off x="8125040" y="1312801"/>
            <a:ext cx="614379" cy="725600"/>
          </a:xfrm>
          <a:custGeom>
            <a:avLst/>
            <a:gdLst>
              <a:gd name="T0" fmla="*/ 52 w 102"/>
              <a:gd name="T1" fmla="*/ 0 h 111"/>
              <a:gd name="T2" fmla="*/ 41 w 102"/>
              <a:gd name="T3" fmla="*/ 11 h 111"/>
              <a:gd name="T4" fmla="*/ 52 w 102"/>
              <a:gd name="T5" fmla="*/ 22 h 111"/>
              <a:gd name="T6" fmla="*/ 63 w 102"/>
              <a:gd name="T7" fmla="*/ 11 h 111"/>
              <a:gd name="T8" fmla="*/ 52 w 102"/>
              <a:gd name="T9" fmla="*/ 0 h 111"/>
              <a:gd name="T10" fmla="*/ 6 w 102"/>
              <a:gd name="T11" fmla="*/ 81 h 111"/>
              <a:gd name="T12" fmla="*/ 14 w 102"/>
              <a:gd name="T13" fmla="*/ 77 h 111"/>
              <a:gd name="T14" fmla="*/ 36 w 102"/>
              <a:gd name="T15" fmla="*/ 88 h 111"/>
              <a:gd name="T16" fmla="*/ 31 w 102"/>
              <a:gd name="T17" fmla="*/ 92 h 111"/>
              <a:gd name="T18" fmla="*/ 31 w 102"/>
              <a:gd name="T19" fmla="*/ 93 h 111"/>
              <a:gd name="T20" fmla="*/ 13 w 102"/>
              <a:gd name="T21" fmla="*/ 101 h 111"/>
              <a:gd name="T22" fmla="*/ 6 w 102"/>
              <a:gd name="T23" fmla="*/ 98 h 111"/>
              <a:gd name="T24" fmla="*/ 0 w 102"/>
              <a:gd name="T25" fmla="*/ 111 h 111"/>
              <a:gd name="T26" fmla="*/ 33 w 102"/>
              <a:gd name="T27" fmla="*/ 111 h 111"/>
              <a:gd name="T28" fmla="*/ 24 w 102"/>
              <a:gd name="T29" fmla="*/ 106 h 111"/>
              <a:gd name="T30" fmla="*/ 41 w 102"/>
              <a:gd name="T31" fmla="*/ 98 h 111"/>
              <a:gd name="T32" fmla="*/ 52 w 102"/>
              <a:gd name="T33" fmla="*/ 99 h 111"/>
              <a:gd name="T34" fmla="*/ 60 w 102"/>
              <a:gd name="T35" fmla="*/ 98 h 111"/>
              <a:gd name="T36" fmla="*/ 77 w 102"/>
              <a:gd name="T37" fmla="*/ 106 h 111"/>
              <a:gd name="T38" fmla="*/ 67 w 102"/>
              <a:gd name="T39" fmla="*/ 111 h 111"/>
              <a:gd name="T40" fmla="*/ 101 w 102"/>
              <a:gd name="T41" fmla="*/ 111 h 111"/>
              <a:gd name="T42" fmla="*/ 94 w 102"/>
              <a:gd name="T43" fmla="*/ 98 h 111"/>
              <a:gd name="T44" fmla="*/ 87 w 102"/>
              <a:gd name="T45" fmla="*/ 101 h 111"/>
              <a:gd name="T46" fmla="*/ 71 w 102"/>
              <a:gd name="T47" fmla="*/ 94 h 111"/>
              <a:gd name="T48" fmla="*/ 72 w 102"/>
              <a:gd name="T49" fmla="*/ 92 h 111"/>
              <a:gd name="T50" fmla="*/ 66 w 102"/>
              <a:gd name="T51" fmla="*/ 87 h 111"/>
              <a:gd name="T52" fmla="*/ 88 w 102"/>
              <a:gd name="T53" fmla="*/ 77 h 111"/>
              <a:gd name="T54" fmla="*/ 96 w 102"/>
              <a:gd name="T55" fmla="*/ 81 h 111"/>
              <a:gd name="T56" fmla="*/ 102 w 102"/>
              <a:gd name="T57" fmla="*/ 67 h 111"/>
              <a:gd name="T58" fmla="*/ 68 w 102"/>
              <a:gd name="T59" fmla="*/ 67 h 111"/>
              <a:gd name="T60" fmla="*/ 78 w 102"/>
              <a:gd name="T61" fmla="*/ 72 h 111"/>
              <a:gd name="T62" fmla="*/ 65 w 102"/>
              <a:gd name="T63" fmla="*/ 79 h 111"/>
              <a:gd name="T64" fmla="*/ 64 w 102"/>
              <a:gd name="T65" fmla="*/ 58 h 111"/>
              <a:gd name="T66" fmla="*/ 71 w 102"/>
              <a:gd name="T67" fmla="*/ 53 h 111"/>
              <a:gd name="T68" fmla="*/ 65 w 102"/>
              <a:gd name="T69" fmla="*/ 24 h 111"/>
              <a:gd name="T70" fmla="*/ 53 w 102"/>
              <a:gd name="T71" fmla="*/ 24 h 111"/>
              <a:gd name="T72" fmla="*/ 54 w 102"/>
              <a:gd name="T73" fmla="*/ 26 h 111"/>
              <a:gd name="T74" fmla="*/ 53 w 102"/>
              <a:gd name="T75" fmla="*/ 28 h 111"/>
              <a:gd name="T76" fmla="*/ 56 w 102"/>
              <a:gd name="T77" fmla="*/ 46 h 111"/>
              <a:gd name="T78" fmla="*/ 52 w 102"/>
              <a:gd name="T79" fmla="*/ 50 h 111"/>
              <a:gd name="T80" fmla="*/ 52 w 102"/>
              <a:gd name="T81" fmla="*/ 50 h 111"/>
              <a:gd name="T82" fmla="*/ 52 w 102"/>
              <a:gd name="T83" fmla="*/ 50 h 111"/>
              <a:gd name="T84" fmla="*/ 52 w 102"/>
              <a:gd name="T85" fmla="*/ 50 h 111"/>
              <a:gd name="T86" fmla="*/ 52 w 102"/>
              <a:gd name="T87" fmla="*/ 50 h 111"/>
              <a:gd name="T88" fmla="*/ 48 w 102"/>
              <a:gd name="T89" fmla="*/ 46 h 111"/>
              <a:gd name="T90" fmla="*/ 50 w 102"/>
              <a:gd name="T91" fmla="*/ 28 h 111"/>
              <a:gd name="T92" fmla="*/ 49 w 102"/>
              <a:gd name="T93" fmla="*/ 26 h 111"/>
              <a:gd name="T94" fmla="*/ 50 w 102"/>
              <a:gd name="T95" fmla="*/ 24 h 111"/>
              <a:gd name="T96" fmla="*/ 38 w 102"/>
              <a:gd name="T97" fmla="*/ 24 h 111"/>
              <a:gd name="T98" fmla="*/ 33 w 102"/>
              <a:gd name="T99" fmla="*/ 53 h 111"/>
              <a:gd name="T100" fmla="*/ 40 w 102"/>
              <a:gd name="T101" fmla="*/ 58 h 111"/>
              <a:gd name="T102" fmla="*/ 39 w 102"/>
              <a:gd name="T103" fmla="*/ 79 h 111"/>
              <a:gd name="T104" fmla="*/ 24 w 102"/>
              <a:gd name="T105" fmla="*/ 72 h 111"/>
              <a:gd name="T106" fmla="*/ 34 w 102"/>
              <a:gd name="T107" fmla="*/ 67 h 111"/>
              <a:gd name="T108" fmla="*/ 0 w 102"/>
              <a:gd name="T109" fmla="*/ 67 h 111"/>
              <a:gd name="T110" fmla="*/ 6 w 102"/>
              <a:gd name="T111" fmla="*/ 81 h 111"/>
              <a:gd name="T112" fmla="*/ 52 w 102"/>
              <a:gd name="T113" fmla="*/ 85 h 111"/>
              <a:gd name="T114" fmla="*/ 48 w 102"/>
              <a:gd name="T115" fmla="*/ 85 h 111"/>
              <a:gd name="T116" fmla="*/ 50 w 102"/>
              <a:gd name="T117" fmla="*/ 64 h 111"/>
              <a:gd name="T118" fmla="*/ 54 w 102"/>
              <a:gd name="T119" fmla="*/ 64 h 111"/>
              <a:gd name="T120" fmla="*/ 55 w 102"/>
              <a:gd name="T121" fmla="*/ 85 h 111"/>
              <a:gd name="T122" fmla="*/ 52 w 102"/>
              <a:gd name="T123" fmla="*/ 85 h 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2" h="111">
                <a:moveTo>
                  <a:pt x="52" y="0"/>
                </a:moveTo>
                <a:cubicBezTo>
                  <a:pt x="46" y="0"/>
                  <a:pt x="41" y="5"/>
                  <a:pt x="41" y="11"/>
                </a:cubicBezTo>
                <a:cubicBezTo>
                  <a:pt x="41" y="17"/>
                  <a:pt x="46" y="22"/>
                  <a:pt x="52" y="22"/>
                </a:cubicBezTo>
                <a:cubicBezTo>
                  <a:pt x="58" y="22"/>
                  <a:pt x="63" y="17"/>
                  <a:pt x="63" y="11"/>
                </a:cubicBezTo>
                <a:cubicBezTo>
                  <a:pt x="63" y="5"/>
                  <a:pt x="58" y="0"/>
                  <a:pt x="52" y="0"/>
                </a:cubicBezTo>
                <a:close/>
                <a:moveTo>
                  <a:pt x="6" y="81"/>
                </a:moveTo>
                <a:cubicBezTo>
                  <a:pt x="14" y="77"/>
                  <a:pt x="14" y="77"/>
                  <a:pt x="14" y="77"/>
                </a:cubicBezTo>
                <a:cubicBezTo>
                  <a:pt x="36" y="88"/>
                  <a:pt x="36" y="88"/>
                  <a:pt x="36" y="88"/>
                </a:cubicBezTo>
                <a:cubicBezTo>
                  <a:pt x="33" y="89"/>
                  <a:pt x="31" y="90"/>
                  <a:pt x="31" y="92"/>
                </a:cubicBezTo>
                <a:cubicBezTo>
                  <a:pt x="31" y="93"/>
                  <a:pt x="31" y="93"/>
                  <a:pt x="31" y="93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6" y="98"/>
                  <a:pt x="6" y="98"/>
                  <a:pt x="6" y="98"/>
                </a:cubicBezTo>
                <a:cubicBezTo>
                  <a:pt x="0" y="111"/>
                  <a:pt x="0" y="111"/>
                  <a:pt x="0" y="111"/>
                </a:cubicBezTo>
                <a:cubicBezTo>
                  <a:pt x="33" y="111"/>
                  <a:pt x="33" y="111"/>
                  <a:pt x="33" y="111"/>
                </a:cubicBezTo>
                <a:cubicBezTo>
                  <a:pt x="24" y="106"/>
                  <a:pt x="24" y="106"/>
                  <a:pt x="24" y="106"/>
                </a:cubicBezTo>
                <a:cubicBezTo>
                  <a:pt x="41" y="98"/>
                  <a:pt x="41" y="98"/>
                  <a:pt x="41" y="98"/>
                </a:cubicBezTo>
                <a:cubicBezTo>
                  <a:pt x="44" y="99"/>
                  <a:pt x="48" y="99"/>
                  <a:pt x="52" y="99"/>
                </a:cubicBezTo>
                <a:cubicBezTo>
                  <a:pt x="55" y="99"/>
                  <a:pt x="58" y="99"/>
                  <a:pt x="60" y="98"/>
                </a:cubicBezTo>
                <a:cubicBezTo>
                  <a:pt x="77" y="106"/>
                  <a:pt x="77" y="106"/>
                  <a:pt x="77" y="106"/>
                </a:cubicBezTo>
                <a:cubicBezTo>
                  <a:pt x="67" y="111"/>
                  <a:pt x="67" y="111"/>
                  <a:pt x="67" y="111"/>
                </a:cubicBezTo>
                <a:cubicBezTo>
                  <a:pt x="101" y="111"/>
                  <a:pt x="101" y="111"/>
                  <a:pt x="101" y="111"/>
                </a:cubicBezTo>
                <a:cubicBezTo>
                  <a:pt x="94" y="98"/>
                  <a:pt x="94" y="98"/>
                  <a:pt x="94" y="98"/>
                </a:cubicBezTo>
                <a:cubicBezTo>
                  <a:pt x="87" y="101"/>
                  <a:pt x="87" y="101"/>
                  <a:pt x="87" y="101"/>
                </a:cubicBezTo>
                <a:cubicBezTo>
                  <a:pt x="71" y="94"/>
                  <a:pt x="71" y="94"/>
                  <a:pt x="71" y="94"/>
                </a:cubicBezTo>
                <a:cubicBezTo>
                  <a:pt x="72" y="94"/>
                  <a:pt x="72" y="93"/>
                  <a:pt x="72" y="92"/>
                </a:cubicBezTo>
                <a:cubicBezTo>
                  <a:pt x="72" y="90"/>
                  <a:pt x="70" y="89"/>
                  <a:pt x="66" y="87"/>
                </a:cubicBezTo>
                <a:cubicBezTo>
                  <a:pt x="88" y="77"/>
                  <a:pt x="88" y="77"/>
                  <a:pt x="88" y="77"/>
                </a:cubicBezTo>
                <a:cubicBezTo>
                  <a:pt x="96" y="81"/>
                  <a:pt x="96" y="81"/>
                  <a:pt x="96" y="81"/>
                </a:cubicBezTo>
                <a:cubicBezTo>
                  <a:pt x="102" y="67"/>
                  <a:pt x="102" y="67"/>
                  <a:pt x="102" y="67"/>
                </a:cubicBezTo>
                <a:cubicBezTo>
                  <a:pt x="68" y="67"/>
                  <a:pt x="68" y="67"/>
                  <a:pt x="68" y="67"/>
                </a:cubicBezTo>
                <a:cubicBezTo>
                  <a:pt x="78" y="72"/>
                  <a:pt x="78" y="72"/>
                  <a:pt x="78" y="72"/>
                </a:cubicBezTo>
                <a:cubicBezTo>
                  <a:pt x="65" y="79"/>
                  <a:pt x="65" y="79"/>
                  <a:pt x="65" y="79"/>
                </a:cubicBezTo>
                <a:cubicBezTo>
                  <a:pt x="64" y="58"/>
                  <a:pt x="64" y="58"/>
                  <a:pt x="64" y="58"/>
                </a:cubicBezTo>
                <a:cubicBezTo>
                  <a:pt x="71" y="53"/>
                  <a:pt x="71" y="53"/>
                  <a:pt x="71" y="53"/>
                </a:cubicBezTo>
                <a:cubicBezTo>
                  <a:pt x="65" y="24"/>
                  <a:pt x="65" y="24"/>
                  <a:pt x="65" y="24"/>
                </a:cubicBezTo>
                <a:cubicBezTo>
                  <a:pt x="53" y="24"/>
                  <a:pt x="53" y="24"/>
                  <a:pt x="53" y="24"/>
                </a:cubicBezTo>
                <a:cubicBezTo>
                  <a:pt x="54" y="26"/>
                  <a:pt x="54" y="26"/>
                  <a:pt x="54" y="26"/>
                </a:cubicBezTo>
                <a:cubicBezTo>
                  <a:pt x="53" y="28"/>
                  <a:pt x="53" y="28"/>
                  <a:pt x="53" y="28"/>
                </a:cubicBezTo>
                <a:cubicBezTo>
                  <a:pt x="56" y="46"/>
                  <a:pt x="56" y="46"/>
                  <a:pt x="56" y="46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52" y="50"/>
                  <a:pt x="52" y="50"/>
                  <a:pt x="52" y="50"/>
                </a:cubicBezTo>
                <a:cubicBezTo>
                  <a:pt x="48" y="46"/>
                  <a:pt x="48" y="46"/>
                  <a:pt x="48" y="46"/>
                </a:cubicBezTo>
                <a:cubicBezTo>
                  <a:pt x="50" y="28"/>
                  <a:pt x="50" y="28"/>
                  <a:pt x="50" y="28"/>
                </a:cubicBezTo>
                <a:cubicBezTo>
                  <a:pt x="49" y="26"/>
                  <a:pt x="49" y="26"/>
                  <a:pt x="49" y="26"/>
                </a:cubicBezTo>
                <a:cubicBezTo>
                  <a:pt x="50" y="24"/>
                  <a:pt x="50" y="24"/>
                  <a:pt x="50" y="24"/>
                </a:cubicBezTo>
                <a:cubicBezTo>
                  <a:pt x="38" y="24"/>
                  <a:pt x="38" y="24"/>
                  <a:pt x="38" y="24"/>
                </a:cubicBezTo>
                <a:cubicBezTo>
                  <a:pt x="33" y="53"/>
                  <a:pt x="33" y="53"/>
                  <a:pt x="33" y="53"/>
                </a:cubicBezTo>
                <a:cubicBezTo>
                  <a:pt x="40" y="58"/>
                  <a:pt x="40" y="58"/>
                  <a:pt x="40" y="58"/>
                </a:cubicBezTo>
                <a:cubicBezTo>
                  <a:pt x="39" y="79"/>
                  <a:pt x="39" y="79"/>
                  <a:pt x="39" y="79"/>
                </a:cubicBezTo>
                <a:cubicBezTo>
                  <a:pt x="24" y="72"/>
                  <a:pt x="24" y="72"/>
                  <a:pt x="24" y="72"/>
                </a:cubicBezTo>
                <a:cubicBezTo>
                  <a:pt x="34" y="67"/>
                  <a:pt x="34" y="67"/>
                  <a:pt x="34" y="67"/>
                </a:cubicBezTo>
                <a:cubicBezTo>
                  <a:pt x="0" y="67"/>
                  <a:pt x="0" y="67"/>
                  <a:pt x="0" y="67"/>
                </a:cubicBezTo>
                <a:cubicBezTo>
                  <a:pt x="6" y="81"/>
                  <a:pt x="6" y="81"/>
                  <a:pt x="6" y="81"/>
                </a:cubicBezTo>
                <a:close/>
                <a:moveTo>
                  <a:pt x="52" y="85"/>
                </a:moveTo>
                <a:cubicBezTo>
                  <a:pt x="50" y="85"/>
                  <a:pt x="49" y="85"/>
                  <a:pt x="48" y="85"/>
                </a:cubicBezTo>
                <a:cubicBezTo>
                  <a:pt x="50" y="64"/>
                  <a:pt x="50" y="64"/>
                  <a:pt x="50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5" y="85"/>
                  <a:pt x="55" y="85"/>
                  <a:pt x="55" y="85"/>
                </a:cubicBezTo>
                <a:cubicBezTo>
                  <a:pt x="54" y="85"/>
                  <a:pt x="53" y="85"/>
                  <a:pt x="52" y="8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32" name="椭圆 31"/>
          <p:cNvSpPr/>
          <p:nvPr>
            <p:custDataLst>
              <p:tags r:id="rId21"/>
            </p:custDataLst>
          </p:nvPr>
        </p:nvSpPr>
        <p:spPr>
          <a:xfrm>
            <a:off x="7736208" y="3815279"/>
            <a:ext cx="1392043" cy="1392043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bg2"/>
            </a:solidFill>
            <a:round/>
          </a:ln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 dirty="0">
              <a:solidFill>
                <a:schemeClr val="tx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33" name="矩形 32"/>
          <p:cNvSpPr/>
          <p:nvPr>
            <p:custDataLst>
              <p:tags r:id="rId22"/>
            </p:custDataLst>
          </p:nvPr>
        </p:nvSpPr>
        <p:spPr>
          <a:xfrm>
            <a:off x="7377811" y="5458382"/>
            <a:ext cx="2119112" cy="9408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dirty="0">
              <a:solidFill>
                <a:schemeClr val="bg2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34" name="等腰三角形 33"/>
          <p:cNvSpPr/>
          <p:nvPr>
            <p:custDataLst>
              <p:tags r:id="rId23"/>
            </p:custDataLst>
          </p:nvPr>
        </p:nvSpPr>
        <p:spPr>
          <a:xfrm>
            <a:off x="8257544" y="5325484"/>
            <a:ext cx="359649" cy="19150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zh-CN" altLang="en-US">
              <a:solidFill>
                <a:schemeClr val="bg2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40" name="Freeform 85"/>
          <p:cNvSpPr>
            <a:spLocks noEditPoints="1"/>
          </p:cNvSpPr>
          <p:nvPr>
            <p:custDataLst>
              <p:tags r:id="rId24"/>
            </p:custDataLst>
          </p:nvPr>
        </p:nvSpPr>
        <p:spPr bwMode="auto">
          <a:xfrm>
            <a:off x="8139282" y="4216757"/>
            <a:ext cx="585893" cy="577064"/>
          </a:xfrm>
          <a:custGeom>
            <a:avLst/>
            <a:gdLst>
              <a:gd name="T0" fmla="*/ 199 w 199"/>
              <a:gd name="T1" fmla="*/ 0 h 196"/>
              <a:gd name="T2" fmla="*/ 189 w 199"/>
              <a:gd name="T3" fmla="*/ 19 h 196"/>
              <a:gd name="T4" fmla="*/ 199 w 199"/>
              <a:gd name="T5" fmla="*/ 120 h 196"/>
              <a:gd name="T6" fmla="*/ 109 w 199"/>
              <a:gd name="T7" fmla="*/ 139 h 196"/>
              <a:gd name="T8" fmla="*/ 149 w 199"/>
              <a:gd name="T9" fmla="*/ 177 h 196"/>
              <a:gd name="T10" fmla="*/ 50 w 199"/>
              <a:gd name="T11" fmla="*/ 196 h 196"/>
              <a:gd name="T12" fmla="*/ 90 w 199"/>
              <a:gd name="T13" fmla="*/ 177 h 196"/>
              <a:gd name="T14" fmla="*/ 0 w 199"/>
              <a:gd name="T15" fmla="*/ 139 h 196"/>
              <a:gd name="T16" fmla="*/ 7 w 199"/>
              <a:gd name="T17" fmla="*/ 120 h 196"/>
              <a:gd name="T18" fmla="*/ 0 w 199"/>
              <a:gd name="T19" fmla="*/ 19 h 196"/>
              <a:gd name="T20" fmla="*/ 0 w 199"/>
              <a:gd name="T21" fmla="*/ 0 h 196"/>
              <a:gd name="T22" fmla="*/ 142 w 199"/>
              <a:gd name="T23" fmla="*/ 47 h 196"/>
              <a:gd name="T24" fmla="*/ 135 w 199"/>
              <a:gd name="T25" fmla="*/ 52 h 196"/>
              <a:gd name="T26" fmla="*/ 88 w 199"/>
              <a:gd name="T27" fmla="*/ 61 h 196"/>
              <a:gd name="T28" fmla="*/ 85 w 199"/>
              <a:gd name="T29" fmla="*/ 59 h 196"/>
              <a:gd name="T30" fmla="*/ 59 w 199"/>
              <a:gd name="T31" fmla="*/ 78 h 196"/>
              <a:gd name="T32" fmla="*/ 99 w 199"/>
              <a:gd name="T33" fmla="*/ 75 h 196"/>
              <a:gd name="T34" fmla="*/ 104 w 199"/>
              <a:gd name="T35" fmla="*/ 78 h 196"/>
              <a:gd name="T36" fmla="*/ 139 w 199"/>
              <a:gd name="T37" fmla="*/ 61 h 196"/>
              <a:gd name="T38" fmla="*/ 149 w 199"/>
              <a:gd name="T39" fmla="*/ 47 h 196"/>
              <a:gd name="T40" fmla="*/ 132 w 199"/>
              <a:gd name="T41" fmla="*/ 68 h 196"/>
              <a:gd name="T42" fmla="*/ 142 w 199"/>
              <a:gd name="T43" fmla="*/ 99 h 196"/>
              <a:gd name="T44" fmla="*/ 132 w 199"/>
              <a:gd name="T45" fmla="*/ 68 h 196"/>
              <a:gd name="T46" fmla="*/ 118 w 199"/>
              <a:gd name="T47" fmla="*/ 78 h 196"/>
              <a:gd name="T48" fmla="*/ 128 w 199"/>
              <a:gd name="T49" fmla="*/ 99 h 196"/>
              <a:gd name="T50" fmla="*/ 118 w 199"/>
              <a:gd name="T51" fmla="*/ 78 h 196"/>
              <a:gd name="T52" fmla="*/ 102 w 199"/>
              <a:gd name="T53" fmla="*/ 89 h 196"/>
              <a:gd name="T54" fmla="*/ 111 w 199"/>
              <a:gd name="T55" fmla="*/ 99 h 196"/>
              <a:gd name="T56" fmla="*/ 102 w 199"/>
              <a:gd name="T57" fmla="*/ 89 h 196"/>
              <a:gd name="T58" fmla="*/ 88 w 199"/>
              <a:gd name="T59" fmla="*/ 80 h 196"/>
              <a:gd name="T60" fmla="*/ 97 w 199"/>
              <a:gd name="T61" fmla="*/ 99 h 196"/>
              <a:gd name="T62" fmla="*/ 88 w 199"/>
              <a:gd name="T63" fmla="*/ 80 h 196"/>
              <a:gd name="T64" fmla="*/ 73 w 199"/>
              <a:gd name="T65" fmla="*/ 80 h 196"/>
              <a:gd name="T66" fmla="*/ 83 w 199"/>
              <a:gd name="T67" fmla="*/ 99 h 196"/>
              <a:gd name="T68" fmla="*/ 73 w 199"/>
              <a:gd name="T69" fmla="*/ 80 h 196"/>
              <a:gd name="T70" fmla="*/ 57 w 199"/>
              <a:gd name="T71" fmla="*/ 85 h 196"/>
              <a:gd name="T72" fmla="*/ 66 w 199"/>
              <a:gd name="T73" fmla="*/ 99 h 196"/>
              <a:gd name="T74" fmla="*/ 57 w 199"/>
              <a:gd name="T75" fmla="*/ 85 h 196"/>
              <a:gd name="T76" fmla="*/ 170 w 199"/>
              <a:gd name="T77" fmla="*/ 21 h 196"/>
              <a:gd name="T78" fmla="*/ 28 w 199"/>
              <a:gd name="T79" fmla="*/ 118 h 196"/>
              <a:gd name="T80" fmla="*/ 170 w 199"/>
              <a:gd name="T81" fmla="*/ 21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99" h="196">
                <a:moveTo>
                  <a:pt x="0" y="0"/>
                </a:moveTo>
                <a:lnTo>
                  <a:pt x="199" y="0"/>
                </a:lnTo>
                <a:lnTo>
                  <a:pt x="199" y="19"/>
                </a:lnTo>
                <a:lnTo>
                  <a:pt x="189" y="19"/>
                </a:lnTo>
                <a:lnTo>
                  <a:pt x="189" y="120"/>
                </a:lnTo>
                <a:lnTo>
                  <a:pt x="199" y="120"/>
                </a:lnTo>
                <a:lnTo>
                  <a:pt x="199" y="139"/>
                </a:lnTo>
                <a:lnTo>
                  <a:pt x="109" y="139"/>
                </a:lnTo>
                <a:lnTo>
                  <a:pt x="109" y="177"/>
                </a:lnTo>
                <a:lnTo>
                  <a:pt x="149" y="177"/>
                </a:lnTo>
                <a:lnTo>
                  <a:pt x="149" y="196"/>
                </a:lnTo>
                <a:lnTo>
                  <a:pt x="50" y="196"/>
                </a:lnTo>
                <a:lnTo>
                  <a:pt x="50" y="177"/>
                </a:lnTo>
                <a:lnTo>
                  <a:pt x="90" y="177"/>
                </a:lnTo>
                <a:lnTo>
                  <a:pt x="90" y="139"/>
                </a:lnTo>
                <a:lnTo>
                  <a:pt x="0" y="139"/>
                </a:lnTo>
                <a:lnTo>
                  <a:pt x="0" y="120"/>
                </a:lnTo>
                <a:lnTo>
                  <a:pt x="7" y="120"/>
                </a:lnTo>
                <a:lnTo>
                  <a:pt x="7" y="19"/>
                </a:lnTo>
                <a:lnTo>
                  <a:pt x="0" y="19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149" y="47"/>
                </a:moveTo>
                <a:lnTo>
                  <a:pt x="142" y="47"/>
                </a:lnTo>
                <a:lnTo>
                  <a:pt x="132" y="47"/>
                </a:lnTo>
                <a:lnTo>
                  <a:pt x="135" y="52"/>
                </a:lnTo>
                <a:lnTo>
                  <a:pt x="102" y="70"/>
                </a:lnTo>
                <a:lnTo>
                  <a:pt x="88" y="61"/>
                </a:lnTo>
                <a:lnTo>
                  <a:pt x="88" y="59"/>
                </a:lnTo>
                <a:lnTo>
                  <a:pt x="85" y="59"/>
                </a:lnTo>
                <a:lnTo>
                  <a:pt x="57" y="70"/>
                </a:lnTo>
                <a:lnTo>
                  <a:pt x="59" y="78"/>
                </a:lnTo>
                <a:lnTo>
                  <a:pt x="85" y="66"/>
                </a:lnTo>
                <a:lnTo>
                  <a:pt x="99" y="75"/>
                </a:lnTo>
                <a:lnTo>
                  <a:pt x="102" y="78"/>
                </a:lnTo>
                <a:lnTo>
                  <a:pt x="104" y="78"/>
                </a:lnTo>
                <a:lnTo>
                  <a:pt x="137" y="56"/>
                </a:lnTo>
                <a:lnTo>
                  <a:pt x="139" y="61"/>
                </a:lnTo>
                <a:lnTo>
                  <a:pt x="144" y="54"/>
                </a:lnTo>
                <a:lnTo>
                  <a:pt x="149" y="47"/>
                </a:lnTo>
                <a:lnTo>
                  <a:pt x="149" y="47"/>
                </a:lnTo>
                <a:close/>
                <a:moveTo>
                  <a:pt x="132" y="68"/>
                </a:moveTo>
                <a:lnTo>
                  <a:pt x="132" y="99"/>
                </a:lnTo>
                <a:lnTo>
                  <a:pt x="142" y="99"/>
                </a:lnTo>
                <a:lnTo>
                  <a:pt x="142" y="68"/>
                </a:lnTo>
                <a:lnTo>
                  <a:pt x="132" y="68"/>
                </a:lnTo>
                <a:lnTo>
                  <a:pt x="132" y="68"/>
                </a:lnTo>
                <a:close/>
                <a:moveTo>
                  <a:pt x="118" y="78"/>
                </a:moveTo>
                <a:lnTo>
                  <a:pt x="118" y="99"/>
                </a:lnTo>
                <a:lnTo>
                  <a:pt x="128" y="99"/>
                </a:lnTo>
                <a:lnTo>
                  <a:pt x="128" y="78"/>
                </a:lnTo>
                <a:lnTo>
                  <a:pt x="118" y="78"/>
                </a:lnTo>
                <a:lnTo>
                  <a:pt x="118" y="78"/>
                </a:lnTo>
                <a:close/>
                <a:moveTo>
                  <a:pt x="102" y="89"/>
                </a:moveTo>
                <a:lnTo>
                  <a:pt x="102" y="99"/>
                </a:lnTo>
                <a:lnTo>
                  <a:pt x="111" y="99"/>
                </a:lnTo>
                <a:lnTo>
                  <a:pt x="111" y="89"/>
                </a:lnTo>
                <a:lnTo>
                  <a:pt x="102" y="89"/>
                </a:lnTo>
                <a:lnTo>
                  <a:pt x="102" y="89"/>
                </a:lnTo>
                <a:close/>
                <a:moveTo>
                  <a:pt x="88" y="80"/>
                </a:moveTo>
                <a:lnTo>
                  <a:pt x="88" y="99"/>
                </a:lnTo>
                <a:lnTo>
                  <a:pt x="97" y="99"/>
                </a:lnTo>
                <a:lnTo>
                  <a:pt x="97" y="80"/>
                </a:lnTo>
                <a:lnTo>
                  <a:pt x="88" y="80"/>
                </a:lnTo>
                <a:lnTo>
                  <a:pt x="88" y="80"/>
                </a:lnTo>
                <a:close/>
                <a:moveTo>
                  <a:pt x="73" y="80"/>
                </a:moveTo>
                <a:lnTo>
                  <a:pt x="73" y="99"/>
                </a:lnTo>
                <a:lnTo>
                  <a:pt x="83" y="99"/>
                </a:lnTo>
                <a:lnTo>
                  <a:pt x="83" y="80"/>
                </a:lnTo>
                <a:lnTo>
                  <a:pt x="73" y="80"/>
                </a:lnTo>
                <a:lnTo>
                  <a:pt x="73" y="80"/>
                </a:lnTo>
                <a:close/>
                <a:moveTo>
                  <a:pt x="57" y="85"/>
                </a:moveTo>
                <a:lnTo>
                  <a:pt x="57" y="99"/>
                </a:lnTo>
                <a:lnTo>
                  <a:pt x="66" y="99"/>
                </a:lnTo>
                <a:lnTo>
                  <a:pt x="66" y="85"/>
                </a:lnTo>
                <a:lnTo>
                  <a:pt x="57" y="85"/>
                </a:lnTo>
                <a:lnTo>
                  <a:pt x="57" y="85"/>
                </a:lnTo>
                <a:close/>
                <a:moveTo>
                  <a:pt x="170" y="21"/>
                </a:moveTo>
                <a:lnTo>
                  <a:pt x="28" y="21"/>
                </a:lnTo>
                <a:lnTo>
                  <a:pt x="28" y="118"/>
                </a:lnTo>
                <a:lnTo>
                  <a:pt x="170" y="118"/>
                </a:lnTo>
                <a:lnTo>
                  <a:pt x="170" y="2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25"/>
            </p:custDataLst>
          </p:nvPr>
        </p:nvSpPr>
        <p:spPr>
          <a:xfrm>
            <a:off x="609600" y="275167"/>
            <a:ext cx="10972800" cy="65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ctr" anchorCtr="0" compatLnSpc="1">
            <a:normAutofit fontScale="92500" lnSpcReduction="20000"/>
          </a:bodyPr>
          <a:lstStyle>
            <a:lvl1pPr>
              <a:defRPr sz="3200">
                <a:latin typeface="Arial" panose="020B0604020202090204" pitchFamily="34" charset="0"/>
                <a:ea typeface="黑体" panose="02010609060101010101" pitchFamily="49" charset="-122"/>
                <a:cs typeface="Arial" panose="020B0604020202090204" pitchFamily="34" charset="0"/>
              </a:defRPr>
            </a:lvl1pPr>
            <a:lvl2pPr algn="ctr">
              <a:defRPr sz="4400"/>
            </a:lvl2pPr>
            <a:lvl3pPr algn="ctr">
              <a:defRPr sz="4400"/>
            </a:lvl3pPr>
            <a:lvl4pPr algn="ctr">
              <a:defRPr sz="4400"/>
            </a:lvl4pPr>
            <a:lvl5pPr algn="ctr">
              <a:defRPr sz="4400"/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/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/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/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/>
            </a:lvl9pPr>
          </a:lstStyle>
          <a:p>
            <a:r>
              <a:rPr lang="en-US" altLang="zh-CN" sz="4265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sz="4265">
              <a:latin typeface="ヒラギノ角ゴシック" panose="020B0300000000000000" charset="-128"/>
              <a:ea typeface="ヒラギノ角ゴシック" panose="020B0300000000000000" charset="-128"/>
              <a:cs typeface="+mj-cs"/>
              <a:sym typeface="+mn-ea"/>
            </a:endParaRPr>
          </a:p>
        </p:txBody>
      </p:sp>
    </p:spTree>
    <p:custDataLst>
      <p:tags r:id="rId26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27"/>
          <a:stretch>
            <a:fillRect/>
          </a:stretch>
        </p:blipFill>
        <p:spPr bwMode="auto">
          <a:xfrm>
            <a:off x="1199456" y="2786456"/>
            <a:ext cx="8352928" cy="294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菱形 7"/>
          <p:cNvSpPr/>
          <p:nvPr>
            <p:custDataLst>
              <p:tags r:id="rId3"/>
            </p:custDataLst>
          </p:nvPr>
        </p:nvSpPr>
        <p:spPr>
          <a:xfrm>
            <a:off x="8954198" y="3656137"/>
            <a:ext cx="1181477" cy="118160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9" name="菱形 8"/>
          <p:cNvSpPr/>
          <p:nvPr>
            <p:custDataLst>
              <p:tags r:id="rId4"/>
            </p:custDataLst>
          </p:nvPr>
        </p:nvSpPr>
        <p:spPr>
          <a:xfrm>
            <a:off x="10224459" y="3656137"/>
            <a:ext cx="1181477" cy="1181608"/>
          </a:xfrm>
          <a:prstGeom prst="diamon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0" name="Freeform 5567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10622359" y="3943718"/>
            <a:ext cx="475679" cy="579409"/>
          </a:xfrm>
          <a:custGeom>
            <a:avLst/>
            <a:gdLst>
              <a:gd name="T0" fmla="*/ 33 w 108"/>
              <a:gd name="T1" fmla="*/ 110 h 123"/>
              <a:gd name="T2" fmla="*/ 31 w 108"/>
              <a:gd name="T3" fmla="*/ 112 h 123"/>
              <a:gd name="T4" fmla="*/ 31 w 108"/>
              <a:gd name="T5" fmla="*/ 114 h 123"/>
              <a:gd name="T6" fmla="*/ 33 w 108"/>
              <a:gd name="T7" fmla="*/ 116 h 123"/>
              <a:gd name="T8" fmla="*/ 50 w 108"/>
              <a:gd name="T9" fmla="*/ 116 h 123"/>
              <a:gd name="T10" fmla="*/ 52 w 108"/>
              <a:gd name="T11" fmla="*/ 114 h 123"/>
              <a:gd name="T12" fmla="*/ 52 w 108"/>
              <a:gd name="T13" fmla="*/ 112 h 123"/>
              <a:gd name="T14" fmla="*/ 50 w 108"/>
              <a:gd name="T15" fmla="*/ 110 h 123"/>
              <a:gd name="T16" fmla="*/ 33 w 108"/>
              <a:gd name="T17" fmla="*/ 110 h 123"/>
              <a:gd name="T18" fmla="*/ 45 w 108"/>
              <a:gd name="T19" fmla="*/ 37 h 123"/>
              <a:gd name="T20" fmla="*/ 45 w 108"/>
              <a:gd name="T21" fmla="*/ 41 h 123"/>
              <a:gd name="T22" fmla="*/ 91 w 108"/>
              <a:gd name="T23" fmla="*/ 41 h 123"/>
              <a:gd name="T24" fmla="*/ 91 w 108"/>
              <a:gd name="T25" fmla="*/ 37 h 123"/>
              <a:gd name="T26" fmla="*/ 45 w 108"/>
              <a:gd name="T27" fmla="*/ 37 h 123"/>
              <a:gd name="T28" fmla="*/ 41 w 108"/>
              <a:gd name="T29" fmla="*/ 47 h 123"/>
              <a:gd name="T30" fmla="*/ 41 w 108"/>
              <a:gd name="T31" fmla="*/ 51 h 123"/>
              <a:gd name="T32" fmla="*/ 96 w 108"/>
              <a:gd name="T33" fmla="*/ 51 h 123"/>
              <a:gd name="T34" fmla="*/ 96 w 108"/>
              <a:gd name="T35" fmla="*/ 47 h 123"/>
              <a:gd name="T36" fmla="*/ 41 w 108"/>
              <a:gd name="T37" fmla="*/ 47 h 123"/>
              <a:gd name="T38" fmla="*/ 45 w 108"/>
              <a:gd name="T39" fmla="*/ 58 h 123"/>
              <a:gd name="T40" fmla="*/ 45 w 108"/>
              <a:gd name="T41" fmla="*/ 62 h 123"/>
              <a:gd name="T42" fmla="*/ 91 w 108"/>
              <a:gd name="T43" fmla="*/ 62 h 123"/>
              <a:gd name="T44" fmla="*/ 91 w 108"/>
              <a:gd name="T45" fmla="*/ 58 h 123"/>
              <a:gd name="T46" fmla="*/ 45 w 108"/>
              <a:gd name="T47" fmla="*/ 58 h 123"/>
              <a:gd name="T48" fmla="*/ 67 w 108"/>
              <a:gd name="T49" fmla="*/ 21 h 123"/>
              <a:gd name="T50" fmla="*/ 67 w 108"/>
              <a:gd name="T51" fmla="*/ 21 h 123"/>
              <a:gd name="T52" fmla="*/ 108 w 108"/>
              <a:gd name="T53" fmla="*/ 50 h 123"/>
              <a:gd name="T54" fmla="*/ 67 w 108"/>
              <a:gd name="T55" fmla="*/ 79 h 123"/>
              <a:gd name="T56" fmla="*/ 53 w 108"/>
              <a:gd name="T57" fmla="*/ 77 h 123"/>
              <a:gd name="T58" fmla="*/ 41 w 108"/>
              <a:gd name="T59" fmla="*/ 87 h 123"/>
              <a:gd name="T60" fmla="*/ 45 w 108"/>
              <a:gd name="T61" fmla="*/ 75 h 123"/>
              <a:gd name="T62" fmla="*/ 26 w 108"/>
              <a:gd name="T63" fmla="*/ 50 h 123"/>
              <a:gd name="T64" fmla="*/ 67 w 108"/>
              <a:gd name="T65" fmla="*/ 21 h 123"/>
              <a:gd name="T66" fmla="*/ 4 w 108"/>
              <a:gd name="T67" fmla="*/ 0 h 123"/>
              <a:gd name="T68" fmla="*/ 78 w 108"/>
              <a:gd name="T69" fmla="*/ 0 h 123"/>
              <a:gd name="T70" fmla="*/ 83 w 108"/>
              <a:gd name="T71" fmla="*/ 5 h 123"/>
              <a:gd name="T72" fmla="*/ 83 w 108"/>
              <a:gd name="T73" fmla="*/ 16 h 123"/>
              <a:gd name="T74" fmla="*/ 72 w 108"/>
              <a:gd name="T75" fmla="*/ 14 h 123"/>
              <a:gd name="T76" fmla="*/ 72 w 108"/>
              <a:gd name="T77" fmla="*/ 11 h 123"/>
              <a:gd name="T78" fmla="*/ 11 w 108"/>
              <a:gd name="T79" fmla="*/ 11 h 123"/>
              <a:gd name="T80" fmla="*/ 11 w 108"/>
              <a:gd name="T81" fmla="*/ 103 h 123"/>
              <a:gd name="T82" fmla="*/ 72 w 108"/>
              <a:gd name="T83" fmla="*/ 103 h 123"/>
              <a:gd name="T84" fmla="*/ 72 w 108"/>
              <a:gd name="T85" fmla="*/ 86 h 123"/>
              <a:gd name="T86" fmla="*/ 83 w 108"/>
              <a:gd name="T87" fmla="*/ 84 h 123"/>
              <a:gd name="T88" fmla="*/ 83 w 108"/>
              <a:gd name="T89" fmla="*/ 118 h 123"/>
              <a:gd name="T90" fmla="*/ 78 w 108"/>
              <a:gd name="T91" fmla="*/ 123 h 123"/>
              <a:gd name="T92" fmla="*/ 4 w 108"/>
              <a:gd name="T93" fmla="*/ 123 h 123"/>
              <a:gd name="T94" fmla="*/ 0 w 108"/>
              <a:gd name="T95" fmla="*/ 118 h 123"/>
              <a:gd name="T96" fmla="*/ 0 w 108"/>
              <a:gd name="T97" fmla="*/ 5 h 123"/>
              <a:gd name="T98" fmla="*/ 4 w 108"/>
              <a:gd name="T9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8" h="123">
                <a:moveTo>
                  <a:pt x="33" y="110"/>
                </a:moveTo>
                <a:cubicBezTo>
                  <a:pt x="32" y="110"/>
                  <a:pt x="31" y="111"/>
                  <a:pt x="31" y="112"/>
                </a:cubicBezTo>
                <a:cubicBezTo>
                  <a:pt x="31" y="114"/>
                  <a:pt x="31" y="114"/>
                  <a:pt x="31" y="114"/>
                </a:cubicBezTo>
                <a:cubicBezTo>
                  <a:pt x="31" y="115"/>
                  <a:pt x="32" y="116"/>
                  <a:pt x="33" y="116"/>
                </a:cubicBezTo>
                <a:cubicBezTo>
                  <a:pt x="50" y="116"/>
                  <a:pt x="50" y="116"/>
                  <a:pt x="50" y="116"/>
                </a:cubicBezTo>
                <a:cubicBezTo>
                  <a:pt x="51" y="116"/>
                  <a:pt x="52" y="115"/>
                  <a:pt x="52" y="114"/>
                </a:cubicBezTo>
                <a:cubicBezTo>
                  <a:pt x="52" y="112"/>
                  <a:pt x="52" y="112"/>
                  <a:pt x="52" y="112"/>
                </a:cubicBezTo>
                <a:cubicBezTo>
                  <a:pt x="52" y="111"/>
                  <a:pt x="51" y="110"/>
                  <a:pt x="50" y="110"/>
                </a:cubicBezTo>
                <a:cubicBezTo>
                  <a:pt x="33" y="110"/>
                  <a:pt x="33" y="110"/>
                  <a:pt x="33" y="110"/>
                </a:cubicBezTo>
                <a:close/>
                <a:moveTo>
                  <a:pt x="45" y="37"/>
                </a:moveTo>
                <a:cubicBezTo>
                  <a:pt x="45" y="41"/>
                  <a:pt x="45" y="41"/>
                  <a:pt x="45" y="41"/>
                </a:cubicBezTo>
                <a:cubicBezTo>
                  <a:pt x="91" y="41"/>
                  <a:pt x="91" y="41"/>
                  <a:pt x="91" y="41"/>
                </a:cubicBezTo>
                <a:cubicBezTo>
                  <a:pt x="91" y="37"/>
                  <a:pt x="91" y="37"/>
                  <a:pt x="91" y="37"/>
                </a:cubicBezTo>
                <a:cubicBezTo>
                  <a:pt x="45" y="37"/>
                  <a:pt x="45" y="37"/>
                  <a:pt x="45" y="37"/>
                </a:cubicBezTo>
                <a:close/>
                <a:moveTo>
                  <a:pt x="41" y="47"/>
                </a:moveTo>
                <a:cubicBezTo>
                  <a:pt x="41" y="51"/>
                  <a:pt x="41" y="51"/>
                  <a:pt x="41" y="51"/>
                </a:cubicBezTo>
                <a:cubicBezTo>
                  <a:pt x="96" y="51"/>
                  <a:pt x="96" y="51"/>
                  <a:pt x="96" y="51"/>
                </a:cubicBezTo>
                <a:cubicBezTo>
                  <a:pt x="96" y="47"/>
                  <a:pt x="96" y="47"/>
                  <a:pt x="96" y="47"/>
                </a:cubicBezTo>
                <a:cubicBezTo>
                  <a:pt x="41" y="47"/>
                  <a:pt x="41" y="47"/>
                  <a:pt x="41" y="47"/>
                </a:cubicBezTo>
                <a:close/>
                <a:moveTo>
                  <a:pt x="45" y="58"/>
                </a:moveTo>
                <a:cubicBezTo>
                  <a:pt x="45" y="62"/>
                  <a:pt x="45" y="62"/>
                  <a:pt x="45" y="62"/>
                </a:cubicBezTo>
                <a:cubicBezTo>
                  <a:pt x="91" y="62"/>
                  <a:pt x="91" y="62"/>
                  <a:pt x="91" y="62"/>
                </a:cubicBezTo>
                <a:cubicBezTo>
                  <a:pt x="91" y="58"/>
                  <a:pt x="91" y="58"/>
                  <a:pt x="91" y="58"/>
                </a:cubicBezTo>
                <a:cubicBezTo>
                  <a:pt x="45" y="58"/>
                  <a:pt x="45" y="58"/>
                  <a:pt x="45" y="58"/>
                </a:cubicBezTo>
                <a:close/>
                <a:moveTo>
                  <a:pt x="67" y="21"/>
                </a:moveTo>
                <a:cubicBezTo>
                  <a:pt x="67" y="21"/>
                  <a:pt x="67" y="21"/>
                  <a:pt x="67" y="21"/>
                </a:cubicBezTo>
                <a:cubicBezTo>
                  <a:pt x="90" y="21"/>
                  <a:pt x="108" y="34"/>
                  <a:pt x="108" y="50"/>
                </a:cubicBezTo>
                <a:cubicBezTo>
                  <a:pt x="108" y="66"/>
                  <a:pt x="90" y="79"/>
                  <a:pt x="67" y="79"/>
                </a:cubicBezTo>
                <a:cubicBezTo>
                  <a:pt x="62" y="79"/>
                  <a:pt x="58" y="79"/>
                  <a:pt x="53" y="77"/>
                </a:cubicBezTo>
                <a:cubicBezTo>
                  <a:pt x="41" y="87"/>
                  <a:pt x="41" y="87"/>
                  <a:pt x="41" y="87"/>
                </a:cubicBezTo>
                <a:cubicBezTo>
                  <a:pt x="45" y="75"/>
                  <a:pt x="45" y="75"/>
                  <a:pt x="45" y="75"/>
                </a:cubicBezTo>
                <a:cubicBezTo>
                  <a:pt x="33" y="69"/>
                  <a:pt x="26" y="60"/>
                  <a:pt x="26" y="50"/>
                </a:cubicBezTo>
                <a:cubicBezTo>
                  <a:pt x="26" y="34"/>
                  <a:pt x="44" y="21"/>
                  <a:pt x="67" y="21"/>
                </a:cubicBezTo>
                <a:close/>
                <a:moveTo>
                  <a:pt x="4" y="0"/>
                </a:moveTo>
                <a:cubicBezTo>
                  <a:pt x="78" y="0"/>
                  <a:pt x="78" y="0"/>
                  <a:pt x="78" y="0"/>
                </a:cubicBezTo>
                <a:cubicBezTo>
                  <a:pt x="81" y="0"/>
                  <a:pt x="83" y="2"/>
                  <a:pt x="83" y="5"/>
                </a:cubicBezTo>
                <a:cubicBezTo>
                  <a:pt x="83" y="16"/>
                  <a:pt x="83" y="16"/>
                  <a:pt x="83" y="16"/>
                </a:cubicBezTo>
                <a:cubicBezTo>
                  <a:pt x="80" y="15"/>
                  <a:pt x="76" y="15"/>
                  <a:pt x="72" y="14"/>
                </a:cubicBezTo>
                <a:cubicBezTo>
                  <a:pt x="72" y="11"/>
                  <a:pt x="72" y="11"/>
                  <a:pt x="72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03"/>
                  <a:pt x="11" y="103"/>
                  <a:pt x="11" y="103"/>
                </a:cubicBezTo>
                <a:cubicBezTo>
                  <a:pt x="31" y="103"/>
                  <a:pt x="47" y="103"/>
                  <a:pt x="72" y="103"/>
                </a:cubicBezTo>
                <a:cubicBezTo>
                  <a:pt x="72" y="86"/>
                  <a:pt x="72" y="86"/>
                  <a:pt x="72" y="86"/>
                </a:cubicBezTo>
                <a:cubicBezTo>
                  <a:pt x="76" y="86"/>
                  <a:pt x="80" y="85"/>
                  <a:pt x="83" y="84"/>
                </a:cubicBezTo>
                <a:cubicBezTo>
                  <a:pt x="83" y="118"/>
                  <a:pt x="83" y="118"/>
                  <a:pt x="83" y="118"/>
                </a:cubicBezTo>
                <a:cubicBezTo>
                  <a:pt x="83" y="121"/>
                  <a:pt x="81" y="123"/>
                  <a:pt x="78" y="123"/>
                </a:cubicBezTo>
                <a:cubicBezTo>
                  <a:pt x="4" y="123"/>
                  <a:pt x="4" y="123"/>
                  <a:pt x="4" y="123"/>
                </a:cubicBezTo>
                <a:cubicBezTo>
                  <a:pt x="2" y="123"/>
                  <a:pt x="0" y="121"/>
                  <a:pt x="0" y="118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1" name="Freeform 5617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9307375" y="3970755"/>
            <a:ext cx="512307" cy="552372"/>
          </a:xfrm>
          <a:custGeom>
            <a:avLst/>
            <a:gdLst>
              <a:gd name="T0" fmla="*/ 11 w 111"/>
              <a:gd name="T1" fmla="*/ 0 h 112"/>
              <a:gd name="T2" fmla="*/ 59 w 111"/>
              <a:gd name="T3" fmla="*/ 0 h 112"/>
              <a:gd name="T4" fmla="*/ 69 w 111"/>
              <a:gd name="T5" fmla="*/ 6 h 112"/>
              <a:gd name="T6" fmla="*/ 43 w 111"/>
              <a:gd name="T7" fmla="*/ 6 h 112"/>
              <a:gd name="T8" fmla="*/ 28 w 111"/>
              <a:gd name="T9" fmla="*/ 12 h 112"/>
              <a:gd name="T10" fmla="*/ 9 w 111"/>
              <a:gd name="T11" fmla="*/ 12 h 112"/>
              <a:gd name="T12" fmla="*/ 9 w 111"/>
              <a:gd name="T13" fmla="*/ 96 h 112"/>
              <a:gd name="T14" fmla="*/ 62 w 111"/>
              <a:gd name="T15" fmla="*/ 96 h 112"/>
              <a:gd name="T16" fmla="*/ 62 w 111"/>
              <a:gd name="T17" fmla="*/ 74 h 112"/>
              <a:gd name="T18" fmla="*/ 70 w 111"/>
              <a:gd name="T19" fmla="*/ 74 h 112"/>
              <a:gd name="T20" fmla="*/ 70 w 111"/>
              <a:gd name="T21" fmla="*/ 100 h 112"/>
              <a:gd name="T22" fmla="*/ 59 w 111"/>
              <a:gd name="T23" fmla="*/ 112 h 112"/>
              <a:gd name="T24" fmla="*/ 11 w 111"/>
              <a:gd name="T25" fmla="*/ 112 h 112"/>
              <a:gd name="T26" fmla="*/ 0 w 111"/>
              <a:gd name="T27" fmla="*/ 100 h 112"/>
              <a:gd name="T28" fmla="*/ 0 w 111"/>
              <a:gd name="T29" fmla="*/ 11 h 112"/>
              <a:gd name="T30" fmla="*/ 11 w 111"/>
              <a:gd name="T31" fmla="*/ 0 h 112"/>
              <a:gd name="T32" fmla="*/ 70 w 111"/>
              <a:gd name="T33" fmla="*/ 34 h 112"/>
              <a:gd name="T34" fmla="*/ 66 w 111"/>
              <a:gd name="T35" fmla="*/ 39 h 112"/>
              <a:gd name="T36" fmla="*/ 70 w 111"/>
              <a:gd name="T37" fmla="*/ 44 h 112"/>
              <a:gd name="T38" fmla="*/ 75 w 111"/>
              <a:gd name="T39" fmla="*/ 39 h 112"/>
              <a:gd name="T40" fmla="*/ 70 w 111"/>
              <a:gd name="T41" fmla="*/ 34 h 112"/>
              <a:gd name="T42" fmla="*/ 92 w 111"/>
              <a:gd name="T43" fmla="*/ 34 h 112"/>
              <a:gd name="T44" fmla="*/ 97 w 111"/>
              <a:gd name="T45" fmla="*/ 39 h 112"/>
              <a:gd name="T46" fmla="*/ 92 w 111"/>
              <a:gd name="T47" fmla="*/ 44 h 112"/>
              <a:gd name="T48" fmla="*/ 87 w 111"/>
              <a:gd name="T49" fmla="*/ 39 h 112"/>
              <a:gd name="T50" fmla="*/ 92 w 111"/>
              <a:gd name="T51" fmla="*/ 34 h 112"/>
              <a:gd name="T52" fmla="*/ 50 w 111"/>
              <a:gd name="T53" fmla="*/ 34 h 112"/>
              <a:gd name="T54" fmla="*/ 45 w 111"/>
              <a:gd name="T55" fmla="*/ 39 h 112"/>
              <a:gd name="T56" fmla="*/ 50 w 111"/>
              <a:gd name="T57" fmla="*/ 44 h 112"/>
              <a:gd name="T58" fmla="*/ 55 w 111"/>
              <a:gd name="T59" fmla="*/ 39 h 112"/>
              <a:gd name="T60" fmla="*/ 50 w 111"/>
              <a:gd name="T61" fmla="*/ 34 h 112"/>
              <a:gd name="T62" fmla="*/ 43 w 111"/>
              <a:gd name="T63" fmla="*/ 13 h 112"/>
              <a:gd name="T64" fmla="*/ 28 w 111"/>
              <a:gd name="T65" fmla="*/ 27 h 112"/>
              <a:gd name="T66" fmla="*/ 28 w 111"/>
              <a:gd name="T67" fmla="*/ 53 h 112"/>
              <a:gd name="T68" fmla="*/ 43 w 111"/>
              <a:gd name="T69" fmla="*/ 67 h 112"/>
              <a:gd name="T70" fmla="*/ 44 w 111"/>
              <a:gd name="T71" fmla="*/ 67 h 112"/>
              <a:gd name="T72" fmla="*/ 44 w 111"/>
              <a:gd name="T73" fmla="*/ 79 h 112"/>
              <a:gd name="T74" fmla="*/ 56 w 111"/>
              <a:gd name="T75" fmla="*/ 67 h 112"/>
              <a:gd name="T76" fmla="*/ 96 w 111"/>
              <a:gd name="T77" fmla="*/ 67 h 112"/>
              <a:gd name="T78" fmla="*/ 111 w 111"/>
              <a:gd name="T79" fmla="*/ 53 h 112"/>
              <a:gd name="T80" fmla="*/ 111 w 111"/>
              <a:gd name="T81" fmla="*/ 27 h 112"/>
              <a:gd name="T82" fmla="*/ 96 w 111"/>
              <a:gd name="T83" fmla="*/ 13 h 112"/>
              <a:gd name="T84" fmla="*/ 43 w 111"/>
              <a:gd name="T85" fmla="*/ 13 h 112"/>
              <a:gd name="T86" fmla="*/ 28 w 111"/>
              <a:gd name="T87" fmla="*/ 100 h 112"/>
              <a:gd name="T88" fmla="*/ 28 w 111"/>
              <a:gd name="T89" fmla="*/ 108 h 112"/>
              <a:gd name="T90" fmla="*/ 42 w 111"/>
              <a:gd name="T91" fmla="*/ 108 h 112"/>
              <a:gd name="T92" fmla="*/ 42 w 111"/>
              <a:gd name="T93" fmla="*/ 100 h 112"/>
              <a:gd name="T94" fmla="*/ 28 w 111"/>
              <a:gd name="T95" fmla="*/ 100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1" h="112">
                <a:moveTo>
                  <a:pt x="11" y="0"/>
                </a:moveTo>
                <a:cubicBezTo>
                  <a:pt x="59" y="0"/>
                  <a:pt x="59" y="0"/>
                  <a:pt x="59" y="0"/>
                </a:cubicBezTo>
                <a:cubicBezTo>
                  <a:pt x="63" y="0"/>
                  <a:pt x="67" y="2"/>
                  <a:pt x="69" y="6"/>
                </a:cubicBezTo>
                <a:cubicBezTo>
                  <a:pt x="43" y="6"/>
                  <a:pt x="43" y="6"/>
                  <a:pt x="43" y="6"/>
                </a:cubicBezTo>
                <a:cubicBezTo>
                  <a:pt x="37" y="6"/>
                  <a:pt x="32" y="8"/>
                  <a:pt x="28" y="12"/>
                </a:cubicBezTo>
                <a:cubicBezTo>
                  <a:pt x="9" y="12"/>
                  <a:pt x="9" y="12"/>
                  <a:pt x="9" y="12"/>
                </a:cubicBezTo>
                <a:cubicBezTo>
                  <a:pt x="9" y="96"/>
                  <a:pt x="9" y="96"/>
                  <a:pt x="9" y="96"/>
                </a:cubicBezTo>
                <a:cubicBezTo>
                  <a:pt x="62" y="96"/>
                  <a:pt x="62" y="96"/>
                  <a:pt x="62" y="96"/>
                </a:cubicBezTo>
                <a:cubicBezTo>
                  <a:pt x="62" y="74"/>
                  <a:pt x="62" y="74"/>
                  <a:pt x="62" y="74"/>
                </a:cubicBezTo>
                <a:cubicBezTo>
                  <a:pt x="70" y="74"/>
                  <a:pt x="70" y="74"/>
                  <a:pt x="70" y="74"/>
                </a:cubicBezTo>
                <a:cubicBezTo>
                  <a:pt x="70" y="100"/>
                  <a:pt x="70" y="100"/>
                  <a:pt x="70" y="100"/>
                </a:cubicBezTo>
                <a:cubicBezTo>
                  <a:pt x="70" y="107"/>
                  <a:pt x="66" y="112"/>
                  <a:pt x="59" y="112"/>
                </a:cubicBezTo>
                <a:cubicBezTo>
                  <a:pt x="11" y="112"/>
                  <a:pt x="11" y="112"/>
                  <a:pt x="11" y="112"/>
                </a:cubicBezTo>
                <a:cubicBezTo>
                  <a:pt x="5" y="112"/>
                  <a:pt x="0" y="107"/>
                  <a:pt x="0" y="100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5"/>
                  <a:pt x="5" y="0"/>
                  <a:pt x="11" y="0"/>
                </a:cubicBezTo>
                <a:close/>
                <a:moveTo>
                  <a:pt x="70" y="34"/>
                </a:moveTo>
                <a:cubicBezTo>
                  <a:pt x="68" y="34"/>
                  <a:pt x="66" y="36"/>
                  <a:pt x="66" y="39"/>
                </a:cubicBezTo>
                <a:cubicBezTo>
                  <a:pt x="66" y="42"/>
                  <a:pt x="68" y="44"/>
                  <a:pt x="70" y="44"/>
                </a:cubicBezTo>
                <a:cubicBezTo>
                  <a:pt x="73" y="44"/>
                  <a:pt x="75" y="42"/>
                  <a:pt x="75" y="39"/>
                </a:cubicBezTo>
                <a:cubicBezTo>
                  <a:pt x="75" y="36"/>
                  <a:pt x="73" y="34"/>
                  <a:pt x="70" y="34"/>
                </a:cubicBezTo>
                <a:close/>
                <a:moveTo>
                  <a:pt x="92" y="34"/>
                </a:moveTo>
                <a:cubicBezTo>
                  <a:pt x="95" y="34"/>
                  <a:pt x="97" y="36"/>
                  <a:pt x="97" y="39"/>
                </a:cubicBezTo>
                <a:cubicBezTo>
                  <a:pt x="97" y="42"/>
                  <a:pt x="95" y="44"/>
                  <a:pt x="92" y="44"/>
                </a:cubicBezTo>
                <a:cubicBezTo>
                  <a:pt x="89" y="44"/>
                  <a:pt x="87" y="42"/>
                  <a:pt x="87" y="39"/>
                </a:cubicBezTo>
                <a:cubicBezTo>
                  <a:pt x="87" y="36"/>
                  <a:pt x="89" y="34"/>
                  <a:pt x="92" y="34"/>
                </a:cubicBezTo>
                <a:close/>
                <a:moveTo>
                  <a:pt x="50" y="34"/>
                </a:moveTo>
                <a:cubicBezTo>
                  <a:pt x="47" y="34"/>
                  <a:pt x="45" y="36"/>
                  <a:pt x="45" y="39"/>
                </a:cubicBezTo>
                <a:cubicBezTo>
                  <a:pt x="45" y="42"/>
                  <a:pt x="47" y="44"/>
                  <a:pt x="50" y="44"/>
                </a:cubicBezTo>
                <a:cubicBezTo>
                  <a:pt x="53" y="44"/>
                  <a:pt x="55" y="42"/>
                  <a:pt x="55" y="39"/>
                </a:cubicBezTo>
                <a:cubicBezTo>
                  <a:pt x="55" y="36"/>
                  <a:pt x="53" y="34"/>
                  <a:pt x="50" y="34"/>
                </a:cubicBezTo>
                <a:close/>
                <a:moveTo>
                  <a:pt x="43" y="13"/>
                </a:moveTo>
                <a:cubicBezTo>
                  <a:pt x="35" y="13"/>
                  <a:pt x="28" y="19"/>
                  <a:pt x="28" y="27"/>
                </a:cubicBezTo>
                <a:cubicBezTo>
                  <a:pt x="28" y="53"/>
                  <a:pt x="28" y="53"/>
                  <a:pt x="28" y="53"/>
                </a:cubicBezTo>
                <a:cubicBezTo>
                  <a:pt x="28" y="61"/>
                  <a:pt x="35" y="67"/>
                  <a:pt x="43" y="67"/>
                </a:cubicBezTo>
                <a:cubicBezTo>
                  <a:pt x="44" y="67"/>
                  <a:pt x="44" y="67"/>
                  <a:pt x="44" y="67"/>
                </a:cubicBezTo>
                <a:cubicBezTo>
                  <a:pt x="44" y="79"/>
                  <a:pt x="44" y="79"/>
                  <a:pt x="44" y="79"/>
                </a:cubicBezTo>
                <a:cubicBezTo>
                  <a:pt x="56" y="67"/>
                  <a:pt x="56" y="67"/>
                  <a:pt x="56" y="67"/>
                </a:cubicBezTo>
                <a:cubicBezTo>
                  <a:pt x="96" y="67"/>
                  <a:pt x="96" y="67"/>
                  <a:pt x="96" y="67"/>
                </a:cubicBezTo>
                <a:cubicBezTo>
                  <a:pt x="104" y="67"/>
                  <a:pt x="111" y="61"/>
                  <a:pt x="111" y="53"/>
                </a:cubicBezTo>
                <a:cubicBezTo>
                  <a:pt x="111" y="27"/>
                  <a:pt x="111" y="27"/>
                  <a:pt x="111" y="27"/>
                </a:cubicBezTo>
                <a:cubicBezTo>
                  <a:pt x="111" y="19"/>
                  <a:pt x="104" y="13"/>
                  <a:pt x="96" y="13"/>
                </a:cubicBezTo>
                <a:cubicBezTo>
                  <a:pt x="43" y="13"/>
                  <a:pt x="43" y="13"/>
                  <a:pt x="43" y="13"/>
                </a:cubicBezTo>
                <a:close/>
                <a:moveTo>
                  <a:pt x="28" y="100"/>
                </a:moveTo>
                <a:cubicBezTo>
                  <a:pt x="28" y="108"/>
                  <a:pt x="28" y="108"/>
                  <a:pt x="28" y="108"/>
                </a:cubicBezTo>
                <a:cubicBezTo>
                  <a:pt x="42" y="108"/>
                  <a:pt x="42" y="108"/>
                  <a:pt x="42" y="108"/>
                </a:cubicBezTo>
                <a:cubicBezTo>
                  <a:pt x="42" y="100"/>
                  <a:pt x="42" y="100"/>
                  <a:pt x="42" y="100"/>
                </a:cubicBezTo>
                <a:lnTo>
                  <a:pt x="28" y="1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121920" tIns="60960" rIns="121920" bIns="60960" numCol="1" anchor="t" anchorCtr="0" compatLnSpc="1">
            <a:normAutofit/>
          </a:bodyPr>
          <a:lstStyle/>
          <a:p>
            <a:endParaRPr lang="zh-CN" altLang="en-US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3" name="矩形 12"/>
          <p:cNvSpPr/>
          <p:nvPr>
            <p:custDataLst>
              <p:tags r:id="rId7"/>
            </p:custDataLst>
          </p:nvPr>
        </p:nvSpPr>
        <p:spPr>
          <a:xfrm>
            <a:off x="1163821" y="1298763"/>
            <a:ext cx="8388564" cy="1362152"/>
          </a:xfrm>
          <a:prstGeom prst="rect">
            <a:avLst/>
          </a:prstGeom>
        </p:spPr>
        <p:txBody>
          <a:bodyPr wrap="square" anchor="ctr" anchorCtr="0">
            <a:normAutofit/>
          </a:bodyPr>
          <a:lstStyle/>
          <a:p>
            <a:pPr latinLnBrk="1"/>
            <a:r>
              <a:rPr lang="en-US" altLang="zh-CN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Click here to add content of the text，and briefly explain your point of view.</a:t>
            </a:r>
            <a:endParaRPr lang="en-US" altLang="zh-CN" dirty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14" name="矩形 13"/>
          <p:cNvSpPr/>
          <p:nvPr>
            <p:custDataLst>
              <p:tags r:id="rId8"/>
            </p:custDataLst>
          </p:nvPr>
        </p:nvSpPr>
        <p:spPr>
          <a:xfrm>
            <a:off x="1157749" y="619139"/>
            <a:ext cx="8394635" cy="69762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altLang="zh-CN" sz="373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sz="3730" b="1" dirty="0">
              <a:latin typeface="ヒラギノ角ゴシック" panose="020B0300000000000000" charset="-128"/>
              <a:ea typeface="ヒラギノ角ゴシック" panose="020B0300000000000000" charset="-128"/>
              <a:cs typeface="+mj-cs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6" b="19316"/>
          <a:stretch>
            <a:fillRect/>
          </a:stretch>
        </p:blipFill>
        <p:spPr bwMode="auto">
          <a:xfrm>
            <a:off x="1" y="1604797"/>
            <a:ext cx="6769100" cy="394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5" b="20875"/>
          <a:stretch>
            <a:fillRect/>
          </a:stretch>
        </p:blipFill>
        <p:spPr bwMode="auto">
          <a:xfrm>
            <a:off x="6960097" y="3188276"/>
            <a:ext cx="4836583" cy="267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矩形 18"/>
          <p:cNvSpPr/>
          <p:nvPr>
            <p:custDataLst>
              <p:tags r:id="rId5"/>
            </p:custDataLst>
          </p:nvPr>
        </p:nvSpPr>
        <p:spPr>
          <a:xfrm>
            <a:off x="1" y="4540614"/>
            <a:ext cx="6769100" cy="13440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solidFill>
                <a:schemeClr val="bg2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0" name="矩形 19"/>
          <p:cNvSpPr/>
          <p:nvPr>
            <p:custDataLst>
              <p:tags r:id="rId6"/>
            </p:custDataLst>
          </p:nvPr>
        </p:nvSpPr>
        <p:spPr>
          <a:xfrm>
            <a:off x="6960097" y="1604797"/>
            <a:ext cx="4836583" cy="143966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22" name="矩形 21"/>
          <p:cNvSpPr/>
          <p:nvPr>
            <p:custDataLst>
              <p:tags r:id="rId7"/>
            </p:custDataLst>
          </p:nvPr>
        </p:nvSpPr>
        <p:spPr>
          <a:xfrm>
            <a:off x="58077" y="4581129"/>
            <a:ext cx="6613988" cy="125731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anchor="ctr" anchorCtr="0">
            <a:normAutofit/>
          </a:bodyPr>
          <a:lstStyle/>
          <a:p>
            <a:pPr latinLnBrk="1"/>
            <a:r>
              <a:rPr lang="en-US" altLang="zh-CN" dirty="0">
                <a:solidFill>
                  <a:schemeClr val="bg2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Click here to add content of the </a:t>
            </a:r>
            <a:r>
              <a:rPr lang="en-US" altLang="zh-CN" dirty="0" err="1">
                <a:solidFill>
                  <a:schemeClr val="bg2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text，and</a:t>
            </a:r>
            <a:r>
              <a:rPr lang="en-US" altLang="zh-CN" dirty="0">
                <a:solidFill>
                  <a:schemeClr val="bg2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 briefly explain your point of view.</a:t>
            </a:r>
            <a:endParaRPr lang="en-US" altLang="zh-CN" dirty="0">
              <a:solidFill>
                <a:schemeClr val="bg2"/>
              </a:solidFill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12" name="矩形 11"/>
          <p:cNvSpPr/>
          <p:nvPr>
            <p:custDataLst>
              <p:tags r:id="rId8"/>
            </p:custDataLst>
          </p:nvPr>
        </p:nvSpPr>
        <p:spPr>
          <a:xfrm>
            <a:off x="1898683" y="619139"/>
            <a:ext cx="8394635" cy="69762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en-US" altLang="zh-CN" sz="3730" dirty="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sz="3730" b="1" dirty="0">
              <a:latin typeface="ヒラギノ角ゴシック" panose="020B0300000000000000" charset="-128"/>
              <a:ea typeface="ヒラギノ角ゴシック" panose="020B0300000000000000" charset="-128"/>
              <a:cs typeface="+mj-cs"/>
              <a:sym typeface="+mn-ea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任意多边形 59"/>
          <p:cNvSpPr/>
          <p:nvPr>
            <p:custDataLst>
              <p:tags r:id="rId1"/>
            </p:custDataLst>
          </p:nvPr>
        </p:nvSpPr>
        <p:spPr>
          <a:xfrm rot="5400000">
            <a:off x="-193500" y="193499"/>
            <a:ext cx="6858003" cy="6471004"/>
          </a:xfrm>
          <a:custGeom>
            <a:avLst/>
            <a:gdLst>
              <a:gd name="connsiteX0" fmla="*/ 0 w 5976665"/>
              <a:gd name="connsiteY0" fmla="*/ 4853253 h 4853253"/>
              <a:gd name="connsiteX1" fmla="*/ 0 w 5976665"/>
              <a:gd name="connsiteY1" fmla="*/ 281253 h 4853253"/>
              <a:gd name="connsiteX2" fmla="*/ 2573359 w 5976665"/>
              <a:gd name="connsiteY2" fmla="*/ 281253 h 4853253"/>
              <a:gd name="connsiteX3" fmla="*/ 2771756 w 5976665"/>
              <a:gd name="connsiteY3" fmla="*/ 0 h 4853253"/>
              <a:gd name="connsiteX4" fmla="*/ 2970153 w 5976665"/>
              <a:gd name="connsiteY4" fmla="*/ 281253 h 4853253"/>
              <a:gd name="connsiteX5" fmla="*/ 5976665 w 5976665"/>
              <a:gd name="connsiteY5" fmla="*/ 281253 h 4853253"/>
              <a:gd name="connsiteX6" fmla="*/ 5976665 w 5976665"/>
              <a:gd name="connsiteY6" fmla="*/ 4853253 h 485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76665" h="4853253">
                <a:moveTo>
                  <a:pt x="0" y="4853253"/>
                </a:moveTo>
                <a:lnTo>
                  <a:pt x="0" y="281253"/>
                </a:lnTo>
                <a:lnTo>
                  <a:pt x="2573359" y="281253"/>
                </a:lnTo>
                <a:lnTo>
                  <a:pt x="2771756" y="0"/>
                </a:lnTo>
                <a:lnTo>
                  <a:pt x="2970153" y="281253"/>
                </a:lnTo>
                <a:lnTo>
                  <a:pt x="5976665" y="281253"/>
                </a:lnTo>
                <a:lnTo>
                  <a:pt x="5976665" y="48532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pic>
        <p:nvPicPr>
          <p:cNvPr id="47" name="图片 4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024" y="1596231"/>
            <a:ext cx="960000" cy="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图片 47"/>
          <p:cNvPicPr/>
          <p:nvPr>
            <p:custDataLst>
              <p:tags r:id="rId4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875" y="2087769"/>
            <a:ext cx="960107" cy="960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图片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79" y="2093710"/>
            <a:ext cx="957767" cy="95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图片 49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261" y="3406871"/>
            <a:ext cx="960000" cy="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图片 5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013" y="5064047"/>
            <a:ext cx="960000" cy="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图片 5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269" y="4584047"/>
            <a:ext cx="960000" cy="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图片 52"/>
          <p:cNvPicPr/>
          <p:nvPr>
            <p:custDataLst>
              <p:tags r:id="rId1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80" y="4532559"/>
            <a:ext cx="960000" cy="9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图片 53"/>
          <p:cNvPicPr/>
          <p:nvPr>
            <p:custDataLst>
              <p:tags r:id="rId1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5" y="2852936"/>
            <a:ext cx="1960580" cy="1963200"/>
          </a:xfrm>
          <a:prstGeom prst="ellipse">
            <a:avLst/>
          </a:prstGeom>
          <a:noFill/>
          <a:ln w="19050">
            <a:solidFill>
              <a:srgbClr val="6A7682"/>
            </a:solidFill>
          </a:ln>
        </p:spPr>
      </p:pic>
      <p:pic>
        <p:nvPicPr>
          <p:cNvPr id="55" name="图片 54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75" y="3336015"/>
            <a:ext cx="960000" cy="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ym typeface="+mn-ea"/>
              </a:rPr>
              <a:t>Enter Title</a:t>
            </a:r>
            <a:endParaRPr lang="en-US" altLang="zh-CN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ym typeface="+mn-ea"/>
              </a:rPr>
              <a:t>Click here to add content of the </a:t>
            </a:r>
            <a:r>
              <a:rPr lang="en-US" altLang="zh-CN" dirty="0" err="1">
                <a:sym typeface="+mn-ea"/>
              </a:rPr>
              <a:t>text，and</a:t>
            </a:r>
            <a:r>
              <a:rPr lang="en-US" altLang="zh-CN" dirty="0">
                <a:sym typeface="+mn-ea"/>
              </a:rPr>
              <a:t> briefly explain your point of view.</a:t>
            </a:r>
            <a:endParaRPr lang="en-US" altLang="zh-CN" dirty="0">
              <a:sym typeface="+mn-ea"/>
            </a:endParaRPr>
          </a:p>
        </p:txBody>
      </p:sp>
    </p:spTree>
    <p:custDataLst>
      <p:tags r:id="rId22"/>
    </p:custDataLst>
  </p:cSld>
  <p:clrMapOvr>
    <a:masterClrMapping/>
  </p:clrMapOvr>
  <p:transition spd="slow" advTm="1000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 53"/>
          <p:cNvSpPr/>
          <p:nvPr>
            <p:custDataLst>
              <p:tags r:id="rId1"/>
            </p:custDataLst>
          </p:nvPr>
        </p:nvSpPr>
        <p:spPr>
          <a:xfrm>
            <a:off x="0" y="932723"/>
            <a:ext cx="12192000" cy="59252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endParaRPr lang="en-US" altLang="zh-CN" dirty="0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cs typeface="+mn-ea"/>
              <a:sym typeface="Arial" panose="020B0604020202090204" pitchFamily="34" charset="0"/>
            </a:endParaRPr>
          </a:p>
        </p:txBody>
      </p:sp>
      <p:sp>
        <p:nvSpPr>
          <p:cNvPr id="30" name="圆角矩形 18"/>
          <p:cNvSpPr/>
          <p:nvPr>
            <p:custDataLst>
              <p:tags r:id="rId2"/>
            </p:custDataLst>
          </p:nvPr>
        </p:nvSpPr>
        <p:spPr>
          <a:xfrm>
            <a:off x="8182396" y="5197538"/>
            <a:ext cx="675667" cy="671220"/>
          </a:xfrm>
          <a:custGeom>
            <a:avLst/>
            <a:gdLst/>
            <a:ahLst/>
            <a:cxnLst/>
            <a:rect l="l" t="t" r="r" b="b"/>
            <a:pathLst>
              <a:path w="1700455" h="1689265">
                <a:moveTo>
                  <a:pt x="538889" y="0"/>
                </a:moveTo>
                <a:lnTo>
                  <a:pt x="1434182" y="0"/>
                </a:lnTo>
                <a:lnTo>
                  <a:pt x="1458540" y="2456"/>
                </a:lnTo>
                <a:cubicBezTo>
                  <a:pt x="1462073" y="1456"/>
                  <a:pt x="1465666" y="1373"/>
                  <a:pt x="1469278" y="1373"/>
                </a:cubicBezTo>
                <a:cubicBezTo>
                  <a:pt x="1596954" y="1373"/>
                  <a:pt x="1700455" y="104874"/>
                  <a:pt x="1700455" y="232550"/>
                </a:cubicBezTo>
                <a:lnTo>
                  <a:pt x="1700455" y="1032758"/>
                </a:lnTo>
                <a:cubicBezTo>
                  <a:pt x="1700455" y="1160434"/>
                  <a:pt x="1596954" y="1263935"/>
                  <a:pt x="1469278" y="1263935"/>
                </a:cubicBezTo>
                <a:cubicBezTo>
                  <a:pt x="1341602" y="1263935"/>
                  <a:pt x="1238101" y="1160434"/>
                  <a:pt x="1238101" y="1032758"/>
                </a:cubicBezTo>
                <a:lnTo>
                  <a:pt x="1238101" y="839492"/>
                </a:lnTo>
                <a:lnTo>
                  <a:pt x="431284" y="1617906"/>
                </a:lnTo>
                <a:cubicBezTo>
                  <a:pt x="330113" y="1715516"/>
                  <a:pt x="168969" y="1712628"/>
                  <a:pt x="71359" y="1611457"/>
                </a:cubicBezTo>
                <a:cubicBezTo>
                  <a:pt x="-26250" y="1510286"/>
                  <a:pt x="-23363" y="1349142"/>
                  <a:pt x="77808" y="1251532"/>
                </a:cubicBezTo>
                <a:lnTo>
                  <a:pt x="883934" y="473786"/>
                </a:lnTo>
                <a:lnTo>
                  <a:pt x="538889" y="473786"/>
                </a:lnTo>
                <a:cubicBezTo>
                  <a:pt x="408057" y="473786"/>
                  <a:pt x="301996" y="367725"/>
                  <a:pt x="301996" y="236893"/>
                </a:cubicBezTo>
                <a:cubicBezTo>
                  <a:pt x="301996" y="106061"/>
                  <a:pt x="408057" y="0"/>
                  <a:pt x="5388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465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31" name="圆角矩形 18"/>
          <p:cNvSpPr/>
          <p:nvPr>
            <p:custDataLst>
              <p:tags r:id="rId3"/>
            </p:custDataLst>
          </p:nvPr>
        </p:nvSpPr>
        <p:spPr>
          <a:xfrm>
            <a:off x="8819251" y="2275878"/>
            <a:ext cx="904283" cy="898333"/>
          </a:xfrm>
          <a:custGeom>
            <a:avLst/>
            <a:gdLst/>
            <a:ahLst/>
            <a:cxnLst/>
            <a:rect l="l" t="t" r="r" b="b"/>
            <a:pathLst>
              <a:path w="1700455" h="1689265">
                <a:moveTo>
                  <a:pt x="538889" y="0"/>
                </a:moveTo>
                <a:lnTo>
                  <a:pt x="1434182" y="0"/>
                </a:lnTo>
                <a:lnTo>
                  <a:pt x="1458540" y="2456"/>
                </a:lnTo>
                <a:cubicBezTo>
                  <a:pt x="1462073" y="1456"/>
                  <a:pt x="1465666" y="1373"/>
                  <a:pt x="1469278" y="1373"/>
                </a:cubicBezTo>
                <a:cubicBezTo>
                  <a:pt x="1596954" y="1373"/>
                  <a:pt x="1700455" y="104874"/>
                  <a:pt x="1700455" y="232550"/>
                </a:cubicBezTo>
                <a:lnTo>
                  <a:pt x="1700455" y="1032758"/>
                </a:lnTo>
                <a:cubicBezTo>
                  <a:pt x="1700455" y="1160434"/>
                  <a:pt x="1596954" y="1263935"/>
                  <a:pt x="1469278" y="1263935"/>
                </a:cubicBezTo>
                <a:cubicBezTo>
                  <a:pt x="1341602" y="1263935"/>
                  <a:pt x="1238101" y="1160434"/>
                  <a:pt x="1238101" y="1032758"/>
                </a:cubicBezTo>
                <a:lnTo>
                  <a:pt x="1238101" y="839492"/>
                </a:lnTo>
                <a:lnTo>
                  <a:pt x="431284" y="1617906"/>
                </a:lnTo>
                <a:cubicBezTo>
                  <a:pt x="330113" y="1715516"/>
                  <a:pt x="168969" y="1712628"/>
                  <a:pt x="71359" y="1611457"/>
                </a:cubicBezTo>
                <a:cubicBezTo>
                  <a:pt x="-26250" y="1510286"/>
                  <a:pt x="-23363" y="1349142"/>
                  <a:pt x="77808" y="1251532"/>
                </a:cubicBezTo>
                <a:lnTo>
                  <a:pt x="883934" y="473786"/>
                </a:lnTo>
                <a:lnTo>
                  <a:pt x="538889" y="473786"/>
                </a:lnTo>
                <a:cubicBezTo>
                  <a:pt x="408057" y="473786"/>
                  <a:pt x="301996" y="367725"/>
                  <a:pt x="301996" y="236893"/>
                </a:cubicBezTo>
                <a:cubicBezTo>
                  <a:pt x="301996" y="106061"/>
                  <a:pt x="408057" y="0"/>
                  <a:pt x="5388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465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59" name="圆角矩形 18"/>
          <p:cNvSpPr/>
          <p:nvPr>
            <p:custDataLst>
              <p:tags r:id="rId4"/>
            </p:custDataLst>
          </p:nvPr>
        </p:nvSpPr>
        <p:spPr>
          <a:xfrm>
            <a:off x="7948501" y="3016281"/>
            <a:ext cx="1456299" cy="1446715"/>
          </a:xfrm>
          <a:custGeom>
            <a:avLst/>
            <a:gdLst/>
            <a:ahLst/>
            <a:cxnLst/>
            <a:rect l="l" t="t" r="r" b="b"/>
            <a:pathLst>
              <a:path w="1700455" h="1689265">
                <a:moveTo>
                  <a:pt x="538889" y="0"/>
                </a:moveTo>
                <a:lnTo>
                  <a:pt x="1434182" y="0"/>
                </a:lnTo>
                <a:lnTo>
                  <a:pt x="1458540" y="2456"/>
                </a:lnTo>
                <a:cubicBezTo>
                  <a:pt x="1462073" y="1456"/>
                  <a:pt x="1465666" y="1373"/>
                  <a:pt x="1469278" y="1373"/>
                </a:cubicBezTo>
                <a:cubicBezTo>
                  <a:pt x="1596954" y="1373"/>
                  <a:pt x="1700455" y="104874"/>
                  <a:pt x="1700455" y="232550"/>
                </a:cubicBezTo>
                <a:lnTo>
                  <a:pt x="1700455" y="1032758"/>
                </a:lnTo>
                <a:cubicBezTo>
                  <a:pt x="1700455" y="1160434"/>
                  <a:pt x="1596954" y="1263935"/>
                  <a:pt x="1469278" y="1263935"/>
                </a:cubicBezTo>
                <a:cubicBezTo>
                  <a:pt x="1341602" y="1263935"/>
                  <a:pt x="1238101" y="1160434"/>
                  <a:pt x="1238101" y="1032758"/>
                </a:cubicBezTo>
                <a:lnTo>
                  <a:pt x="1238101" y="839492"/>
                </a:lnTo>
                <a:lnTo>
                  <a:pt x="431284" y="1617906"/>
                </a:lnTo>
                <a:cubicBezTo>
                  <a:pt x="330113" y="1715516"/>
                  <a:pt x="168969" y="1712628"/>
                  <a:pt x="71359" y="1611457"/>
                </a:cubicBezTo>
                <a:cubicBezTo>
                  <a:pt x="-26250" y="1510286"/>
                  <a:pt x="-23363" y="1349142"/>
                  <a:pt x="77808" y="1251532"/>
                </a:cubicBezTo>
                <a:lnTo>
                  <a:pt x="883934" y="473786"/>
                </a:lnTo>
                <a:lnTo>
                  <a:pt x="538889" y="473786"/>
                </a:lnTo>
                <a:cubicBezTo>
                  <a:pt x="408057" y="473786"/>
                  <a:pt x="301996" y="367725"/>
                  <a:pt x="301996" y="236893"/>
                </a:cubicBezTo>
                <a:cubicBezTo>
                  <a:pt x="301996" y="106061"/>
                  <a:pt x="408057" y="0"/>
                  <a:pt x="538889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465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60" name="圆角矩形 18"/>
          <p:cNvSpPr/>
          <p:nvPr>
            <p:custDataLst>
              <p:tags r:id="rId5"/>
            </p:custDataLst>
          </p:nvPr>
        </p:nvSpPr>
        <p:spPr>
          <a:xfrm>
            <a:off x="9549779" y="2689595"/>
            <a:ext cx="1118512" cy="1111152"/>
          </a:xfrm>
          <a:custGeom>
            <a:avLst/>
            <a:gdLst/>
            <a:ahLst/>
            <a:cxnLst/>
            <a:rect l="l" t="t" r="r" b="b"/>
            <a:pathLst>
              <a:path w="1700455" h="1689265">
                <a:moveTo>
                  <a:pt x="538889" y="0"/>
                </a:moveTo>
                <a:lnTo>
                  <a:pt x="1434182" y="0"/>
                </a:lnTo>
                <a:lnTo>
                  <a:pt x="1458540" y="2456"/>
                </a:lnTo>
                <a:cubicBezTo>
                  <a:pt x="1462073" y="1456"/>
                  <a:pt x="1465666" y="1373"/>
                  <a:pt x="1469278" y="1373"/>
                </a:cubicBezTo>
                <a:cubicBezTo>
                  <a:pt x="1596954" y="1373"/>
                  <a:pt x="1700455" y="104874"/>
                  <a:pt x="1700455" y="232550"/>
                </a:cubicBezTo>
                <a:lnTo>
                  <a:pt x="1700455" y="1032758"/>
                </a:lnTo>
                <a:cubicBezTo>
                  <a:pt x="1700455" y="1160434"/>
                  <a:pt x="1596954" y="1263935"/>
                  <a:pt x="1469278" y="1263935"/>
                </a:cubicBezTo>
                <a:cubicBezTo>
                  <a:pt x="1341602" y="1263935"/>
                  <a:pt x="1238101" y="1160434"/>
                  <a:pt x="1238101" y="1032758"/>
                </a:cubicBezTo>
                <a:lnTo>
                  <a:pt x="1238101" y="839492"/>
                </a:lnTo>
                <a:lnTo>
                  <a:pt x="431284" y="1617906"/>
                </a:lnTo>
                <a:cubicBezTo>
                  <a:pt x="330113" y="1715516"/>
                  <a:pt x="168969" y="1712628"/>
                  <a:pt x="71359" y="1611457"/>
                </a:cubicBezTo>
                <a:cubicBezTo>
                  <a:pt x="-26250" y="1510286"/>
                  <a:pt x="-23363" y="1349142"/>
                  <a:pt x="77808" y="1251532"/>
                </a:cubicBezTo>
                <a:lnTo>
                  <a:pt x="883934" y="473786"/>
                </a:lnTo>
                <a:lnTo>
                  <a:pt x="538889" y="473786"/>
                </a:lnTo>
                <a:cubicBezTo>
                  <a:pt x="408057" y="473786"/>
                  <a:pt x="301996" y="367725"/>
                  <a:pt x="301996" y="236893"/>
                </a:cubicBezTo>
                <a:cubicBezTo>
                  <a:pt x="301996" y="106061"/>
                  <a:pt x="408057" y="0"/>
                  <a:pt x="538889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465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61" name="圆角矩形 18"/>
          <p:cNvSpPr/>
          <p:nvPr>
            <p:custDataLst>
              <p:tags r:id="rId6"/>
            </p:custDataLst>
          </p:nvPr>
        </p:nvSpPr>
        <p:spPr>
          <a:xfrm>
            <a:off x="7299651" y="2689595"/>
            <a:ext cx="904283" cy="898333"/>
          </a:xfrm>
          <a:custGeom>
            <a:avLst/>
            <a:gdLst/>
            <a:ahLst/>
            <a:cxnLst/>
            <a:rect l="l" t="t" r="r" b="b"/>
            <a:pathLst>
              <a:path w="1700455" h="1689265">
                <a:moveTo>
                  <a:pt x="538889" y="0"/>
                </a:moveTo>
                <a:lnTo>
                  <a:pt x="1434182" y="0"/>
                </a:lnTo>
                <a:lnTo>
                  <a:pt x="1458540" y="2456"/>
                </a:lnTo>
                <a:cubicBezTo>
                  <a:pt x="1462073" y="1456"/>
                  <a:pt x="1465666" y="1373"/>
                  <a:pt x="1469278" y="1373"/>
                </a:cubicBezTo>
                <a:cubicBezTo>
                  <a:pt x="1596954" y="1373"/>
                  <a:pt x="1700455" y="104874"/>
                  <a:pt x="1700455" y="232550"/>
                </a:cubicBezTo>
                <a:lnTo>
                  <a:pt x="1700455" y="1032758"/>
                </a:lnTo>
                <a:cubicBezTo>
                  <a:pt x="1700455" y="1160434"/>
                  <a:pt x="1596954" y="1263935"/>
                  <a:pt x="1469278" y="1263935"/>
                </a:cubicBezTo>
                <a:cubicBezTo>
                  <a:pt x="1341602" y="1263935"/>
                  <a:pt x="1238101" y="1160434"/>
                  <a:pt x="1238101" y="1032758"/>
                </a:cubicBezTo>
                <a:lnTo>
                  <a:pt x="1238101" y="839492"/>
                </a:lnTo>
                <a:lnTo>
                  <a:pt x="431284" y="1617906"/>
                </a:lnTo>
                <a:cubicBezTo>
                  <a:pt x="330113" y="1715516"/>
                  <a:pt x="168969" y="1712628"/>
                  <a:pt x="71359" y="1611457"/>
                </a:cubicBezTo>
                <a:cubicBezTo>
                  <a:pt x="-26250" y="1510286"/>
                  <a:pt x="-23363" y="1349142"/>
                  <a:pt x="77808" y="1251532"/>
                </a:cubicBezTo>
                <a:lnTo>
                  <a:pt x="883934" y="473786"/>
                </a:lnTo>
                <a:lnTo>
                  <a:pt x="538889" y="473786"/>
                </a:lnTo>
                <a:cubicBezTo>
                  <a:pt x="408057" y="473786"/>
                  <a:pt x="301996" y="367725"/>
                  <a:pt x="301996" y="236893"/>
                </a:cubicBezTo>
                <a:cubicBezTo>
                  <a:pt x="301996" y="106061"/>
                  <a:pt x="408057" y="0"/>
                  <a:pt x="5388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465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62" name="圆角矩形 18"/>
          <p:cNvSpPr/>
          <p:nvPr>
            <p:custDataLst>
              <p:tags r:id="rId7"/>
            </p:custDataLst>
          </p:nvPr>
        </p:nvSpPr>
        <p:spPr>
          <a:xfrm>
            <a:off x="8509813" y="4232785"/>
            <a:ext cx="1118512" cy="1111152"/>
          </a:xfrm>
          <a:custGeom>
            <a:avLst/>
            <a:gdLst/>
            <a:ahLst/>
            <a:cxnLst/>
            <a:rect l="l" t="t" r="r" b="b"/>
            <a:pathLst>
              <a:path w="1700455" h="1689265">
                <a:moveTo>
                  <a:pt x="538889" y="0"/>
                </a:moveTo>
                <a:lnTo>
                  <a:pt x="1434182" y="0"/>
                </a:lnTo>
                <a:lnTo>
                  <a:pt x="1458540" y="2456"/>
                </a:lnTo>
                <a:cubicBezTo>
                  <a:pt x="1462073" y="1456"/>
                  <a:pt x="1465666" y="1373"/>
                  <a:pt x="1469278" y="1373"/>
                </a:cubicBezTo>
                <a:cubicBezTo>
                  <a:pt x="1596954" y="1373"/>
                  <a:pt x="1700455" y="104874"/>
                  <a:pt x="1700455" y="232550"/>
                </a:cubicBezTo>
                <a:lnTo>
                  <a:pt x="1700455" y="1032758"/>
                </a:lnTo>
                <a:cubicBezTo>
                  <a:pt x="1700455" y="1160434"/>
                  <a:pt x="1596954" y="1263935"/>
                  <a:pt x="1469278" y="1263935"/>
                </a:cubicBezTo>
                <a:cubicBezTo>
                  <a:pt x="1341602" y="1263935"/>
                  <a:pt x="1238101" y="1160434"/>
                  <a:pt x="1238101" y="1032758"/>
                </a:cubicBezTo>
                <a:lnTo>
                  <a:pt x="1238101" y="839492"/>
                </a:lnTo>
                <a:lnTo>
                  <a:pt x="431284" y="1617906"/>
                </a:lnTo>
                <a:cubicBezTo>
                  <a:pt x="330113" y="1715516"/>
                  <a:pt x="168969" y="1712628"/>
                  <a:pt x="71359" y="1611457"/>
                </a:cubicBezTo>
                <a:cubicBezTo>
                  <a:pt x="-26250" y="1510286"/>
                  <a:pt x="-23363" y="1349142"/>
                  <a:pt x="77808" y="1251532"/>
                </a:cubicBezTo>
                <a:lnTo>
                  <a:pt x="883934" y="473786"/>
                </a:lnTo>
                <a:lnTo>
                  <a:pt x="538889" y="473786"/>
                </a:lnTo>
                <a:cubicBezTo>
                  <a:pt x="408057" y="473786"/>
                  <a:pt x="301996" y="367725"/>
                  <a:pt x="301996" y="236893"/>
                </a:cubicBezTo>
                <a:cubicBezTo>
                  <a:pt x="301996" y="106061"/>
                  <a:pt x="408057" y="0"/>
                  <a:pt x="538889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465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63" name="圆角矩形 18"/>
          <p:cNvSpPr/>
          <p:nvPr>
            <p:custDataLst>
              <p:tags r:id="rId8"/>
            </p:custDataLst>
          </p:nvPr>
        </p:nvSpPr>
        <p:spPr>
          <a:xfrm>
            <a:off x="6768075" y="3800747"/>
            <a:ext cx="1177427" cy="1169679"/>
          </a:xfrm>
          <a:custGeom>
            <a:avLst/>
            <a:gdLst/>
            <a:ahLst/>
            <a:cxnLst/>
            <a:rect l="l" t="t" r="r" b="b"/>
            <a:pathLst>
              <a:path w="1700455" h="1689265">
                <a:moveTo>
                  <a:pt x="538889" y="0"/>
                </a:moveTo>
                <a:lnTo>
                  <a:pt x="1434182" y="0"/>
                </a:lnTo>
                <a:lnTo>
                  <a:pt x="1458540" y="2456"/>
                </a:lnTo>
                <a:cubicBezTo>
                  <a:pt x="1462073" y="1456"/>
                  <a:pt x="1465666" y="1373"/>
                  <a:pt x="1469278" y="1373"/>
                </a:cubicBezTo>
                <a:cubicBezTo>
                  <a:pt x="1596954" y="1373"/>
                  <a:pt x="1700455" y="104874"/>
                  <a:pt x="1700455" y="232550"/>
                </a:cubicBezTo>
                <a:lnTo>
                  <a:pt x="1700455" y="1032758"/>
                </a:lnTo>
                <a:cubicBezTo>
                  <a:pt x="1700455" y="1160434"/>
                  <a:pt x="1596954" y="1263935"/>
                  <a:pt x="1469278" y="1263935"/>
                </a:cubicBezTo>
                <a:cubicBezTo>
                  <a:pt x="1341602" y="1263935"/>
                  <a:pt x="1238101" y="1160434"/>
                  <a:pt x="1238101" y="1032758"/>
                </a:cubicBezTo>
                <a:lnTo>
                  <a:pt x="1238101" y="839492"/>
                </a:lnTo>
                <a:lnTo>
                  <a:pt x="431284" y="1617906"/>
                </a:lnTo>
                <a:cubicBezTo>
                  <a:pt x="330113" y="1715516"/>
                  <a:pt x="168969" y="1712628"/>
                  <a:pt x="71359" y="1611457"/>
                </a:cubicBezTo>
                <a:cubicBezTo>
                  <a:pt x="-26250" y="1510286"/>
                  <a:pt x="-23363" y="1349142"/>
                  <a:pt x="77808" y="1251532"/>
                </a:cubicBezTo>
                <a:lnTo>
                  <a:pt x="883934" y="473786"/>
                </a:lnTo>
                <a:lnTo>
                  <a:pt x="538889" y="473786"/>
                </a:lnTo>
                <a:cubicBezTo>
                  <a:pt x="408057" y="473786"/>
                  <a:pt x="301996" y="367725"/>
                  <a:pt x="301996" y="236893"/>
                </a:cubicBezTo>
                <a:cubicBezTo>
                  <a:pt x="301996" y="106061"/>
                  <a:pt x="408057" y="0"/>
                  <a:pt x="5388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465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64" name="圆角矩形 18"/>
          <p:cNvSpPr/>
          <p:nvPr>
            <p:custDataLst>
              <p:tags r:id="rId9"/>
            </p:custDataLst>
          </p:nvPr>
        </p:nvSpPr>
        <p:spPr>
          <a:xfrm>
            <a:off x="9697453" y="3978456"/>
            <a:ext cx="645401" cy="641153"/>
          </a:xfrm>
          <a:custGeom>
            <a:avLst/>
            <a:gdLst/>
            <a:ahLst/>
            <a:cxnLst/>
            <a:rect l="l" t="t" r="r" b="b"/>
            <a:pathLst>
              <a:path w="1700455" h="1689265">
                <a:moveTo>
                  <a:pt x="538889" y="0"/>
                </a:moveTo>
                <a:lnTo>
                  <a:pt x="1434182" y="0"/>
                </a:lnTo>
                <a:lnTo>
                  <a:pt x="1458540" y="2456"/>
                </a:lnTo>
                <a:cubicBezTo>
                  <a:pt x="1462073" y="1456"/>
                  <a:pt x="1465666" y="1373"/>
                  <a:pt x="1469278" y="1373"/>
                </a:cubicBezTo>
                <a:cubicBezTo>
                  <a:pt x="1596954" y="1373"/>
                  <a:pt x="1700455" y="104874"/>
                  <a:pt x="1700455" y="232550"/>
                </a:cubicBezTo>
                <a:lnTo>
                  <a:pt x="1700455" y="1032758"/>
                </a:lnTo>
                <a:cubicBezTo>
                  <a:pt x="1700455" y="1160434"/>
                  <a:pt x="1596954" y="1263935"/>
                  <a:pt x="1469278" y="1263935"/>
                </a:cubicBezTo>
                <a:cubicBezTo>
                  <a:pt x="1341602" y="1263935"/>
                  <a:pt x="1238101" y="1160434"/>
                  <a:pt x="1238101" y="1032758"/>
                </a:cubicBezTo>
                <a:lnTo>
                  <a:pt x="1238101" y="839492"/>
                </a:lnTo>
                <a:lnTo>
                  <a:pt x="431284" y="1617906"/>
                </a:lnTo>
                <a:cubicBezTo>
                  <a:pt x="330113" y="1715516"/>
                  <a:pt x="168969" y="1712628"/>
                  <a:pt x="71359" y="1611457"/>
                </a:cubicBezTo>
                <a:cubicBezTo>
                  <a:pt x="-26250" y="1510286"/>
                  <a:pt x="-23363" y="1349142"/>
                  <a:pt x="77808" y="1251532"/>
                </a:cubicBezTo>
                <a:lnTo>
                  <a:pt x="883934" y="473786"/>
                </a:lnTo>
                <a:lnTo>
                  <a:pt x="538889" y="473786"/>
                </a:lnTo>
                <a:cubicBezTo>
                  <a:pt x="408057" y="473786"/>
                  <a:pt x="301996" y="367725"/>
                  <a:pt x="301996" y="236893"/>
                </a:cubicBezTo>
                <a:cubicBezTo>
                  <a:pt x="301996" y="106061"/>
                  <a:pt x="408057" y="0"/>
                  <a:pt x="5388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465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65" name="圆角矩形 18"/>
          <p:cNvSpPr/>
          <p:nvPr>
            <p:custDataLst>
              <p:tags r:id="rId10"/>
            </p:custDataLst>
          </p:nvPr>
        </p:nvSpPr>
        <p:spPr>
          <a:xfrm>
            <a:off x="10719297" y="2776523"/>
            <a:ext cx="904283" cy="898333"/>
          </a:xfrm>
          <a:custGeom>
            <a:avLst/>
            <a:gdLst/>
            <a:ahLst/>
            <a:cxnLst/>
            <a:rect l="l" t="t" r="r" b="b"/>
            <a:pathLst>
              <a:path w="1700455" h="1689265">
                <a:moveTo>
                  <a:pt x="538889" y="0"/>
                </a:moveTo>
                <a:lnTo>
                  <a:pt x="1434182" y="0"/>
                </a:lnTo>
                <a:lnTo>
                  <a:pt x="1458540" y="2456"/>
                </a:lnTo>
                <a:cubicBezTo>
                  <a:pt x="1462073" y="1456"/>
                  <a:pt x="1465666" y="1373"/>
                  <a:pt x="1469278" y="1373"/>
                </a:cubicBezTo>
                <a:cubicBezTo>
                  <a:pt x="1596954" y="1373"/>
                  <a:pt x="1700455" y="104874"/>
                  <a:pt x="1700455" y="232550"/>
                </a:cubicBezTo>
                <a:lnTo>
                  <a:pt x="1700455" y="1032758"/>
                </a:lnTo>
                <a:cubicBezTo>
                  <a:pt x="1700455" y="1160434"/>
                  <a:pt x="1596954" y="1263935"/>
                  <a:pt x="1469278" y="1263935"/>
                </a:cubicBezTo>
                <a:cubicBezTo>
                  <a:pt x="1341602" y="1263935"/>
                  <a:pt x="1238101" y="1160434"/>
                  <a:pt x="1238101" y="1032758"/>
                </a:cubicBezTo>
                <a:lnTo>
                  <a:pt x="1238101" y="839492"/>
                </a:lnTo>
                <a:lnTo>
                  <a:pt x="431284" y="1617906"/>
                </a:lnTo>
                <a:cubicBezTo>
                  <a:pt x="330113" y="1715516"/>
                  <a:pt x="168969" y="1712628"/>
                  <a:pt x="71359" y="1611457"/>
                </a:cubicBezTo>
                <a:cubicBezTo>
                  <a:pt x="-26250" y="1510286"/>
                  <a:pt x="-23363" y="1349142"/>
                  <a:pt x="77808" y="1251532"/>
                </a:cubicBezTo>
                <a:lnTo>
                  <a:pt x="883934" y="473786"/>
                </a:lnTo>
                <a:lnTo>
                  <a:pt x="538889" y="473786"/>
                </a:lnTo>
                <a:cubicBezTo>
                  <a:pt x="408057" y="473786"/>
                  <a:pt x="301996" y="367725"/>
                  <a:pt x="301996" y="236893"/>
                </a:cubicBezTo>
                <a:cubicBezTo>
                  <a:pt x="301996" y="106061"/>
                  <a:pt x="408057" y="0"/>
                  <a:pt x="5388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465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66" name="圆角矩形 18"/>
          <p:cNvSpPr/>
          <p:nvPr>
            <p:custDataLst>
              <p:tags r:id="rId11"/>
            </p:custDataLst>
          </p:nvPr>
        </p:nvSpPr>
        <p:spPr>
          <a:xfrm>
            <a:off x="9748764" y="1921965"/>
            <a:ext cx="564913" cy="561195"/>
          </a:xfrm>
          <a:custGeom>
            <a:avLst/>
            <a:gdLst/>
            <a:ahLst/>
            <a:cxnLst/>
            <a:rect l="l" t="t" r="r" b="b"/>
            <a:pathLst>
              <a:path w="1700455" h="1689265">
                <a:moveTo>
                  <a:pt x="538889" y="0"/>
                </a:moveTo>
                <a:lnTo>
                  <a:pt x="1434182" y="0"/>
                </a:lnTo>
                <a:lnTo>
                  <a:pt x="1458540" y="2456"/>
                </a:lnTo>
                <a:cubicBezTo>
                  <a:pt x="1462073" y="1456"/>
                  <a:pt x="1465666" y="1373"/>
                  <a:pt x="1469278" y="1373"/>
                </a:cubicBezTo>
                <a:cubicBezTo>
                  <a:pt x="1596954" y="1373"/>
                  <a:pt x="1700455" y="104874"/>
                  <a:pt x="1700455" y="232550"/>
                </a:cubicBezTo>
                <a:lnTo>
                  <a:pt x="1700455" y="1032758"/>
                </a:lnTo>
                <a:cubicBezTo>
                  <a:pt x="1700455" y="1160434"/>
                  <a:pt x="1596954" y="1263935"/>
                  <a:pt x="1469278" y="1263935"/>
                </a:cubicBezTo>
                <a:cubicBezTo>
                  <a:pt x="1341602" y="1263935"/>
                  <a:pt x="1238101" y="1160434"/>
                  <a:pt x="1238101" y="1032758"/>
                </a:cubicBezTo>
                <a:lnTo>
                  <a:pt x="1238101" y="839492"/>
                </a:lnTo>
                <a:lnTo>
                  <a:pt x="431284" y="1617906"/>
                </a:lnTo>
                <a:cubicBezTo>
                  <a:pt x="330113" y="1715516"/>
                  <a:pt x="168969" y="1712628"/>
                  <a:pt x="71359" y="1611457"/>
                </a:cubicBezTo>
                <a:cubicBezTo>
                  <a:pt x="-26250" y="1510286"/>
                  <a:pt x="-23363" y="1349142"/>
                  <a:pt x="77808" y="1251532"/>
                </a:cubicBezTo>
                <a:lnTo>
                  <a:pt x="883934" y="473786"/>
                </a:lnTo>
                <a:lnTo>
                  <a:pt x="538889" y="473786"/>
                </a:lnTo>
                <a:cubicBezTo>
                  <a:pt x="408057" y="473786"/>
                  <a:pt x="301996" y="367725"/>
                  <a:pt x="301996" y="236893"/>
                </a:cubicBezTo>
                <a:cubicBezTo>
                  <a:pt x="301996" y="106061"/>
                  <a:pt x="408057" y="0"/>
                  <a:pt x="5388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465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67" name="圆角矩形 18"/>
          <p:cNvSpPr/>
          <p:nvPr>
            <p:custDataLst>
              <p:tags r:id="rId12"/>
            </p:custDataLst>
          </p:nvPr>
        </p:nvSpPr>
        <p:spPr>
          <a:xfrm>
            <a:off x="10483097" y="2343997"/>
            <a:ext cx="314423" cy="312352"/>
          </a:xfrm>
          <a:custGeom>
            <a:avLst/>
            <a:gdLst/>
            <a:ahLst/>
            <a:cxnLst/>
            <a:rect l="l" t="t" r="r" b="b"/>
            <a:pathLst>
              <a:path w="1700455" h="1689265">
                <a:moveTo>
                  <a:pt x="538889" y="0"/>
                </a:moveTo>
                <a:lnTo>
                  <a:pt x="1434182" y="0"/>
                </a:lnTo>
                <a:lnTo>
                  <a:pt x="1458540" y="2456"/>
                </a:lnTo>
                <a:cubicBezTo>
                  <a:pt x="1462073" y="1456"/>
                  <a:pt x="1465666" y="1373"/>
                  <a:pt x="1469278" y="1373"/>
                </a:cubicBezTo>
                <a:cubicBezTo>
                  <a:pt x="1596954" y="1373"/>
                  <a:pt x="1700455" y="104874"/>
                  <a:pt x="1700455" y="232550"/>
                </a:cubicBezTo>
                <a:lnTo>
                  <a:pt x="1700455" y="1032758"/>
                </a:lnTo>
                <a:cubicBezTo>
                  <a:pt x="1700455" y="1160434"/>
                  <a:pt x="1596954" y="1263935"/>
                  <a:pt x="1469278" y="1263935"/>
                </a:cubicBezTo>
                <a:cubicBezTo>
                  <a:pt x="1341602" y="1263935"/>
                  <a:pt x="1238101" y="1160434"/>
                  <a:pt x="1238101" y="1032758"/>
                </a:cubicBezTo>
                <a:lnTo>
                  <a:pt x="1238101" y="839492"/>
                </a:lnTo>
                <a:lnTo>
                  <a:pt x="431284" y="1617906"/>
                </a:lnTo>
                <a:cubicBezTo>
                  <a:pt x="330113" y="1715516"/>
                  <a:pt x="168969" y="1712628"/>
                  <a:pt x="71359" y="1611457"/>
                </a:cubicBezTo>
                <a:cubicBezTo>
                  <a:pt x="-26250" y="1510286"/>
                  <a:pt x="-23363" y="1349142"/>
                  <a:pt x="77808" y="1251532"/>
                </a:cubicBezTo>
                <a:lnTo>
                  <a:pt x="883934" y="473786"/>
                </a:lnTo>
                <a:lnTo>
                  <a:pt x="538889" y="473786"/>
                </a:lnTo>
                <a:cubicBezTo>
                  <a:pt x="408057" y="473786"/>
                  <a:pt x="301996" y="367725"/>
                  <a:pt x="301996" y="236893"/>
                </a:cubicBezTo>
                <a:cubicBezTo>
                  <a:pt x="301996" y="106061"/>
                  <a:pt x="408057" y="0"/>
                  <a:pt x="5388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zh-CN" altLang="en-US" sz="1465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68" name="圆角矩形 18"/>
          <p:cNvSpPr/>
          <p:nvPr>
            <p:custDataLst>
              <p:tags r:id="rId13"/>
            </p:custDataLst>
          </p:nvPr>
        </p:nvSpPr>
        <p:spPr>
          <a:xfrm>
            <a:off x="8109199" y="4686815"/>
            <a:ext cx="314423" cy="312352"/>
          </a:xfrm>
          <a:custGeom>
            <a:avLst/>
            <a:gdLst/>
            <a:ahLst/>
            <a:cxnLst/>
            <a:rect l="l" t="t" r="r" b="b"/>
            <a:pathLst>
              <a:path w="1700455" h="1689265">
                <a:moveTo>
                  <a:pt x="538889" y="0"/>
                </a:moveTo>
                <a:lnTo>
                  <a:pt x="1434182" y="0"/>
                </a:lnTo>
                <a:lnTo>
                  <a:pt x="1458540" y="2456"/>
                </a:lnTo>
                <a:cubicBezTo>
                  <a:pt x="1462073" y="1456"/>
                  <a:pt x="1465666" y="1373"/>
                  <a:pt x="1469278" y="1373"/>
                </a:cubicBezTo>
                <a:cubicBezTo>
                  <a:pt x="1596954" y="1373"/>
                  <a:pt x="1700455" y="104874"/>
                  <a:pt x="1700455" y="232550"/>
                </a:cubicBezTo>
                <a:lnTo>
                  <a:pt x="1700455" y="1032758"/>
                </a:lnTo>
                <a:cubicBezTo>
                  <a:pt x="1700455" y="1160434"/>
                  <a:pt x="1596954" y="1263935"/>
                  <a:pt x="1469278" y="1263935"/>
                </a:cubicBezTo>
                <a:cubicBezTo>
                  <a:pt x="1341602" y="1263935"/>
                  <a:pt x="1238101" y="1160434"/>
                  <a:pt x="1238101" y="1032758"/>
                </a:cubicBezTo>
                <a:lnTo>
                  <a:pt x="1238101" y="839492"/>
                </a:lnTo>
                <a:lnTo>
                  <a:pt x="431284" y="1617906"/>
                </a:lnTo>
                <a:cubicBezTo>
                  <a:pt x="330113" y="1715516"/>
                  <a:pt x="168969" y="1712628"/>
                  <a:pt x="71359" y="1611457"/>
                </a:cubicBezTo>
                <a:cubicBezTo>
                  <a:pt x="-26250" y="1510286"/>
                  <a:pt x="-23363" y="1349142"/>
                  <a:pt x="77808" y="1251532"/>
                </a:cubicBezTo>
                <a:lnTo>
                  <a:pt x="883934" y="473786"/>
                </a:lnTo>
                <a:lnTo>
                  <a:pt x="538889" y="473786"/>
                </a:lnTo>
                <a:cubicBezTo>
                  <a:pt x="408057" y="473786"/>
                  <a:pt x="301996" y="367725"/>
                  <a:pt x="301996" y="236893"/>
                </a:cubicBezTo>
                <a:cubicBezTo>
                  <a:pt x="301996" y="106061"/>
                  <a:pt x="408057" y="0"/>
                  <a:pt x="5388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endParaRPr lang="zh-CN" altLang="en-US" sz="1465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69" name="圆角矩形 18"/>
          <p:cNvSpPr/>
          <p:nvPr>
            <p:custDataLst>
              <p:tags r:id="rId14"/>
            </p:custDataLst>
          </p:nvPr>
        </p:nvSpPr>
        <p:spPr>
          <a:xfrm>
            <a:off x="7372752" y="5118534"/>
            <a:ext cx="453792" cy="450807"/>
          </a:xfrm>
          <a:custGeom>
            <a:avLst/>
            <a:gdLst/>
            <a:ahLst/>
            <a:cxnLst/>
            <a:rect l="l" t="t" r="r" b="b"/>
            <a:pathLst>
              <a:path w="1700455" h="1689265">
                <a:moveTo>
                  <a:pt x="538889" y="0"/>
                </a:moveTo>
                <a:lnTo>
                  <a:pt x="1434182" y="0"/>
                </a:lnTo>
                <a:lnTo>
                  <a:pt x="1458540" y="2456"/>
                </a:lnTo>
                <a:cubicBezTo>
                  <a:pt x="1462073" y="1456"/>
                  <a:pt x="1465666" y="1373"/>
                  <a:pt x="1469278" y="1373"/>
                </a:cubicBezTo>
                <a:cubicBezTo>
                  <a:pt x="1596954" y="1373"/>
                  <a:pt x="1700455" y="104874"/>
                  <a:pt x="1700455" y="232550"/>
                </a:cubicBezTo>
                <a:lnTo>
                  <a:pt x="1700455" y="1032758"/>
                </a:lnTo>
                <a:cubicBezTo>
                  <a:pt x="1700455" y="1160434"/>
                  <a:pt x="1596954" y="1263935"/>
                  <a:pt x="1469278" y="1263935"/>
                </a:cubicBezTo>
                <a:cubicBezTo>
                  <a:pt x="1341602" y="1263935"/>
                  <a:pt x="1238101" y="1160434"/>
                  <a:pt x="1238101" y="1032758"/>
                </a:cubicBezTo>
                <a:lnTo>
                  <a:pt x="1238101" y="839492"/>
                </a:lnTo>
                <a:lnTo>
                  <a:pt x="431284" y="1617906"/>
                </a:lnTo>
                <a:cubicBezTo>
                  <a:pt x="330113" y="1715516"/>
                  <a:pt x="168969" y="1712628"/>
                  <a:pt x="71359" y="1611457"/>
                </a:cubicBezTo>
                <a:cubicBezTo>
                  <a:pt x="-26250" y="1510286"/>
                  <a:pt x="-23363" y="1349142"/>
                  <a:pt x="77808" y="1251532"/>
                </a:cubicBezTo>
                <a:lnTo>
                  <a:pt x="883934" y="473786"/>
                </a:lnTo>
                <a:lnTo>
                  <a:pt x="538889" y="473786"/>
                </a:lnTo>
                <a:cubicBezTo>
                  <a:pt x="408057" y="473786"/>
                  <a:pt x="301996" y="367725"/>
                  <a:pt x="301996" y="236893"/>
                </a:cubicBezTo>
                <a:cubicBezTo>
                  <a:pt x="301996" y="106061"/>
                  <a:pt x="408057" y="0"/>
                  <a:pt x="5388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465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70" name="圆角矩形 18"/>
          <p:cNvSpPr/>
          <p:nvPr>
            <p:custDataLst>
              <p:tags r:id="rId15"/>
            </p:custDataLst>
          </p:nvPr>
        </p:nvSpPr>
        <p:spPr>
          <a:xfrm>
            <a:off x="9589599" y="5118533"/>
            <a:ext cx="519435" cy="516017"/>
          </a:xfrm>
          <a:custGeom>
            <a:avLst/>
            <a:gdLst/>
            <a:ahLst/>
            <a:cxnLst/>
            <a:rect l="l" t="t" r="r" b="b"/>
            <a:pathLst>
              <a:path w="1700455" h="1689265">
                <a:moveTo>
                  <a:pt x="538889" y="0"/>
                </a:moveTo>
                <a:lnTo>
                  <a:pt x="1434182" y="0"/>
                </a:lnTo>
                <a:lnTo>
                  <a:pt x="1458540" y="2456"/>
                </a:lnTo>
                <a:cubicBezTo>
                  <a:pt x="1462073" y="1456"/>
                  <a:pt x="1465666" y="1373"/>
                  <a:pt x="1469278" y="1373"/>
                </a:cubicBezTo>
                <a:cubicBezTo>
                  <a:pt x="1596954" y="1373"/>
                  <a:pt x="1700455" y="104874"/>
                  <a:pt x="1700455" y="232550"/>
                </a:cubicBezTo>
                <a:lnTo>
                  <a:pt x="1700455" y="1032758"/>
                </a:lnTo>
                <a:cubicBezTo>
                  <a:pt x="1700455" y="1160434"/>
                  <a:pt x="1596954" y="1263935"/>
                  <a:pt x="1469278" y="1263935"/>
                </a:cubicBezTo>
                <a:cubicBezTo>
                  <a:pt x="1341602" y="1263935"/>
                  <a:pt x="1238101" y="1160434"/>
                  <a:pt x="1238101" y="1032758"/>
                </a:cubicBezTo>
                <a:lnTo>
                  <a:pt x="1238101" y="839492"/>
                </a:lnTo>
                <a:lnTo>
                  <a:pt x="431284" y="1617906"/>
                </a:lnTo>
                <a:cubicBezTo>
                  <a:pt x="330113" y="1715516"/>
                  <a:pt x="168969" y="1712628"/>
                  <a:pt x="71359" y="1611457"/>
                </a:cubicBezTo>
                <a:cubicBezTo>
                  <a:pt x="-26250" y="1510286"/>
                  <a:pt x="-23363" y="1349142"/>
                  <a:pt x="77808" y="1251532"/>
                </a:cubicBezTo>
                <a:lnTo>
                  <a:pt x="883934" y="473786"/>
                </a:lnTo>
                <a:lnTo>
                  <a:pt x="538889" y="473786"/>
                </a:lnTo>
                <a:cubicBezTo>
                  <a:pt x="408057" y="473786"/>
                  <a:pt x="301996" y="367725"/>
                  <a:pt x="301996" y="236893"/>
                </a:cubicBezTo>
                <a:cubicBezTo>
                  <a:pt x="301996" y="106061"/>
                  <a:pt x="408057" y="0"/>
                  <a:pt x="5388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465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71" name="圆角矩形 18"/>
          <p:cNvSpPr/>
          <p:nvPr>
            <p:custDataLst>
              <p:tags r:id="rId16"/>
            </p:custDataLst>
          </p:nvPr>
        </p:nvSpPr>
        <p:spPr>
          <a:xfrm>
            <a:off x="8182397" y="1965935"/>
            <a:ext cx="636855" cy="632663"/>
          </a:xfrm>
          <a:custGeom>
            <a:avLst/>
            <a:gdLst/>
            <a:ahLst/>
            <a:cxnLst/>
            <a:rect l="l" t="t" r="r" b="b"/>
            <a:pathLst>
              <a:path w="1700455" h="1689265">
                <a:moveTo>
                  <a:pt x="538889" y="0"/>
                </a:moveTo>
                <a:lnTo>
                  <a:pt x="1434182" y="0"/>
                </a:lnTo>
                <a:lnTo>
                  <a:pt x="1458540" y="2456"/>
                </a:lnTo>
                <a:cubicBezTo>
                  <a:pt x="1462073" y="1456"/>
                  <a:pt x="1465666" y="1373"/>
                  <a:pt x="1469278" y="1373"/>
                </a:cubicBezTo>
                <a:cubicBezTo>
                  <a:pt x="1596954" y="1373"/>
                  <a:pt x="1700455" y="104874"/>
                  <a:pt x="1700455" y="232550"/>
                </a:cubicBezTo>
                <a:lnTo>
                  <a:pt x="1700455" y="1032758"/>
                </a:lnTo>
                <a:cubicBezTo>
                  <a:pt x="1700455" y="1160434"/>
                  <a:pt x="1596954" y="1263935"/>
                  <a:pt x="1469278" y="1263935"/>
                </a:cubicBezTo>
                <a:cubicBezTo>
                  <a:pt x="1341602" y="1263935"/>
                  <a:pt x="1238101" y="1160434"/>
                  <a:pt x="1238101" y="1032758"/>
                </a:cubicBezTo>
                <a:lnTo>
                  <a:pt x="1238101" y="839492"/>
                </a:lnTo>
                <a:lnTo>
                  <a:pt x="431284" y="1617906"/>
                </a:lnTo>
                <a:cubicBezTo>
                  <a:pt x="330113" y="1715516"/>
                  <a:pt x="168969" y="1712628"/>
                  <a:pt x="71359" y="1611457"/>
                </a:cubicBezTo>
                <a:cubicBezTo>
                  <a:pt x="-26250" y="1510286"/>
                  <a:pt x="-23363" y="1349142"/>
                  <a:pt x="77808" y="1251532"/>
                </a:cubicBezTo>
                <a:lnTo>
                  <a:pt x="883934" y="473786"/>
                </a:lnTo>
                <a:lnTo>
                  <a:pt x="538889" y="473786"/>
                </a:lnTo>
                <a:cubicBezTo>
                  <a:pt x="408057" y="473786"/>
                  <a:pt x="301996" y="367725"/>
                  <a:pt x="301996" y="236893"/>
                </a:cubicBezTo>
                <a:cubicBezTo>
                  <a:pt x="301996" y="106061"/>
                  <a:pt x="408057" y="0"/>
                  <a:pt x="5388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465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78" name="圆角矩形 18"/>
          <p:cNvSpPr/>
          <p:nvPr>
            <p:custDataLst>
              <p:tags r:id="rId17"/>
            </p:custDataLst>
          </p:nvPr>
        </p:nvSpPr>
        <p:spPr>
          <a:xfrm>
            <a:off x="10342854" y="3850224"/>
            <a:ext cx="1140484" cy="1132979"/>
          </a:xfrm>
          <a:custGeom>
            <a:avLst/>
            <a:gdLst/>
            <a:ahLst/>
            <a:cxnLst/>
            <a:rect l="l" t="t" r="r" b="b"/>
            <a:pathLst>
              <a:path w="1700455" h="1689265">
                <a:moveTo>
                  <a:pt x="538889" y="0"/>
                </a:moveTo>
                <a:lnTo>
                  <a:pt x="1434182" y="0"/>
                </a:lnTo>
                <a:lnTo>
                  <a:pt x="1458540" y="2456"/>
                </a:lnTo>
                <a:cubicBezTo>
                  <a:pt x="1462073" y="1456"/>
                  <a:pt x="1465666" y="1373"/>
                  <a:pt x="1469278" y="1373"/>
                </a:cubicBezTo>
                <a:cubicBezTo>
                  <a:pt x="1596954" y="1373"/>
                  <a:pt x="1700455" y="104874"/>
                  <a:pt x="1700455" y="232550"/>
                </a:cubicBezTo>
                <a:lnTo>
                  <a:pt x="1700455" y="1032758"/>
                </a:lnTo>
                <a:cubicBezTo>
                  <a:pt x="1700455" y="1160434"/>
                  <a:pt x="1596954" y="1263935"/>
                  <a:pt x="1469278" y="1263935"/>
                </a:cubicBezTo>
                <a:cubicBezTo>
                  <a:pt x="1341602" y="1263935"/>
                  <a:pt x="1238101" y="1160434"/>
                  <a:pt x="1238101" y="1032758"/>
                </a:cubicBezTo>
                <a:lnTo>
                  <a:pt x="1238101" y="839492"/>
                </a:lnTo>
                <a:lnTo>
                  <a:pt x="431284" y="1617906"/>
                </a:lnTo>
                <a:cubicBezTo>
                  <a:pt x="330113" y="1715516"/>
                  <a:pt x="168969" y="1712628"/>
                  <a:pt x="71359" y="1611457"/>
                </a:cubicBezTo>
                <a:cubicBezTo>
                  <a:pt x="-26250" y="1510286"/>
                  <a:pt x="-23363" y="1349142"/>
                  <a:pt x="77808" y="1251532"/>
                </a:cubicBezTo>
                <a:lnTo>
                  <a:pt x="883934" y="473786"/>
                </a:lnTo>
                <a:lnTo>
                  <a:pt x="538889" y="473786"/>
                </a:lnTo>
                <a:cubicBezTo>
                  <a:pt x="408057" y="473786"/>
                  <a:pt x="301996" y="367725"/>
                  <a:pt x="301996" y="236893"/>
                </a:cubicBezTo>
                <a:cubicBezTo>
                  <a:pt x="301996" y="106061"/>
                  <a:pt x="408057" y="0"/>
                  <a:pt x="53888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sz="1465">
              <a:solidFill>
                <a:schemeClr val="bg1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ym typeface="+mn-ea"/>
              </a:rPr>
              <a:t>Enter Title</a:t>
            </a:r>
            <a:endParaRPr lang="en-US" altLang="zh-CN"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9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2"/>
                </a:solidFill>
                <a:sym typeface="+mn-ea"/>
              </a:rPr>
              <a:t>Click here to add content of the </a:t>
            </a:r>
            <a:r>
              <a:rPr lang="en-US" altLang="zh-CN" dirty="0" err="1">
                <a:solidFill>
                  <a:schemeClr val="bg2"/>
                </a:solidFill>
                <a:sym typeface="+mn-ea"/>
              </a:rPr>
              <a:t>text，and</a:t>
            </a:r>
            <a:r>
              <a:rPr lang="en-US" altLang="zh-CN" dirty="0">
                <a:solidFill>
                  <a:schemeClr val="bg2"/>
                </a:solidFill>
                <a:sym typeface="+mn-ea"/>
              </a:rPr>
              <a:t> briefly explain your point of view.</a:t>
            </a:r>
            <a:r>
              <a:rPr lang="en-US" altLang="zh-CN" dirty="0">
                <a:solidFill>
                  <a:schemeClr val="bg2"/>
                </a:solidFill>
              </a:rPr>
              <a:t> </a:t>
            </a:r>
            <a:endParaRPr lang="en-US" altLang="zh-CN" dirty="0">
              <a:solidFill>
                <a:schemeClr val="bg2"/>
              </a:solidFill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20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bg2"/>
                </a:solidFill>
                <a:sym typeface="+mn-ea"/>
              </a:rPr>
              <a:t>Click here to add content of the </a:t>
            </a:r>
            <a:r>
              <a:rPr lang="en-US" altLang="zh-CN" dirty="0" err="1">
                <a:solidFill>
                  <a:schemeClr val="bg2"/>
                </a:solidFill>
                <a:sym typeface="+mn-ea"/>
              </a:rPr>
              <a:t>text，and</a:t>
            </a:r>
            <a:r>
              <a:rPr lang="en-US" altLang="zh-CN" dirty="0">
                <a:solidFill>
                  <a:schemeClr val="bg2"/>
                </a:solidFill>
                <a:sym typeface="+mn-ea"/>
              </a:rPr>
              <a:t> briefly explain your point of view. </a:t>
            </a:r>
            <a:endParaRPr lang="zh-CN" altLang="en-US" dirty="0">
              <a:solidFill>
                <a:schemeClr val="bg2"/>
              </a:solidFill>
            </a:endParaRPr>
          </a:p>
        </p:txBody>
      </p:sp>
    </p:spTree>
    <p:custDataLst>
      <p:tags r:id="rId2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>
                <a:cs typeface="HGP創英ﾌﾟﾚｾﾞﾝｽEB" panose="02020900000000000000" charset="-128"/>
              </a:rPr>
              <a:t>Thank You</a:t>
            </a:r>
            <a:r>
              <a:rPr lang="zh-CN" altLang="en-US" dirty="0">
                <a:cs typeface="HGP創英ﾌﾟﾚｾﾞﾝｽEB" panose="02020900000000000000" charset="-128"/>
              </a:rPr>
              <a:t>！</a:t>
            </a:r>
            <a:endParaRPr lang="zh-CN" altLang="en-US" dirty="0">
              <a:cs typeface="HGP創英ﾌﾟﾚｾﾞﾝｽEB" panose="02020900000000000000" charset="-128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31850" y="363600"/>
            <a:ext cx="10515600" cy="132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>
                <a:latin typeface="ヒラギノ角ゴシック" panose="020B0300000000000000" charset="-128"/>
                <a:ea typeface="ヒラギノ角ゴシック" panose="020B0300000000000000" charset="-128"/>
              </a:rPr>
              <a:t>Enter Title</a:t>
            </a:r>
            <a:endParaRPr lang="en-US" altLang="zh-CN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831850" y="1825625"/>
            <a:ext cx="5180400" cy="4352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4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2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9pPr>
          </a:lstStyle>
          <a:p>
            <a:pPr>
              <a:lnSpc>
                <a:spcPct val="100000"/>
              </a:lnSpc>
            </a:pPr>
            <a:r>
              <a:rPr lang="en-US" altLang="zh-CN">
                <a:latin typeface="ヒラギノ角ゴシック" panose="020B0300000000000000" charset="-128"/>
                <a:ea typeface="ヒラギノ角ゴシック" panose="020B0300000000000000" charset="-128"/>
              </a:rPr>
              <a:t>Click here to add content of the text，and briefly explain your point of view.</a:t>
            </a:r>
            <a:endParaRPr lang="en-US" altLang="zh-CN"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00000"/>
              </a:lnSpc>
            </a:pPr>
            <a:r>
              <a:rPr lang="en-US" altLang="zh-CN">
                <a:latin typeface="ヒラギノ角ゴシック" panose="020B0300000000000000" charset="-128"/>
                <a:ea typeface="ヒラギノ角ゴシック" panose="020B0300000000000000" charset="-128"/>
              </a:rPr>
              <a:t>Click here to add content of the text，and briefly explain your point of view.</a:t>
            </a:r>
            <a:endParaRPr lang="en-US" altLang="zh-CN">
              <a:latin typeface="ヒラギノ角ゴシック" panose="020B0300000000000000" charset="-128"/>
              <a:ea typeface="ヒラギノ角ゴシック" panose="020B0300000000000000" charset="-128"/>
            </a:endParaRPr>
          </a:p>
          <a:p>
            <a:pPr>
              <a:lnSpc>
                <a:spcPct val="100000"/>
              </a:lnSpc>
            </a:pPr>
            <a:r>
              <a:rPr lang="en-US" altLang="zh-CN">
                <a:latin typeface="ヒラギノ角ゴシック" panose="020B0300000000000000" charset="-128"/>
                <a:ea typeface="ヒラギノ角ゴシック" panose="020B0300000000000000" charset="-128"/>
              </a:rPr>
              <a:t>Click here to add content of the text，and briefly explain your point of view.</a:t>
            </a:r>
            <a:endParaRPr lang="en-US" altLang="zh-CN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616585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90204" pitchFamily="34" charset="0"/>
              <a:buChar char="•"/>
              <a:defRPr sz="2800"/>
            </a:lvl1pPr>
            <a:lvl2pPr marL="685800" lvl="1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/>
            </a:lvl2pPr>
            <a:lvl3pPr marL="1143000" lvl="2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/>
            </a:lvl3pPr>
            <a:lvl4pPr marL="1600200" lvl="3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4pPr>
            <a:lvl5pPr marL="2057400" lvl="4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</a:lvl9pPr>
          </a:lstStyle>
          <a:p>
            <a:pPr>
              <a:lnSpc>
                <a:spcPct val="100000"/>
              </a:lnSpc>
            </a:pPr>
            <a:r>
              <a:rPr lang="en-US" altLang="zh-CN" sz="240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Click here to add content of the text，and briefly explain your point of view.</a:t>
            </a:r>
            <a:endParaRPr lang="en-US" altLang="zh-CN" sz="240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240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Click here to add content of the text，and briefly explain your point of view.</a:t>
            </a:r>
            <a:endParaRPr lang="en-US" altLang="zh-CN" sz="240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240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Click here to add content of the text，and briefly explain your point of view.</a:t>
            </a:r>
            <a:endParaRPr lang="en-US" altLang="zh-CN" sz="2400" dirty="0">
              <a:latin typeface="ヒラギノ角ゴシック" panose="020B0300000000000000" charset="-128"/>
              <a:ea typeface="ヒラギノ角ゴシック" panose="020B0300000000000000" charset="-128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Enter Title</a:t>
            </a:r>
            <a:endParaRPr lang="en-US" altLang="zh-CN" dirty="0">
              <a:sym typeface="+mn-ea"/>
            </a:endParaRPr>
          </a:p>
        </p:txBody>
      </p:sp>
      <p:pic>
        <p:nvPicPr>
          <p:cNvPr id="8" name="图片占位符 7"/>
          <p:cNvPicPr>
            <a:picLocks noGrp="1" noChangeAspect="1"/>
          </p:cNvPicPr>
          <p:nvPr>
            <p:ph type="pic" idx="1"/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r="136"/>
          <a:stretch>
            <a:fillRect/>
          </a:stretch>
        </p:blipFill>
        <p:spPr/>
      </p:pic>
      <p:sp>
        <p:nvSpPr>
          <p:cNvPr id="7" name="文本占位符 6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Click here to add content of the text，and briefly explain your point of view.</a:t>
            </a:r>
            <a:endParaRPr lang="en-US" altLang="zh-CN" dirty="0"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 preferRelativeResize="0">
            <a:picLocks noChangeArrowheads="1"/>
          </p:cNvPicPr>
          <p:nvPr>
            <p:custDataLst>
              <p:tags r:id="rId1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27"/>
          <a:stretch>
            <a:fillRect/>
          </a:stretch>
        </p:blipFill>
        <p:spPr bwMode="auto">
          <a:xfrm>
            <a:off x="1555200" y="1418400"/>
            <a:ext cx="9082800" cy="45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554600" y="304308"/>
            <a:ext cx="9082800" cy="939600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pPr algn="l"/>
            <a:r>
              <a:rPr lang="en-US" altLang="zh-CN" sz="3600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sz="3600" dirty="0">
              <a:latin typeface="ヒラギノ角ゴシック" panose="020B0300000000000000" charset="-128"/>
              <a:ea typeface="ヒラギノ角ゴシック" panose="020B0300000000000000" charset="-128"/>
              <a:cs typeface="+mj-cs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1554600" y="6148762"/>
            <a:ext cx="9082800" cy="597600"/>
          </a:xfrm>
          <a:prstGeom prst="rect">
            <a:avLst/>
          </a:prstGeom>
          <a:noFill/>
        </p:spPr>
        <p:txBody>
          <a:bodyPr wrap="square" rtlCol="0" anchor="t" anchorCtr="0">
            <a:normAutofit/>
          </a:bodyPr>
          <a:lstStyle/>
          <a:p>
            <a:r>
              <a:rPr lang="en-US" altLang="zh-CN"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Click here to add content of the text，and briefly explain your point of view.</a:t>
            </a:r>
            <a:endParaRPr lang="en-US" altLang="zh-CN" sz="1800" dirty="0"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5807969" y="2276873"/>
            <a:ext cx="2708433" cy="861775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en-US" altLang="zh-CN" sz="4800" dirty="0">
                <a:latin typeface="ヒラギノ角ゴシック" panose="020B0300000000000000" charset="-128"/>
                <a:ea typeface="ヒラギノ角ゴシック" panose="020B0300000000000000" charset="-128"/>
                <a:cs typeface="+mj-cs"/>
                <a:sym typeface="Arial" panose="020B0604020202090204" pitchFamily="34" charset="0"/>
              </a:rPr>
              <a:t>Contents</a:t>
            </a:r>
            <a:endParaRPr lang="en-US" altLang="zh-CN" sz="4800" dirty="0">
              <a:latin typeface="ヒラギノ角ゴシック" panose="020B0300000000000000" charset="-128"/>
              <a:ea typeface="ヒラギノ角ゴシック" panose="020B0300000000000000" charset="-128"/>
              <a:cs typeface="+mj-cs"/>
              <a:sym typeface="Arial" panose="020B0604020202090204" pitchFamily="34" charset="0"/>
            </a:endParaRPr>
          </a:p>
        </p:txBody>
      </p:sp>
      <p:sp>
        <p:nvSpPr>
          <p:cNvPr id="6" name="Rechteck 36"/>
          <p:cNvSpPr/>
          <p:nvPr>
            <p:custDataLst>
              <p:tags r:id="rId2"/>
            </p:custDataLst>
          </p:nvPr>
        </p:nvSpPr>
        <p:spPr bwMode="gray">
          <a:xfrm>
            <a:off x="3976370" y="3940175"/>
            <a:ext cx="5054600" cy="736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48000" rIns="288000" bIns="48000" anchor="ctr"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zh-CN" dirty="0">
                <a:solidFill>
                  <a:schemeClr val="bg2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b="1" noProof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10" name="Freeform 63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3599724" y="2091921"/>
            <a:ext cx="1619985" cy="1231675"/>
          </a:xfrm>
          <a:custGeom>
            <a:avLst/>
            <a:gdLst>
              <a:gd name="T0" fmla="*/ 36 w 113"/>
              <a:gd name="T1" fmla="*/ 11 h 86"/>
              <a:gd name="T2" fmla="*/ 106 w 113"/>
              <a:gd name="T3" fmla="*/ 32 h 86"/>
              <a:gd name="T4" fmla="*/ 102 w 113"/>
              <a:gd name="T5" fmla="*/ 35 h 86"/>
              <a:gd name="T6" fmla="*/ 99 w 113"/>
              <a:gd name="T7" fmla="*/ 39 h 86"/>
              <a:gd name="T8" fmla="*/ 95 w 113"/>
              <a:gd name="T9" fmla="*/ 43 h 86"/>
              <a:gd name="T10" fmla="*/ 91 w 113"/>
              <a:gd name="T11" fmla="*/ 86 h 86"/>
              <a:gd name="T12" fmla="*/ 91 w 113"/>
              <a:gd name="T13" fmla="*/ 47 h 86"/>
              <a:gd name="T14" fmla="*/ 81 w 113"/>
              <a:gd name="T15" fmla="*/ 86 h 86"/>
              <a:gd name="T16" fmla="*/ 77 w 113"/>
              <a:gd name="T17" fmla="*/ 59 h 86"/>
              <a:gd name="T18" fmla="*/ 74 w 113"/>
              <a:gd name="T19" fmla="*/ 56 h 86"/>
              <a:gd name="T20" fmla="*/ 70 w 113"/>
              <a:gd name="T21" fmla="*/ 86 h 86"/>
              <a:gd name="T22" fmla="*/ 70 w 113"/>
              <a:gd name="T23" fmla="*/ 54 h 86"/>
              <a:gd name="T24" fmla="*/ 59 w 113"/>
              <a:gd name="T25" fmla="*/ 86 h 86"/>
              <a:gd name="T26" fmla="*/ 56 w 113"/>
              <a:gd name="T27" fmla="*/ 65 h 86"/>
              <a:gd name="T28" fmla="*/ 52 w 113"/>
              <a:gd name="T29" fmla="*/ 68 h 86"/>
              <a:gd name="T30" fmla="*/ 48 w 113"/>
              <a:gd name="T31" fmla="*/ 86 h 86"/>
              <a:gd name="T32" fmla="*/ 48 w 113"/>
              <a:gd name="T33" fmla="*/ 71 h 86"/>
              <a:gd name="T34" fmla="*/ 38 w 113"/>
              <a:gd name="T35" fmla="*/ 86 h 86"/>
              <a:gd name="T36" fmla="*/ 34 w 113"/>
              <a:gd name="T37" fmla="*/ 70 h 86"/>
              <a:gd name="T38" fmla="*/ 31 w 113"/>
              <a:gd name="T39" fmla="*/ 67 h 86"/>
              <a:gd name="T40" fmla="*/ 27 w 113"/>
              <a:gd name="T41" fmla="*/ 86 h 86"/>
              <a:gd name="T42" fmla="*/ 27 w 113"/>
              <a:gd name="T43" fmla="*/ 67 h 86"/>
              <a:gd name="T44" fmla="*/ 16 w 113"/>
              <a:gd name="T45" fmla="*/ 86 h 86"/>
              <a:gd name="T46" fmla="*/ 5 w 113"/>
              <a:gd name="T47" fmla="*/ 79 h 86"/>
              <a:gd name="T48" fmla="*/ 2 w 113"/>
              <a:gd name="T49" fmla="*/ 76 h 86"/>
              <a:gd name="T50" fmla="*/ 0 w 113"/>
              <a:gd name="T51" fmla="*/ 58 h 86"/>
              <a:gd name="T52" fmla="*/ 38 w 113"/>
              <a:gd name="T53" fmla="*/ 64 h 86"/>
              <a:gd name="T54" fmla="*/ 70 w 113"/>
              <a:gd name="T55" fmla="*/ 45 h 86"/>
              <a:gd name="T56" fmla="*/ 82 w 113"/>
              <a:gd name="T57" fmla="*/ 46 h 86"/>
              <a:gd name="T58" fmla="*/ 111 w 113"/>
              <a:gd name="T59" fmla="*/ 13 h 86"/>
              <a:gd name="T60" fmla="*/ 89 w 113"/>
              <a:gd name="T61" fmla="*/ 10 h 86"/>
              <a:gd name="T62" fmla="*/ 74 w 113"/>
              <a:gd name="T63" fmla="*/ 31 h 86"/>
              <a:gd name="T64" fmla="*/ 42 w 113"/>
              <a:gd name="T65" fmla="*/ 49 h 86"/>
              <a:gd name="T66" fmla="*/ 25 w 113"/>
              <a:gd name="T67" fmla="*/ 43 h 86"/>
              <a:gd name="T68" fmla="*/ 13 w 113"/>
              <a:gd name="T69" fmla="*/ 86 h 86"/>
              <a:gd name="T70" fmla="*/ 13 w 113"/>
              <a:gd name="T71" fmla="*/ 75 h 86"/>
              <a:gd name="T72" fmla="*/ 31 w 113"/>
              <a:gd name="T73" fmla="*/ 12 h 86"/>
              <a:gd name="T74" fmla="*/ 49 w 113"/>
              <a:gd name="T75" fmla="*/ 19 h 86"/>
              <a:gd name="T76" fmla="*/ 39 w 113"/>
              <a:gd name="T77" fmla="*/ 19 h 86"/>
              <a:gd name="T78" fmla="*/ 43 w 113"/>
              <a:gd name="T79" fmla="*/ 44 h 86"/>
              <a:gd name="T80" fmla="*/ 34 w 113"/>
              <a:gd name="T81" fmla="*/ 31 h 86"/>
              <a:gd name="T82" fmla="*/ 20 w 113"/>
              <a:gd name="T83" fmla="*/ 38 h 86"/>
              <a:gd name="T84" fmla="*/ 30 w 113"/>
              <a:gd name="T85" fmla="*/ 17 h 86"/>
              <a:gd name="T86" fmla="*/ 21 w 113"/>
              <a:gd name="T87" fmla="*/ 2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86">
                <a:moveTo>
                  <a:pt x="36" y="2"/>
                </a:moveTo>
                <a:cubicBezTo>
                  <a:pt x="39" y="2"/>
                  <a:pt x="41" y="4"/>
                  <a:pt x="41" y="6"/>
                </a:cubicBezTo>
                <a:cubicBezTo>
                  <a:pt x="41" y="9"/>
                  <a:pt x="39" y="11"/>
                  <a:pt x="36" y="11"/>
                </a:cubicBezTo>
                <a:cubicBezTo>
                  <a:pt x="34" y="11"/>
                  <a:pt x="32" y="9"/>
                  <a:pt x="32" y="6"/>
                </a:cubicBezTo>
                <a:cubicBezTo>
                  <a:pt x="32" y="4"/>
                  <a:pt x="34" y="2"/>
                  <a:pt x="36" y="2"/>
                </a:cubicBezTo>
                <a:close/>
                <a:moveTo>
                  <a:pt x="106" y="32"/>
                </a:moveTo>
                <a:cubicBezTo>
                  <a:pt x="106" y="86"/>
                  <a:pt x="106" y="86"/>
                  <a:pt x="106" y="86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6" y="32"/>
                  <a:pt x="106" y="32"/>
                </a:cubicBezTo>
                <a:close/>
                <a:moveTo>
                  <a:pt x="99" y="39"/>
                </a:moveTo>
                <a:cubicBezTo>
                  <a:pt x="99" y="86"/>
                  <a:pt x="99" y="86"/>
                  <a:pt x="99" y="86"/>
                </a:cubicBezTo>
                <a:cubicBezTo>
                  <a:pt x="97" y="86"/>
                  <a:pt x="96" y="86"/>
                  <a:pt x="95" y="86"/>
                </a:cubicBezTo>
                <a:cubicBezTo>
                  <a:pt x="95" y="43"/>
                  <a:pt x="95" y="43"/>
                  <a:pt x="95" y="43"/>
                </a:cubicBezTo>
                <a:cubicBezTo>
                  <a:pt x="99" y="39"/>
                  <a:pt x="99" y="39"/>
                  <a:pt x="99" y="39"/>
                </a:cubicBezTo>
                <a:close/>
                <a:moveTo>
                  <a:pt x="91" y="47"/>
                </a:moveTo>
                <a:cubicBezTo>
                  <a:pt x="91" y="86"/>
                  <a:pt x="91" y="86"/>
                  <a:pt x="91" y="86"/>
                </a:cubicBezTo>
                <a:cubicBezTo>
                  <a:pt x="90" y="86"/>
                  <a:pt x="89" y="86"/>
                  <a:pt x="88" y="86"/>
                </a:cubicBezTo>
                <a:cubicBezTo>
                  <a:pt x="88" y="51"/>
                  <a:pt x="88" y="51"/>
                  <a:pt x="88" y="51"/>
                </a:cubicBezTo>
                <a:cubicBezTo>
                  <a:pt x="91" y="47"/>
                  <a:pt x="91" y="47"/>
                  <a:pt x="91" y="47"/>
                </a:cubicBezTo>
                <a:close/>
                <a:moveTo>
                  <a:pt x="84" y="55"/>
                </a:moveTo>
                <a:cubicBezTo>
                  <a:pt x="84" y="86"/>
                  <a:pt x="84" y="86"/>
                  <a:pt x="84" y="86"/>
                </a:cubicBezTo>
                <a:cubicBezTo>
                  <a:pt x="83" y="86"/>
                  <a:pt x="82" y="86"/>
                  <a:pt x="81" y="86"/>
                </a:cubicBezTo>
                <a:cubicBezTo>
                  <a:pt x="81" y="59"/>
                  <a:pt x="81" y="59"/>
                  <a:pt x="81" y="59"/>
                </a:cubicBezTo>
                <a:cubicBezTo>
                  <a:pt x="84" y="55"/>
                  <a:pt x="84" y="55"/>
                  <a:pt x="84" y="55"/>
                </a:cubicBezTo>
                <a:close/>
                <a:moveTo>
                  <a:pt x="77" y="59"/>
                </a:moveTo>
                <a:cubicBezTo>
                  <a:pt x="77" y="86"/>
                  <a:pt x="77" y="86"/>
                  <a:pt x="77" y="86"/>
                </a:cubicBezTo>
                <a:cubicBezTo>
                  <a:pt x="76" y="86"/>
                  <a:pt x="75" y="86"/>
                  <a:pt x="74" y="86"/>
                </a:cubicBezTo>
                <a:cubicBezTo>
                  <a:pt x="74" y="56"/>
                  <a:pt x="74" y="56"/>
                  <a:pt x="74" y="56"/>
                </a:cubicBezTo>
                <a:cubicBezTo>
                  <a:pt x="77" y="59"/>
                  <a:pt x="77" y="59"/>
                  <a:pt x="77" y="59"/>
                </a:cubicBezTo>
                <a:close/>
                <a:moveTo>
                  <a:pt x="70" y="54"/>
                </a:moveTo>
                <a:cubicBezTo>
                  <a:pt x="70" y="86"/>
                  <a:pt x="70" y="86"/>
                  <a:pt x="70" y="86"/>
                </a:cubicBezTo>
                <a:cubicBezTo>
                  <a:pt x="69" y="86"/>
                  <a:pt x="68" y="86"/>
                  <a:pt x="66" y="86"/>
                </a:cubicBezTo>
                <a:cubicBezTo>
                  <a:pt x="66" y="57"/>
                  <a:pt x="66" y="57"/>
                  <a:pt x="66" y="57"/>
                </a:cubicBezTo>
                <a:cubicBezTo>
                  <a:pt x="70" y="54"/>
                  <a:pt x="70" y="54"/>
                  <a:pt x="70" y="54"/>
                </a:cubicBezTo>
                <a:close/>
                <a:moveTo>
                  <a:pt x="63" y="59"/>
                </a:moveTo>
                <a:cubicBezTo>
                  <a:pt x="63" y="86"/>
                  <a:pt x="63" y="86"/>
                  <a:pt x="63" y="86"/>
                </a:cubicBezTo>
                <a:cubicBezTo>
                  <a:pt x="62" y="86"/>
                  <a:pt x="60" y="86"/>
                  <a:pt x="59" y="86"/>
                </a:cubicBezTo>
                <a:cubicBezTo>
                  <a:pt x="59" y="62"/>
                  <a:pt x="59" y="62"/>
                  <a:pt x="59" y="62"/>
                </a:cubicBezTo>
                <a:cubicBezTo>
                  <a:pt x="63" y="59"/>
                  <a:pt x="63" y="59"/>
                  <a:pt x="63" y="59"/>
                </a:cubicBezTo>
                <a:close/>
                <a:moveTo>
                  <a:pt x="56" y="65"/>
                </a:moveTo>
                <a:cubicBezTo>
                  <a:pt x="56" y="86"/>
                  <a:pt x="56" y="86"/>
                  <a:pt x="56" y="86"/>
                </a:cubicBezTo>
                <a:cubicBezTo>
                  <a:pt x="54" y="86"/>
                  <a:pt x="53" y="86"/>
                  <a:pt x="52" y="86"/>
                </a:cubicBezTo>
                <a:cubicBezTo>
                  <a:pt x="52" y="68"/>
                  <a:pt x="52" y="68"/>
                  <a:pt x="52" y="68"/>
                </a:cubicBezTo>
                <a:cubicBezTo>
                  <a:pt x="56" y="65"/>
                  <a:pt x="56" y="65"/>
                  <a:pt x="56" y="65"/>
                </a:cubicBezTo>
                <a:close/>
                <a:moveTo>
                  <a:pt x="48" y="71"/>
                </a:moveTo>
                <a:cubicBezTo>
                  <a:pt x="48" y="86"/>
                  <a:pt x="48" y="86"/>
                  <a:pt x="48" y="86"/>
                </a:cubicBezTo>
                <a:cubicBezTo>
                  <a:pt x="47" y="86"/>
                  <a:pt x="46" y="86"/>
                  <a:pt x="45" y="86"/>
                </a:cubicBezTo>
                <a:cubicBezTo>
                  <a:pt x="45" y="73"/>
                  <a:pt x="45" y="73"/>
                  <a:pt x="45" y="73"/>
                </a:cubicBezTo>
                <a:cubicBezTo>
                  <a:pt x="48" y="71"/>
                  <a:pt x="48" y="71"/>
                  <a:pt x="48" y="71"/>
                </a:cubicBezTo>
                <a:close/>
                <a:moveTo>
                  <a:pt x="41" y="75"/>
                </a:moveTo>
                <a:cubicBezTo>
                  <a:pt x="41" y="86"/>
                  <a:pt x="41" y="86"/>
                  <a:pt x="41" y="86"/>
                </a:cubicBezTo>
                <a:cubicBezTo>
                  <a:pt x="40" y="86"/>
                  <a:pt x="39" y="86"/>
                  <a:pt x="38" y="86"/>
                </a:cubicBezTo>
                <a:cubicBezTo>
                  <a:pt x="38" y="72"/>
                  <a:pt x="38" y="72"/>
                  <a:pt x="38" y="72"/>
                </a:cubicBezTo>
                <a:cubicBezTo>
                  <a:pt x="41" y="75"/>
                  <a:pt x="41" y="75"/>
                  <a:pt x="41" y="75"/>
                </a:cubicBezTo>
                <a:close/>
                <a:moveTo>
                  <a:pt x="34" y="70"/>
                </a:moveTo>
                <a:cubicBezTo>
                  <a:pt x="34" y="86"/>
                  <a:pt x="34" y="86"/>
                  <a:pt x="34" y="86"/>
                </a:cubicBezTo>
                <a:cubicBezTo>
                  <a:pt x="33" y="86"/>
                  <a:pt x="32" y="86"/>
                  <a:pt x="31" y="86"/>
                </a:cubicBezTo>
                <a:cubicBezTo>
                  <a:pt x="31" y="67"/>
                  <a:pt x="31" y="67"/>
                  <a:pt x="31" y="67"/>
                </a:cubicBezTo>
                <a:cubicBezTo>
                  <a:pt x="34" y="70"/>
                  <a:pt x="34" y="70"/>
                  <a:pt x="34" y="70"/>
                </a:cubicBezTo>
                <a:close/>
                <a:moveTo>
                  <a:pt x="27" y="67"/>
                </a:move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6"/>
                  <a:pt x="23" y="86"/>
                </a:cubicBezTo>
                <a:cubicBezTo>
                  <a:pt x="23" y="69"/>
                  <a:pt x="23" y="69"/>
                  <a:pt x="23" y="69"/>
                </a:cubicBezTo>
                <a:cubicBezTo>
                  <a:pt x="27" y="67"/>
                  <a:pt x="27" y="67"/>
                  <a:pt x="27" y="67"/>
                </a:cubicBezTo>
                <a:close/>
                <a:moveTo>
                  <a:pt x="20" y="71"/>
                </a:moveTo>
                <a:cubicBezTo>
                  <a:pt x="20" y="86"/>
                  <a:pt x="20" y="86"/>
                  <a:pt x="20" y="86"/>
                </a:cubicBezTo>
                <a:cubicBezTo>
                  <a:pt x="19" y="86"/>
                  <a:pt x="17" y="86"/>
                  <a:pt x="16" y="86"/>
                </a:cubicBezTo>
                <a:cubicBezTo>
                  <a:pt x="16" y="73"/>
                  <a:pt x="16" y="73"/>
                  <a:pt x="16" y="73"/>
                </a:cubicBezTo>
                <a:cubicBezTo>
                  <a:pt x="20" y="71"/>
                  <a:pt x="20" y="71"/>
                  <a:pt x="20" y="71"/>
                </a:cubicBezTo>
                <a:close/>
                <a:moveTo>
                  <a:pt x="5" y="79"/>
                </a:moveTo>
                <a:cubicBezTo>
                  <a:pt x="5" y="86"/>
                  <a:pt x="5" y="86"/>
                  <a:pt x="5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76"/>
                  <a:pt x="2" y="76"/>
                  <a:pt x="2" y="76"/>
                </a:cubicBezTo>
                <a:cubicBezTo>
                  <a:pt x="4" y="80"/>
                  <a:pt x="4" y="80"/>
                  <a:pt x="4" y="80"/>
                </a:cubicBezTo>
                <a:cubicBezTo>
                  <a:pt x="5" y="79"/>
                  <a:pt x="5" y="79"/>
                  <a:pt x="5" y="79"/>
                </a:cubicBezTo>
                <a:close/>
                <a:moveTo>
                  <a:pt x="0" y="58"/>
                </a:moveTo>
                <a:cubicBezTo>
                  <a:pt x="7" y="70"/>
                  <a:pt x="7" y="70"/>
                  <a:pt x="7" y="70"/>
                </a:cubicBezTo>
                <a:cubicBezTo>
                  <a:pt x="29" y="57"/>
                  <a:pt x="29" y="57"/>
                  <a:pt x="29" y="57"/>
                </a:cubicBezTo>
                <a:cubicBezTo>
                  <a:pt x="38" y="64"/>
                  <a:pt x="38" y="64"/>
                  <a:pt x="38" y="64"/>
                </a:cubicBezTo>
                <a:cubicBezTo>
                  <a:pt x="42" y="66"/>
                  <a:pt x="42" y="66"/>
                  <a:pt x="42" y="66"/>
                </a:cubicBezTo>
                <a:cubicBezTo>
                  <a:pt x="46" y="63"/>
                  <a:pt x="46" y="63"/>
                  <a:pt x="46" y="63"/>
                </a:cubicBezTo>
                <a:cubicBezTo>
                  <a:pt x="70" y="45"/>
                  <a:pt x="70" y="45"/>
                  <a:pt x="70" y="45"/>
                </a:cubicBezTo>
                <a:cubicBezTo>
                  <a:pt x="73" y="47"/>
                  <a:pt x="73" y="47"/>
                  <a:pt x="73" y="47"/>
                </a:cubicBezTo>
                <a:cubicBezTo>
                  <a:pt x="78" y="51"/>
                  <a:pt x="78" y="51"/>
                  <a:pt x="78" y="51"/>
                </a:cubicBezTo>
                <a:cubicBezTo>
                  <a:pt x="82" y="46"/>
                  <a:pt x="82" y="46"/>
                  <a:pt x="82" y="46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3" y="0"/>
                  <a:pt x="113" y="0"/>
                  <a:pt x="113" y="0"/>
                </a:cubicBezTo>
                <a:cubicBezTo>
                  <a:pt x="101" y="5"/>
                  <a:pt x="101" y="5"/>
                  <a:pt x="101" y="5"/>
                </a:cubicBezTo>
                <a:cubicBezTo>
                  <a:pt x="89" y="10"/>
                  <a:pt x="89" y="10"/>
                  <a:pt x="89" y="10"/>
                </a:cubicBezTo>
                <a:cubicBezTo>
                  <a:pt x="93" y="13"/>
                  <a:pt x="93" y="13"/>
                  <a:pt x="93" y="13"/>
                </a:cubicBezTo>
                <a:cubicBezTo>
                  <a:pt x="76" y="32"/>
                  <a:pt x="76" y="32"/>
                  <a:pt x="76" y="32"/>
                </a:cubicBezTo>
                <a:cubicBezTo>
                  <a:pt x="74" y="31"/>
                  <a:pt x="74" y="31"/>
                  <a:pt x="74" y="31"/>
                </a:cubicBezTo>
                <a:cubicBezTo>
                  <a:pt x="70" y="28"/>
                  <a:pt x="70" y="28"/>
                  <a:pt x="70" y="28"/>
                </a:cubicBezTo>
                <a:cubicBezTo>
                  <a:pt x="65" y="31"/>
                  <a:pt x="65" y="31"/>
                  <a:pt x="65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3" y="43"/>
                  <a:pt x="33" y="43"/>
                  <a:pt x="33" y="43"/>
                </a:cubicBezTo>
                <a:cubicBezTo>
                  <a:pt x="29" y="41"/>
                  <a:pt x="29" y="41"/>
                  <a:pt x="29" y="41"/>
                </a:cubicBezTo>
                <a:cubicBezTo>
                  <a:pt x="25" y="43"/>
                  <a:pt x="25" y="43"/>
                  <a:pt x="25" y="43"/>
                </a:cubicBezTo>
                <a:cubicBezTo>
                  <a:pt x="0" y="58"/>
                  <a:pt x="0" y="58"/>
                  <a:pt x="0" y="58"/>
                </a:cubicBezTo>
                <a:close/>
                <a:moveTo>
                  <a:pt x="13" y="75"/>
                </a:moveTo>
                <a:cubicBezTo>
                  <a:pt x="13" y="86"/>
                  <a:pt x="13" y="86"/>
                  <a:pt x="13" y="86"/>
                </a:cubicBezTo>
                <a:cubicBezTo>
                  <a:pt x="11" y="86"/>
                  <a:pt x="10" y="86"/>
                  <a:pt x="9" y="86"/>
                </a:cubicBezTo>
                <a:cubicBezTo>
                  <a:pt x="9" y="77"/>
                  <a:pt x="9" y="77"/>
                  <a:pt x="9" y="77"/>
                </a:cubicBezTo>
                <a:cubicBezTo>
                  <a:pt x="13" y="75"/>
                  <a:pt x="13" y="75"/>
                  <a:pt x="13" y="75"/>
                </a:cubicBezTo>
                <a:close/>
                <a:moveTo>
                  <a:pt x="21" y="22"/>
                </a:moveTo>
                <a:cubicBezTo>
                  <a:pt x="23" y="17"/>
                  <a:pt x="23" y="17"/>
                  <a:pt x="23" y="17"/>
                </a:cubicBezTo>
                <a:cubicBezTo>
                  <a:pt x="31" y="12"/>
                  <a:pt x="31" y="12"/>
                  <a:pt x="3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3" y="19"/>
                  <a:pt x="43" y="19"/>
                  <a:pt x="43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1"/>
                  <a:pt x="49" y="21"/>
                  <a:pt x="49" y="21"/>
                </a:cubicBezTo>
                <a:cubicBezTo>
                  <a:pt x="41" y="22"/>
                  <a:pt x="41" y="22"/>
                  <a:pt x="41" y="22"/>
                </a:cubicBezTo>
                <a:cubicBezTo>
                  <a:pt x="39" y="19"/>
                  <a:pt x="39" y="19"/>
                  <a:pt x="39" y="19"/>
                </a:cubicBezTo>
                <a:cubicBezTo>
                  <a:pt x="37" y="26"/>
                  <a:pt x="37" y="26"/>
                  <a:pt x="37" y="26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44"/>
                  <a:pt x="43" y="44"/>
                  <a:pt x="43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39" y="35"/>
                  <a:pt x="39" y="35"/>
                  <a:pt x="39" y="35"/>
                </a:cubicBezTo>
                <a:cubicBezTo>
                  <a:pt x="34" y="31"/>
                  <a:pt x="34" y="31"/>
                  <a:pt x="34" y="31"/>
                </a:cubicBezTo>
                <a:cubicBezTo>
                  <a:pt x="32" y="33"/>
                  <a:pt x="31" y="38"/>
                  <a:pt x="31" y="38"/>
                </a:cubicBezTo>
                <a:cubicBezTo>
                  <a:pt x="21" y="40"/>
                  <a:pt x="21" y="40"/>
                  <a:pt x="21" y="40"/>
                </a:cubicBezTo>
                <a:cubicBezTo>
                  <a:pt x="20" y="38"/>
                  <a:pt x="20" y="38"/>
                  <a:pt x="20" y="38"/>
                </a:cubicBezTo>
                <a:cubicBezTo>
                  <a:pt x="27" y="35"/>
                  <a:pt x="27" y="35"/>
                  <a:pt x="27" y="35"/>
                </a:cubicBezTo>
                <a:cubicBezTo>
                  <a:pt x="29" y="25"/>
                  <a:pt x="29" y="25"/>
                  <a:pt x="29" y="25"/>
                </a:cubicBezTo>
                <a:cubicBezTo>
                  <a:pt x="30" y="17"/>
                  <a:pt x="30" y="17"/>
                  <a:pt x="30" y="17"/>
                </a:cubicBezTo>
                <a:cubicBezTo>
                  <a:pt x="26" y="18"/>
                  <a:pt x="26" y="18"/>
                  <a:pt x="26" y="18"/>
                </a:cubicBezTo>
                <a:cubicBezTo>
                  <a:pt x="23" y="24"/>
                  <a:pt x="23" y="24"/>
                  <a:pt x="23" y="24"/>
                </a:cubicBezTo>
                <a:lnTo>
                  <a:pt x="21" y="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ja-JP" altLang="en-US" dirty="0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5" name="Abgerundetes Rechteck 37"/>
          <p:cNvSpPr/>
          <p:nvPr>
            <p:custDataLst>
              <p:tags r:id="rId4"/>
            </p:custDataLst>
          </p:nvPr>
        </p:nvSpPr>
        <p:spPr bwMode="gray">
          <a:xfrm>
            <a:off x="3261919" y="3933760"/>
            <a:ext cx="748643" cy="748640"/>
          </a:xfrm>
          <a:prstGeom prst="roundRect">
            <a:avLst>
              <a:gd name="adj" fmla="val 9083"/>
            </a:avLst>
          </a:prstGeom>
          <a:solidFill>
            <a:schemeClr val="accent1"/>
          </a:solidFill>
          <a:ln w="12700">
            <a:noFill/>
            <a:round/>
          </a:ln>
          <a:scene3d>
            <a:camera prst="perspectiveRelaxed" fov="3600000">
              <a:rot lat="20999999" lon="19499988" rev="0"/>
            </a:camera>
            <a:lightRig rig="threePt" dir="t"/>
          </a:scene3d>
          <a:sp3d extrusionH="533400">
            <a:bevelT w="63500" h="31750"/>
            <a:bevelB w="63500" h="44450"/>
          </a:sp3d>
        </p:spPr>
        <p:txBody>
          <a:bodyPr rtlCol="0" anchor="ctr">
            <a:normAutofit fontScale="72500"/>
          </a:bodyPr>
          <a:lstStyle/>
          <a:p>
            <a:pPr algn="ctr"/>
            <a:r>
              <a: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1</a:t>
            </a:r>
            <a:endParaRPr lang="en-US" sz="5335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5807969" y="1789749"/>
            <a:ext cx="2708433" cy="861775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en-US" altLang="zh-CN" sz="4800" dirty="0">
                <a:latin typeface="ヒラギノ角ゴシック" panose="020B0300000000000000" charset="-128"/>
                <a:ea typeface="ヒラギノ角ゴシック" panose="020B0300000000000000" charset="-128"/>
                <a:cs typeface="+mj-cs"/>
                <a:sym typeface="Arial" panose="020B0604020202090204" pitchFamily="34" charset="0"/>
              </a:rPr>
              <a:t>Contents</a:t>
            </a:r>
            <a:endParaRPr lang="en-US" altLang="zh-CN" sz="4800" dirty="0">
              <a:latin typeface="ヒラギノ角ゴシック" panose="020B0300000000000000" charset="-128"/>
              <a:ea typeface="ヒラギノ角ゴシック" panose="020B0300000000000000" charset="-128"/>
              <a:cs typeface="+mj-cs"/>
              <a:sym typeface="Arial" panose="020B0604020202090204" pitchFamily="34" charset="0"/>
            </a:endParaRPr>
          </a:p>
        </p:txBody>
      </p:sp>
      <p:sp>
        <p:nvSpPr>
          <p:cNvPr id="6" name="Rechteck 36"/>
          <p:cNvSpPr/>
          <p:nvPr>
            <p:custDataLst>
              <p:tags r:id="rId2"/>
            </p:custDataLst>
          </p:nvPr>
        </p:nvSpPr>
        <p:spPr bwMode="gray">
          <a:xfrm>
            <a:off x="3976370" y="3239770"/>
            <a:ext cx="5054600" cy="736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48000" rIns="288000" bIns="48000" anchor="ctr"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zh-CN" dirty="0">
                <a:solidFill>
                  <a:schemeClr val="bg2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b="1" noProof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10" name="Freeform 63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3599724" y="1604797"/>
            <a:ext cx="1619985" cy="1231675"/>
          </a:xfrm>
          <a:custGeom>
            <a:avLst/>
            <a:gdLst>
              <a:gd name="T0" fmla="*/ 36 w 113"/>
              <a:gd name="T1" fmla="*/ 11 h 86"/>
              <a:gd name="T2" fmla="*/ 106 w 113"/>
              <a:gd name="T3" fmla="*/ 32 h 86"/>
              <a:gd name="T4" fmla="*/ 102 w 113"/>
              <a:gd name="T5" fmla="*/ 35 h 86"/>
              <a:gd name="T6" fmla="*/ 99 w 113"/>
              <a:gd name="T7" fmla="*/ 39 h 86"/>
              <a:gd name="T8" fmla="*/ 95 w 113"/>
              <a:gd name="T9" fmla="*/ 43 h 86"/>
              <a:gd name="T10" fmla="*/ 91 w 113"/>
              <a:gd name="T11" fmla="*/ 86 h 86"/>
              <a:gd name="T12" fmla="*/ 91 w 113"/>
              <a:gd name="T13" fmla="*/ 47 h 86"/>
              <a:gd name="T14" fmla="*/ 81 w 113"/>
              <a:gd name="T15" fmla="*/ 86 h 86"/>
              <a:gd name="T16" fmla="*/ 77 w 113"/>
              <a:gd name="T17" fmla="*/ 59 h 86"/>
              <a:gd name="T18" fmla="*/ 74 w 113"/>
              <a:gd name="T19" fmla="*/ 56 h 86"/>
              <a:gd name="T20" fmla="*/ 70 w 113"/>
              <a:gd name="T21" fmla="*/ 86 h 86"/>
              <a:gd name="T22" fmla="*/ 70 w 113"/>
              <a:gd name="T23" fmla="*/ 54 h 86"/>
              <a:gd name="T24" fmla="*/ 59 w 113"/>
              <a:gd name="T25" fmla="*/ 86 h 86"/>
              <a:gd name="T26" fmla="*/ 56 w 113"/>
              <a:gd name="T27" fmla="*/ 65 h 86"/>
              <a:gd name="T28" fmla="*/ 52 w 113"/>
              <a:gd name="T29" fmla="*/ 68 h 86"/>
              <a:gd name="T30" fmla="*/ 48 w 113"/>
              <a:gd name="T31" fmla="*/ 86 h 86"/>
              <a:gd name="T32" fmla="*/ 48 w 113"/>
              <a:gd name="T33" fmla="*/ 71 h 86"/>
              <a:gd name="T34" fmla="*/ 38 w 113"/>
              <a:gd name="T35" fmla="*/ 86 h 86"/>
              <a:gd name="T36" fmla="*/ 34 w 113"/>
              <a:gd name="T37" fmla="*/ 70 h 86"/>
              <a:gd name="T38" fmla="*/ 31 w 113"/>
              <a:gd name="T39" fmla="*/ 67 h 86"/>
              <a:gd name="T40" fmla="*/ 27 w 113"/>
              <a:gd name="T41" fmla="*/ 86 h 86"/>
              <a:gd name="T42" fmla="*/ 27 w 113"/>
              <a:gd name="T43" fmla="*/ 67 h 86"/>
              <a:gd name="T44" fmla="*/ 16 w 113"/>
              <a:gd name="T45" fmla="*/ 86 h 86"/>
              <a:gd name="T46" fmla="*/ 5 w 113"/>
              <a:gd name="T47" fmla="*/ 79 h 86"/>
              <a:gd name="T48" fmla="*/ 2 w 113"/>
              <a:gd name="T49" fmla="*/ 76 h 86"/>
              <a:gd name="T50" fmla="*/ 0 w 113"/>
              <a:gd name="T51" fmla="*/ 58 h 86"/>
              <a:gd name="T52" fmla="*/ 38 w 113"/>
              <a:gd name="T53" fmla="*/ 64 h 86"/>
              <a:gd name="T54" fmla="*/ 70 w 113"/>
              <a:gd name="T55" fmla="*/ 45 h 86"/>
              <a:gd name="T56" fmla="*/ 82 w 113"/>
              <a:gd name="T57" fmla="*/ 46 h 86"/>
              <a:gd name="T58" fmla="*/ 111 w 113"/>
              <a:gd name="T59" fmla="*/ 13 h 86"/>
              <a:gd name="T60" fmla="*/ 89 w 113"/>
              <a:gd name="T61" fmla="*/ 10 h 86"/>
              <a:gd name="T62" fmla="*/ 74 w 113"/>
              <a:gd name="T63" fmla="*/ 31 h 86"/>
              <a:gd name="T64" fmla="*/ 42 w 113"/>
              <a:gd name="T65" fmla="*/ 49 h 86"/>
              <a:gd name="T66" fmla="*/ 25 w 113"/>
              <a:gd name="T67" fmla="*/ 43 h 86"/>
              <a:gd name="T68" fmla="*/ 13 w 113"/>
              <a:gd name="T69" fmla="*/ 86 h 86"/>
              <a:gd name="T70" fmla="*/ 13 w 113"/>
              <a:gd name="T71" fmla="*/ 75 h 86"/>
              <a:gd name="T72" fmla="*/ 31 w 113"/>
              <a:gd name="T73" fmla="*/ 12 h 86"/>
              <a:gd name="T74" fmla="*/ 49 w 113"/>
              <a:gd name="T75" fmla="*/ 19 h 86"/>
              <a:gd name="T76" fmla="*/ 39 w 113"/>
              <a:gd name="T77" fmla="*/ 19 h 86"/>
              <a:gd name="T78" fmla="*/ 43 w 113"/>
              <a:gd name="T79" fmla="*/ 44 h 86"/>
              <a:gd name="T80" fmla="*/ 34 w 113"/>
              <a:gd name="T81" fmla="*/ 31 h 86"/>
              <a:gd name="T82" fmla="*/ 20 w 113"/>
              <a:gd name="T83" fmla="*/ 38 h 86"/>
              <a:gd name="T84" fmla="*/ 30 w 113"/>
              <a:gd name="T85" fmla="*/ 17 h 86"/>
              <a:gd name="T86" fmla="*/ 21 w 113"/>
              <a:gd name="T87" fmla="*/ 2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86">
                <a:moveTo>
                  <a:pt x="36" y="2"/>
                </a:moveTo>
                <a:cubicBezTo>
                  <a:pt x="39" y="2"/>
                  <a:pt x="41" y="4"/>
                  <a:pt x="41" y="6"/>
                </a:cubicBezTo>
                <a:cubicBezTo>
                  <a:pt x="41" y="9"/>
                  <a:pt x="39" y="11"/>
                  <a:pt x="36" y="11"/>
                </a:cubicBezTo>
                <a:cubicBezTo>
                  <a:pt x="34" y="11"/>
                  <a:pt x="32" y="9"/>
                  <a:pt x="32" y="6"/>
                </a:cubicBezTo>
                <a:cubicBezTo>
                  <a:pt x="32" y="4"/>
                  <a:pt x="34" y="2"/>
                  <a:pt x="36" y="2"/>
                </a:cubicBezTo>
                <a:close/>
                <a:moveTo>
                  <a:pt x="106" y="32"/>
                </a:moveTo>
                <a:cubicBezTo>
                  <a:pt x="106" y="86"/>
                  <a:pt x="106" y="86"/>
                  <a:pt x="106" y="86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6" y="32"/>
                  <a:pt x="106" y="32"/>
                </a:cubicBezTo>
                <a:close/>
                <a:moveTo>
                  <a:pt x="99" y="39"/>
                </a:moveTo>
                <a:cubicBezTo>
                  <a:pt x="99" y="86"/>
                  <a:pt x="99" y="86"/>
                  <a:pt x="99" y="86"/>
                </a:cubicBezTo>
                <a:cubicBezTo>
                  <a:pt x="97" y="86"/>
                  <a:pt x="96" y="86"/>
                  <a:pt x="95" y="86"/>
                </a:cubicBezTo>
                <a:cubicBezTo>
                  <a:pt x="95" y="43"/>
                  <a:pt x="95" y="43"/>
                  <a:pt x="95" y="43"/>
                </a:cubicBezTo>
                <a:cubicBezTo>
                  <a:pt x="99" y="39"/>
                  <a:pt x="99" y="39"/>
                  <a:pt x="99" y="39"/>
                </a:cubicBezTo>
                <a:close/>
                <a:moveTo>
                  <a:pt x="91" y="47"/>
                </a:moveTo>
                <a:cubicBezTo>
                  <a:pt x="91" y="86"/>
                  <a:pt x="91" y="86"/>
                  <a:pt x="91" y="86"/>
                </a:cubicBezTo>
                <a:cubicBezTo>
                  <a:pt x="90" y="86"/>
                  <a:pt x="89" y="86"/>
                  <a:pt x="88" y="86"/>
                </a:cubicBezTo>
                <a:cubicBezTo>
                  <a:pt x="88" y="51"/>
                  <a:pt x="88" y="51"/>
                  <a:pt x="88" y="51"/>
                </a:cubicBezTo>
                <a:cubicBezTo>
                  <a:pt x="91" y="47"/>
                  <a:pt x="91" y="47"/>
                  <a:pt x="91" y="47"/>
                </a:cubicBezTo>
                <a:close/>
                <a:moveTo>
                  <a:pt x="84" y="55"/>
                </a:moveTo>
                <a:cubicBezTo>
                  <a:pt x="84" y="86"/>
                  <a:pt x="84" y="86"/>
                  <a:pt x="84" y="86"/>
                </a:cubicBezTo>
                <a:cubicBezTo>
                  <a:pt x="83" y="86"/>
                  <a:pt x="82" y="86"/>
                  <a:pt x="81" y="86"/>
                </a:cubicBezTo>
                <a:cubicBezTo>
                  <a:pt x="81" y="59"/>
                  <a:pt x="81" y="59"/>
                  <a:pt x="81" y="59"/>
                </a:cubicBezTo>
                <a:cubicBezTo>
                  <a:pt x="84" y="55"/>
                  <a:pt x="84" y="55"/>
                  <a:pt x="84" y="55"/>
                </a:cubicBezTo>
                <a:close/>
                <a:moveTo>
                  <a:pt x="77" y="59"/>
                </a:moveTo>
                <a:cubicBezTo>
                  <a:pt x="77" y="86"/>
                  <a:pt x="77" y="86"/>
                  <a:pt x="77" y="86"/>
                </a:cubicBezTo>
                <a:cubicBezTo>
                  <a:pt x="76" y="86"/>
                  <a:pt x="75" y="86"/>
                  <a:pt x="74" y="86"/>
                </a:cubicBezTo>
                <a:cubicBezTo>
                  <a:pt x="74" y="56"/>
                  <a:pt x="74" y="56"/>
                  <a:pt x="74" y="56"/>
                </a:cubicBezTo>
                <a:cubicBezTo>
                  <a:pt x="77" y="59"/>
                  <a:pt x="77" y="59"/>
                  <a:pt x="77" y="59"/>
                </a:cubicBezTo>
                <a:close/>
                <a:moveTo>
                  <a:pt x="70" y="54"/>
                </a:moveTo>
                <a:cubicBezTo>
                  <a:pt x="70" y="86"/>
                  <a:pt x="70" y="86"/>
                  <a:pt x="70" y="86"/>
                </a:cubicBezTo>
                <a:cubicBezTo>
                  <a:pt x="69" y="86"/>
                  <a:pt x="68" y="86"/>
                  <a:pt x="66" y="86"/>
                </a:cubicBezTo>
                <a:cubicBezTo>
                  <a:pt x="66" y="57"/>
                  <a:pt x="66" y="57"/>
                  <a:pt x="66" y="57"/>
                </a:cubicBezTo>
                <a:cubicBezTo>
                  <a:pt x="70" y="54"/>
                  <a:pt x="70" y="54"/>
                  <a:pt x="70" y="54"/>
                </a:cubicBezTo>
                <a:close/>
                <a:moveTo>
                  <a:pt x="63" y="59"/>
                </a:moveTo>
                <a:cubicBezTo>
                  <a:pt x="63" y="86"/>
                  <a:pt x="63" y="86"/>
                  <a:pt x="63" y="86"/>
                </a:cubicBezTo>
                <a:cubicBezTo>
                  <a:pt x="62" y="86"/>
                  <a:pt x="60" y="86"/>
                  <a:pt x="59" y="86"/>
                </a:cubicBezTo>
                <a:cubicBezTo>
                  <a:pt x="59" y="62"/>
                  <a:pt x="59" y="62"/>
                  <a:pt x="59" y="62"/>
                </a:cubicBezTo>
                <a:cubicBezTo>
                  <a:pt x="63" y="59"/>
                  <a:pt x="63" y="59"/>
                  <a:pt x="63" y="59"/>
                </a:cubicBezTo>
                <a:close/>
                <a:moveTo>
                  <a:pt x="56" y="65"/>
                </a:moveTo>
                <a:cubicBezTo>
                  <a:pt x="56" y="86"/>
                  <a:pt x="56" y="86"/>
                  <a:pt x="56" y="86"/>
                </a:cubicBezTo>
                <a:cubicBezTo>
                  <a:pt x="54" y="86"/>
                  <a:pt x="53" y="86"/>
                  <a:pt x="52" y="86"/>
                </a:cubicBezTo>
                <a:cubicBezTo>
                  <a:pt x="52" y="68"/>
                  <a:pt x="52" y="68"/>
                  <a:pt x="52" y="68"/>
                </a:cubicBezTo>
                <a:cubicBezTo>
                  <a:pt x="56" y="65"/>
                  <a:pt x="56" y="65"/>
                  <a:pt x="56" y="65"/>
                </a:cubicBezTo>
                <a:close/>
                <a:moveTo>
                  <a:pt x="48" y="71"/>
                </a:moveTo>
                <a:cubicBezTo>
                  <a:pt x="48" y="86"/>
                  <a:pt x="48" y="86"/>
                  <a:pt x="48" y="86"/>
                </a:cubicBezTo>
                <a:cubicBezTo>
                  <a:pt x="47" y="86"/>
                  <a:pt x="46" y="86"/>
                  <a:pt x="45" y="86"/>
                </a:cubicBezTo>
                <a:cubicBezTo>
                  <a:pt x="45" y="73"/>
                  <a:pt x="45" y="73"/>
                  <a:pt x="45" y="73"/>
                </a:cubicBezTo>
                <a:cubicBezTo>
                  <a:pt x="48" y="71"/>
                  <a:pt x="48" y="71"/>
                  <a:pt x="48" y="71"/>
                </a:cubicBezTo>
                <a:close/>
                <a:moveTo>
                  <a:pt x="41" y="75"/>
                </a:moveTo>
                <a:cubicBezTo>
                  <a:pt x="41" y="86"/>
                  <a:pt x="41" y="86"/>
                  <a:pt x="41" y="86"/>
                </a:cubicBezTo>
                <a:cubicBezTo>
                  <a:pt x="40" y="86"/>
                  <a:pt x="39" y="86"/>
                  <a:pt x="38" y="86"/>
                </a:cubicBezTo>
                <a:cubicBezTo>
                  <a:pt x="38" y="72"/>
                  <a:pt x="38" y="72"/>
                  <a:pt x="38" y="72"/>
                </a:cubicBezTo>
                <a:cubicBezTo>
                  <a:pt x="41" y="75"/>
                  <a:pt x="41" y="75"/>
                  <a:pt x="41" y="75"/>
                </a:cubicBezTo>
                <a:close/>
                <a:moveTo>
                  <a:pt x="34" y="70"/>
                </a:moveTo>
                <a:cubicBezTo>
                  <a:pt x="34" y="86"/>
                  <a:pt x="34" y="86"/>
                  <a:pt x="34" y="86"/>
                </a:cubicBezTo>
                <a:cubicBezTo>
                  <a:pt x="33" y="86"/>
                  <a:pt x="32" y="86"/>
                  <a:pt x="31" y="86"/>
                </a:cubicBezTo>
                <a:cubicBezTo>
                  <a:pt x="31" y="67"/>
                  <a:pt x="31" y="67"/>
                  <a:pt x="31" y="67"/>
                </a:cubicBezTo>
                <a:cubicBezTo>
                  <a:pt x="34" y="70"/>
                  <a:pt x="34" y="70"/>
                  <a:pt x="34" y="70"/>
                </a:cubicBezTo>
                <a:close/>
                <a:moveTo>
                  <a:pt x="27" y="67"/>
                </a:move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6"/>
                  <a:pt x="23" y="86"/>
                </a:cubicBezTo>
                <a:cubicBezTo>
                  <a:pt x="23" y="69"/>
                  <a:pt x="23" y="69"/>
                  <a:pt x="23" y="69"/>
                </a:cubicBezTo>
                <a:cubicBezTo>
                  <a:pt x="27" y="67"/>
                  <a:pt x="27" y="67"/>
                  <a:pt x="27" y="67"/>
                </a:cubicBezTo>
                <a:close/>
                <a:moveTo>
                  <a:pt x="20" y="71"/>
                </a:moveTo>
                <a:cubicBezTo>
                  <a:pt x="20" y="86"/>
                  <a:pt x="20" y="86"/>
                  <a:pt x="20" y="86"/>
                </a:cubicBezTo>
                <a:cubicBezTo>
                  <a:pt x="19" y="86"/>
                  <a:pt x="17" y="86"/>
                  <a:pt x="16" y="86"/>
                </a:cubicBezTo>
                <a:cubicBezTo>
                  <a:pt x="16" y="73"/>
                  <a:pt x="16" y="73"/>
                  <a:pt x="16" y="73"/>
                </a:cubicBezTo>
                <a:cubicBezTo>
                  <a:pt x="20" y="71"/>
                  <a:pt x="20" y="71"/>
                  <a:pt x="20" y="71"/>
                </a:cubicBezTo>
                <a:close/>
                <a:moveTo>
                  <a:pt x="5" y="79"/>
                </a:moveTo>
                <a:cubicBezTo>
                  <a:pt x="5" y="86"/>
                  <a:pt x="5" y="86"/>
                  <a:pt x="5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76"/>
                  <a:pt x="2" y="76"/>
                  <a:pt x="2" y="76"/>
                </a:cubicBezTo>
                <a:cubicBezTo>
                  <a:pt x="4" y="80"/>
                  <a:pt x="4" y="80"/>
                  <a:pt x="4" y="80"/>
                </a:cubicBezTo>
                <a:cubicBezTo>
                  <a:pt x="5" y="79"/>
                  <a:pt x="5" y="79"/>
                  <a:pt x="5" y="79"/>
                </a:cubicBezTo>
                <a:close/>
                <a:moveTo>
                  <a:pt x="0" y="58"/>
                </a:moveTo>
                <a:cubicBezTo>
                  <a:pt x="7" y="70"/>
                  <a:pt x="7" y="70"/>
                  <a:pt x="7" y="70"/>
                </a:cubicBezTo>
                <a:cubicBezTo>
                  <a:pt x="29" y="57"/>
                  <a:pt x="29" y="57"/>
                  <a:pt x="29" y="57"/>
                </a:cubicBezTo>
                <a:cubicBezTo>
                  <a:pt x="38" y="64"/>
                  <a:pt x="38" y="64"/>
                  <a:pt x="38" y="64"/>
                </a:cubicBezTo>
                <a:cubicBezTo>
                  <a:pt x="42" y="66"/>
                  <a:pt x="42" y="66"/>
                  <a:pt x="42" y="66"/>
                </a:cubicBezTo>
                <a:cubicBezTo>
                  <a:pt x="46" y="63"/>
                  <a:pt x="46" y="63"/>
                  <a:pt x="46" y="63"/>
                </a:cubicBezTo>
                <a:cubicBezTo>
                  <a:pt x="70" y="45"/>
                  <a:pt x="70" y="45"/>
                  <a:pt x="70" y="45"/>
                </a:cubicBezTo>
                <a:cubicBezTo>
                  <a:pt x="73" y="47"/>
                  <a:pt x="73" y="47"/>
                  <a:pt x="73" y="47"/>
                </a:cubicBezTo>
                <a:cubicBezTo>
                  <a:pt x="78" y="51"/>
                  <a:pt x="78" y="51"/>
                  <a:pt x="78" y="51"/>
                </a:cubicBezTo>
                <a:cubicBezTo>
                  <a:pt x="82" y="46"/>
                  <a:pt x="82" y="46"/>
                  <a:pt x="82" y="46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3" y="0"/>
                  <a:pt x="113" y="0"/>
                  <a:pt x="113" y="0"/>
                </a:cubicBezTo>
                <a:cubicBezTo>
                  <a:pt x="101" y="5"/>
                  <a:pt x="101" y="5"/>
                  <a:pt x="101" y="5"/>
                </a:cubicBezTo>
                <a:cubicBezTo>
                  <a:pt x="89" y="10"/>
                  <a:pt x="89" y="10"/>
                  <a:pt x="89" y="10"/>
                </a:cubicBezTo>
                <a:cubicBezTo>
                  <a:pt x="93" y="13"/>
                  <a:pt x="93" y="13"/>
                  <a:pt x="93" y="13"/>
                </a:cubicBezTo>
                <a:cubicBezTo>
                  <a:pt x="76" y="32"/>
                  <a:pt x="76" y="32"/>
                  <a:pt x="76" y="32"/>
                </a:cubicBezTo>
                <a:cubicBezTo>
                  <a:pt x="74" y="31"/>
                  <a:pt x="74" y="31"/>
                  <a:pt x="74" y="31"/>
                </a:cubicBezTo>
                <a:cubicBezTo>
                  <a:pt x="70" y="28"/>
                  <a:pt x="70" y="28"/>
                  <a:pt x="70" y="28"/>
                </a:cubicBezTo>
                <a:cubicBezTo>
                  <a:pt x="65" y="31"/>
                  <a:pt x="65" y="31"/>
                  <a:pt x="65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3" y="43"/>
                  <a:pt x="33" y="43"/>
                  <a:pt x="33" y="43"/>
                </a:cubicBezTo>
                <a:cubicBezTo>
                  <a:pt x="29" y="41"/>
                  <a:pt x="29" y="41"/>
                  <a:pt x="29" y="41"/>
                </a:cubicBezTo>
                <a:cubicBezTo>
                  <a:pt x="25" y="43"/>
                  <a:pt x="25" y="43"/>
                  <a:pt x="25" y="43"/>
                </a:cubicBezTo>
                <a:cubicBezTo>
                  <a:pt x="0" y="58"/>
                  <a:pt x="0" y="58"/>
                  <a:pt x="0" y="58"/>
                </a:cubicBezTo>
                <a:close/>
                <a:moveTo>
                  <a:pt x="13" y="75"/>
                </a:moveTo>
                <a:cubicBezTo>
                  <a:pt x="13" y="86"/>
                  <a:pt x="13" y="86"/>
                  <a:pt x="13" y="86"/>
                </a:cubicBezTo>
                <a:cubicBezTo>
                  <a:pt x="11" y="86"/>
                  <a:pt x="10" y="86"/>
                  <a:pt x="9" y="86"/>
                </a:cubicBezTo>
                <a:cubicBezTo>
                  <a:pt x="9" y="77"/>
                  <a:pt x="9" y="77"/>
                  <a:pt x="9" y="77"/>
                </a:cubicBezTo>
                <a:cubicBezTo>
                  <a:pt x="13" y="75"/>
                  <a:pt x="13" y="75"/>
                  <a:pt x="13" y="75"/>
                </a:cubicBezTo>
                <a:close/>
                <a:moveTo>
                  <a:pt x="21" y="22"/>
                </a:moveTo>
                <a:cubicBezTo>
                  <a:pt x="23" y="17"/>
                  <a:pt x="23" y="17"/>
                  <a:pt x="23" y="17"/>
                </a:cubicBezTo>
                <a:cubicBezTo>
                  <a:pt x="31" y="12"/>
                  <a:pt x="31" y="12"/>
                  <a:pt x="3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3" y="19"/>
                  <a:pt x="43" y="19"/>
                  <a:pt x="43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1"/>
                  <a:pt x="49" y="21"/>
                  <a:pt x="49" y="21"/>
                </a:cubicBezTo>
                <a:cubicBezTo>
                  <a:pt x="41" y="22"/>
                  <a:pt x="41" y="22"/>
                  <a:pt x="41" y="22"/>
                </a:cubicBezTo>
                <a:cubicBezTo>
                  <a:pt x="39" y="19"/>
                  <a:pt x="39" y="19"/>
                  <a:pt x="39" y="19"/>
                </a:cubicBezTo>
                <a:cubicBezTo>
                  <a:pt x="37" y="26"/>
                  <a:pt x="37" y="26"/>
                  <a:pt x="37" y="26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44"/>
                  <a:pt x="43" y="44"/>
                  <a:pt x="43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39" y="35"/>
                  <a:pt x="39" y="35"/>
                  <a:pt x="39" y="35"/>
                </a:cubicBezTo>
                <a:cubicBezTo>
                  <a:pt x="34" y="31"/>
                  <a:pt x="34" y="31"/>
                  <a:pt x="34" y="31"/>
                </a:cubicBezTo>
                <a:cubicBezTo>
                  <a:pt x="32" y="33"/>
                  <a:pt x="31" y="38"/>
                  <a:pt x="31" y="38"/>
                </a:cubicBezTo>
                <a:cubicBezTo>
                  <a:pt x="21" y="40"/>
                  <a:pt x="21" y="40"/>
                  <a:pt x="21" y="40"/>
                </a:cubicBezTo>
                <a:cubicBezTo>
                  <a:pt x="20" y="38"/>
                  <a:pt x="20" y="38"/>
                  <a:pt x="20" y="38"/>
                </a:cubicBezTo>
                <a:cubicBezTo>
                  <a:pt x="27" y="35"/>
                  <a:pt x="27" y="35"/>
                  <a:pt x="27" y="35"/>
                </a:cubicBezTo>
                <a:cubicBezTo>
                  <a:pt x="29" y="25"/>
                  <a:pt x="29" y="25"/>
                  <a:pt x="29" y="25"/>
                </a:cubicBezTo>
                <a:cubicBezTo>
                  <a:pt x="30" y="17"/>
                  <a:pt x="30" y="17"/>
                  <a:pt x="30" y="17"/>
                </a:cubicBezTo>
                <a:cubicBezTo>
                  <a:pt x="26" y="18"/>
                  <a:pt x="26" y="18"/>
                  <a:pt x="26" y="18"/>
                </a:cubicBezTo>
                <a:cubicBezTo>
                  <a:pt x="23" y="24"/>
                  <a:pt x="23" y="24"/>
                  <a:pt x="23" y="24"/>
                </a:cubicBezTo>
                <a:lnTo>
                  <a:pt x="21" y="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ja-JP" altLang="en-US" dirty="0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grpSp>
        <p:nvGrpSpPr>
          <p:cNvPr id="2" name="组合 1"/>
          <p:cNvGrpSpPr/>
          <p:nvPr>
            <p:custDataLst>
              <p:tags r:id="rId4"/>
            </p:custDataLst>
          </p:nvPr>
        </p:nvGrpSpPr>
        <p:grpSpPr>
          <a:xfrm>
            <a:off x="2925156" y="4534229"/>
            <a:ext cx="6118205" cy="767308"/>
            <a:chOff x="2193867" y="3400671"/>
            <a:chExt cx="4588654" cy="575481"/>
          </a:xfrm>
        </p:grpSpPr>
        <p:sp>
          <p:nvSpPr>
            <p:cNvPr id="12" name="Rechteck 39"/>
            <p:cNvSpPr/>
            <p:nvPr>
              <p:custDataLst>
                <p:tags r:id="rId5"/>
              </p:custDataLst>
            </p:nvPr>
          </p:nvSpPr>
          <p:spPr bwMode="gray">
            <a:xfrm>
              <a:off x="2991455" y="3423576"/>
              <a:ext cx="3791066" cy="55257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8000" tIns="48000" rIns="288000" bIns="48000" anchor="ctr">
              <a:normAutofit/>
            </a:bodyPr>
            <a:lstStyle/>
            <a:p>
              <a:pPr>
                <a:spcAft>
                  <a:spcPct val="20000"/>
                </a:spcAft>
              </a:pPr>
              <a:r>
                <a:rPr lang="en-US" altLang="zh-CN">
                  <a:solidFill>
                    <a:schemeClr val="bg2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Enter Title</a:t>
              </a:r>
              <a:endParaRPr lang="en-US" altLang="zh-CN" b="1" noProof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endParaRPr>
            </a:p>
          </p:txBody>
        </p:sp>
        <p:sp>
          <p:nvSpPr>
            <p:cNvPr id="14" name="Abgerundetes Rechteck 40"/>
            <p:cNvSpPr/>
            <p:nvPr>
              <p:custDataLst>
                <p:tags r:id="rId6"/>
              </p:custDataLst>
            </p:nvPr>
          </p:nvSpPr>
          <p:spPr bwMode="gray">
            <a:xfrm>
              <a:off x="2193867" y="3400671"/>
              <a:ext cx="561482" cy="561480"/>
            </a:xfrm>
            <a:prstGeom prst="roundRect">
              <a:avLst>
                <a:gd name="adj" fmla="val 9083"/>
              </a:avLst>
            </a:prstGeom>
            <a:solidFill>
              <a:schemeClr val="accent1"/>
            </a:solidFill>
            <a:ln w="12700">
              <a:noFill/>
              <a:round/>
            </a:ln>
            <a:scene3d>
              <a:camera prst="perspectiveRelaxed" fov="3600000">
                <a:rot lat="21299999" lon="2100000" rev="0"/>
              </a:camera>
              <a:lightRig rig="threePt" dir="t">
                <a:rot lat="0" lon="0" rev="6600000"/>
              </a:lightRig>
            </a:scene3d>
            <a:sp3d extrusionH="533400">
              <a:bevelT w="63500" h="31750"/>
              <a:bevelB w="63500" h="44450"/>
            </a:sp3d>
          </p:spPr>
          <p:txBody>
            <a:bodyPr rtlCol="0" anchor="ctr">
              <a:normAutofit fontScale="72500"/>
            </a:bodyPr>
            <a:lstStyle/>
            <a:p>
              <a:pPr algn="ctr"/>
              <a:r>
                <a:rPr lang="en-US" sz="5335" b="1">
                  <a:solidFill>
                    <a:prstClr val="white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2</a:t>
              </a:r>
              <a:endParaRPr lang="en-US" sz="5335" b="1" dirty="0">
                <a:solidFill>
                  <a:prstClr val="white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sp>
        <p:nvSpPr>
          <p:cNvPr id="5" name="Abgerundetes Rechteck 37"/>
          <p:cNvSpPr/>
          <p:nvPr>
            <p:custDataLst>
              <p:tags r:id="rId7"/>
            </p:custDataLst>
          </p:nvPr>
        </p:nvSpPr>
        <p:spPr bwMode="gray">
          <a:xfrm>
            <a:off x="3260014" y="3186365"/>
            <a:ext cx="748643" cy="748640"/>
          </a:xfrm>
          <a:prstGeom prst="roundRect">
            <a:avLst>
              <a:gd name="adj" fmla="val 9083"/>
            </a:avLst>
          </a:prstGeom>
          <a:solidFill>
            <a:schemeClr val="accent1"/>
          </a:solidFill>
          <a:ln w="12700">
            <a:noFill/>
            <a:round/>
          </a:ln>
          <a:scene3d>
            <a:camera prst="perspectiveRelaxed" fov="3600000">
              <a:rot lat="20999999" lon="19499988" rev="0"/>
            </a:camera>
            <a:lightRig rig="threePt" dir="t"/>
          </a:scene3d>
          <a:sp3d extrusionH="533400">
            <a:bevelT w="63500" h="31750"/>
            <a:bevelB w="63500" h="44450"/>
          </a:sp3d>
        </p:spPr>
        <p:txBody>
          <a:bodyPr rtlCol="0" anchor="ctr">
            <a:normAutofit fontScale="72500"/>
          </a:bodyPr>
          <a:lstStyle/>
          <a:p>
            <a:pPr algn="ctr"/>
            <a:r>
              <a: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1</a:t>
            </a:r>
            <a:endParaRPr lang="en-US" sz="5335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</p:spTree>
    <p:custDataLst>
      <p:tags r:id="rId8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5807969" y="1304367"/>
            <a:ext cx="2708433" cy="861775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en-US" altLang="zh-CN" sz="4800">
                <a:latin typeface="ヒラギノ角ゴシック" panose="020B0300000000000000" charset="-128"/>
                <a:ea typeface="ヒラギノ角ゴシック" panose="020B0300000000000000" charset="-128"/>
                <a:cs typeface="+mj-cs"/>
                <a:sym typeface="Arial" panose="020B0604020202090204" pitchFamily="34" charset="0"/>
              </a:rPr>
              <a:t>Contents</a:t>
            </a:r>
            <a:endParaRPr lang="en-US" altLang="zh-CN" sz="4800" dirty="0">
              <a:latin typeface="ヒラギノ角ゴシック" panose="020B0300000000000000" charset="-128"/>
              <a:ea typeface="ヒラギノ角ゴシック" panose="020B0300000000000000" charset="-128"/>
              <a:cs typeface="+mj-cs"/>
              <a:sym typeface="Arial" panose="020B0604020202090204" pitchFamily="34" charset="0"/>
            </a:endParaRPr>
          </a:p>
        </p:txBody>
      </p:sp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3252394" y="2717735"/>
            <a:ext cx="5778519" cy="773413"/>
            <a:chOff x="2439295" y="2402337"/>
            <a:chExt cx="4333889" cy="580060"/>
          </a:xfrm>
          <a:solidFill>
            <a:schemeClr val="accent1"/>
          </a:solidFill>
        </p:grpSpPr>
        <p:sp>
          <p:nvSpPr>
            <p:cNvPr id="6" name="Rechteck 36"/>
            <p:cNvSpPr/>
            <p:nvPr>
              <p:custDataLst>
                <p:tags r:id="rId3"/>
              </p:custDataLst>
            </p:nvPr>
          </p:nvSpPr>
          <p:spPr bwMode="gray">
            <a:xfrm>
              <a:off x="2982118" y="2429821"/>
              <a:ext cx="3791066" cy="552576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8000" tIns="48000" rIns="288000" bIns="48000" anchor="ctr">
              <a:normAutofit/>
            </a:bodyPr>
            <a:lstStyle/>
            <a:p>
              <a:pPr>
                <a:spcAft>
                  <a:spcPct val="20000"/>
                </a:spcAft>
              </a:pPr>
              <a:r>
                <a:rPr lang="en-US" altLang="zh-CN">
                  <a:solidFill>
                    <a:schemeClr val="bg2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Enter Title</a:t>
              </a:r>
              <a:endParaRPr lang="en-US" altLang="zh-CN" b="1" noProof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endParaRPr>
            </a:p>
          </p:txBody>
        </p:sp>
        <p:sp>
          <p:nvSpPr>
            <p:cNvPr id="8" name="Abgerundetes Rechteck 37"/>
            <p:cNvSpPr/>
            <p:nvPr>
              <p:custDataLst>
                <p:tags r:id="rId4"/>
              </p:custDataLst>
            </p:nvPr>
          </p:nvSpPr>
          <p:spPr bwMode="gray">
            <a:xfrm>
              <a:off x="2439295" y="2402337"/>
              <a:ext cx="561482" cy="561480"/>
            </a:xfrm>
            <a:prstGeom prst="roundRect">
              <a:avLst>
                <a:gd name="adj" fmla="val 9083"/>
              </a:avLst>
            </a:prstGeom>
            <a:grpFill/>
            <a:ln w="12700">
              <a:noFill/>
              <a:round/>
            </a:ln>
            <a:scene3d>
              <a:camera prst="perspectiveRelaxed" fov="3600000">
                <a:rot lat="20999999" lon="19499988" rev="0"/>
              </a:camera>
              <a:lightRig rig="threePt" dir="t"/>
            </a:scene3d>
            <a:sp3d extrusionH="533400">
              <a:bevelT w="63500" h="31750"/>
              <a:bevelB w="63500" h="44450"/>
            </a:sp3d>
          </p:spPr>
          <p:txBody>
            <a:bodyPr rtlCol="0" anchor="ctr">
              <a:normAutofit fontScale="72500"/>
            </a:bodyPr>
            <a:lstStyle/>
            <a:p>
              <a:pPr algn="ctr"/>
              <a:r>
                <a:rPr lang="en-US" sz="5335" b="1" dirty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1</a:t>
              </a:r>
              <a:endPara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sp>
        <p:nvSpPr>
          <p:cNvPr id="10" name="Freeform 63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3599724" y="1119416"/>
            <a:ext cx="1619985" cy="1231675"/>
          </a:xfrm>
          <a:custGeom>
            <a:avLst/>
            <a:gdLst>
              <a:gd name="T0" fmla="*/ 36 w 113"/>
              <a:gd name="T1" fmla="*/ 11 h 86"/>
              <a:gd name="T2" fmla="*/ 106 w 113"/>
              <a:gd name="T3" fmla="*/ 32 h 86"/>
              <a:gd name="T4" fmla="*/ 102 w 113"/>
              <a:gd name="T5" fmla="*/ 35 h 86"/>
              <a:gd name="T6" fmla="*/ 99 w 113"/>
              <a:gd name="T7" fmla="*/ 39 h 86"/>
              <a:gd name="T8" fmla="*/ 95 w 113"/>
              <a:gd name="T9" fmla="*/ 43 h 86"/>
              <a:gd name="T10" fmla="*/ 91 w 113"/>
              <a:gd name="T11" fmla="*/ 86 h 86"/>
              <a:gd name="T12" fmla="*/ 91 w 113"/>
              <a:gd name="T13" fmla="*/ 47 h 86"/>
              <a:gd name="T14" fmla="*/ 81 w 113"/>
              <a:gd name="T15" fmla="*/ 86 h 86"/>
              <a:gd name="T16" fmla="*/ 77 w 113"/>
              <a:gd name="T17" fmla="*/ 59 h 86"/>
              <a:gd name="T18" fmla="*/ 74 w 113"/>
              <a:gd name="T19" fmla="*/ 56 h 86"/>
              <a:gd name="T20" fmla="*/ 70 w 113"/>
              <a:gd name="T21" fmla="*/ 86 h 86"/>
              <a:gd name="T22" fmla="*/ 70 w 113"/>
              <a:gd name="T23" fmla="*/ 54 h 86"/>
              <a:gd name="T24" fmla="*/ 59 w 113"/>
              <a:gd name="T25" fmla="*/ 86 h 86"/>
              <a:gd name="T26" fmla="*/ 56 w 113"/>
              <a:gd name="T27" fmla="*/ 65 h 86"/>
              <a:gd name="T28" fmla="*/ 52 w 113"/>
              <a:gd name="T29" fmla="*/ 68 h 86"/>
              <a:gd name="T30" fmla="*/ 48 w 113"/>
              <a:gd name="T31" fmla="*/ 86 h 86"/>
              <a:gd name="T32" fmla="*/ 48 w 113"/>
              <a:gd name="T33" fmla="*/ 71 h 86"/>
              <a:gd name="T34" fmla="*/ 38 w 113"/>
              <a:gd name="T35" fmla="*/ 86 h 86"/>
              <a:gd name="T36" fmla="*/ 34 w 113"/>
              <a:gd name="T37" fmla="*/ 70 h 86"/>
              <a:gd name="T38" fmla="*/ 31 w 113"/>
              <a:gd name="T39" fmla="*/ 67 h 86"/>
              <a:gd name="T40" fmla="*/ 27 w 113"/>
              <a:gd name="T41" fmla="*/ 86 h 86"/>
              <a:gd name="T42" fmla="*/ 27 w 113"/>
              <a:gd name="T43" fmla="*/ 67 h 86"/>
              <a:gd name="T44" fmla="*/ 16 w 113"/>
              <a:gd name="T45" fmla="*/ 86 h 86"/>
              <a:gd name="T46" fmla="*/ 5 w 113"/>
              <a:gd name="T47" fmla="*/ 79 h 86"/>
              <a:gd name="T48" fmla="*/ 2 w 113"/>
              <a:gd name="T49" fmla="*/ 76 h 86"/>
              <a:gd name="T50" fmla="*/ 0 w 113"/>
              <a:gd name="T51" fmla="*/ 58 h 86"/>
              <a:gd name="T52" fmla="*/ 38 w 113"/>
              <a:gd name="T53" fmla="*/ 64 h 86"/>
              <a:gd name="T54" fmla="*/ 70 w 113"/>
              <a:gd name="T55" fmla="*/ 45 h 86"/>
              <a:gd name="T56" fmla="*/ 82 w 113"/>
              <a:gd name="T57" fmla="*/ 46 h 86"/>
              <a:gd name="T58" fmla="*/ 111 w 113"/>
              <a:gd name="T59" fmla="*/ 13 h 86"/>
              <a:gd name="T60" fmla="*/ 89 w 113"/>
              <a:gd name="T61" fmla="*/ 10 h 86"/>
              <a:gd name="T62" fmla="*/ 74 w 113"/>
              <a:gd name="T63" fmla="*/ 31 h 86"/>
              <a:gd name="T64" fmla="*/ 42 w 113"/>
              <a:gd name="T65" fmla="*/ 49 h 86"/>
              <a:gd name="T66" fmla="*/ 25 w 113"/>
              <a:gd name="T67" fmla="*/ 43 h 86"/>
              <a:gd name="T68" fmla="*/ 13 w 113"/>
              <a:gd name="T69" fmla="*/ 86 h 86"/>
              <a:gd name="T70" fmla="*/ 13 w 113"/>
              <a:gd name="T71" fmla="*/ 75 h 86"/>
              <a:gd name="T72" fmla="*/ 31 w 113"/>
              <a:gd name="T73" fmla="*/ 12 h 86"/>
              <a:gd name="T74" fmla="*/ 49 w 113"/>
              <a:gd name="T75" fmla="*/ 19 h 86"/>
              <a:gd name="T76" fmla="*/ 39 w 113"/>
              <a:gd name="T77" fmla="*/ 19 h 86"/>
              <a:gd name="T78" fmla="*/ 43 w 113"/>
              <a:gd name="T79" fmla="*/ 44 h 86"/>
              <a:gd name="T80" fmla="*/ 34 w 113"/>
              <a:gd name="T81" fmla="*/ 31 h 86"/>
              <a:gd name="T82" fmla="*/ 20 w 113"/>
              <a:gd name="T83" fmla="*/ 38 h 86"/>
              <a:gd name="T84" fmla="*/ 30 w 113"/>
              <a:gd name="T85" fmla="*/ 17 h 86"/>
              <a:gd name="T86" fmla="*/ 21 w 113"/>
              <a:gd name="T87" fmla="*/ 2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86">
                <a:moveTo>
                  <a:pt x="36" y="2"/>
                </a:moveTo>
                <a:cubicBezTo>
                  <a:pt x="39" y="2"/>
                  <a:pt x="41" y="4"/>
                  <a:pt x="41" y="6"/>
                </a:cubicBezTo>
                <a:cubicBezTo>
                  <a:pt x="41" y="9"/>
                  <a:pt x="39" y="11"/>
                  <a:pt x="36" y="11"/>
                </a:cubicBezTo>
                <a:cubicBezTo>
                  <a:pt x="34" y="11"/>
                  <a:pt x="32" y="9"/>
                  <a:pt x="32" y="6"/>
                </a:cubicBezTo>
                <a:cubicBezTo>
                  <a:pt x="32" y="4"/>
                  <a:pt x="34" y="2"/>
                  <a:pt x="36" y="2"/>
                </a:cubicBezTo>
                <a:close/>
                <a:moveTo>
                  <a:pt x="106" y="32"/>
                </a:moveTo>
                <a:cubicBezTo>
                  <a:pt x="106" y="86"/>
                  <a:pt x="106" y="86"/>
                  <a:pt x="106" y="86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6" y="32"/>
                  <a:pt x="106" y="32"/>
                </a:cubicBezTo>
                <a:close/>
                <a:moveTo>
                  <a:pt x="99" y="39"/>
                </a:moveTo>
                <a:cubicBezTo>
                  <a:pt x="99" y="86"/>
                  <a:pt x="99" y="86"/>
                  <a:pt x="99" y="86"/>
                </a:cubicBezTo>
                <a:cubicBezTo>
                  <a:pt x="97" y="86"/>
                  <a:pt x="96" y="86"/>
                  <a:pt x="95" y="86"/>
                </a:cubicBezTo>
                <a:cubicBezTo>
                  <a:pt x="95" y="43"/>
                  <a:pt x="95" y="43"/>
                  <a:pt x="95" y="43"/>
                </a:cubicBezTo>
                <a:cubicBezTo>
                  <a:pt x="99" y="39"/>
                  <a:pt x="99" y="39"/>
                  <a:pt x="99" y="39"/>
                </a:cubicBezTo>
                <a:close/>
                <a:moveTo>
                  <a:pt x="91" y="47"/>
                </a:moveTo>
                <a:cubicBezTo>
                  <a:pt x="91" y="86"/>
                  <a:pt x="91" y="86"/>
                  <a:pt x="91" y="86"/>
                </a:cubicBezTo>
                <a:cubicBezTo>
                  <a:pt x="90" y="86"/>
                  <a:pt x="89" y="86"/>
                  <a:pt x="88" y="86"/>
                </a:cubicBezTo>
                <a:cubicBezTo>
                  <a:pt x="88" y="51"/>
                  <a:pt x="88" y="51"/>
                  <a:pt x="88" y="51"/>
                </a:cubicBezTo>
                <a:cubicBezTo>
                  <a:pt x="91" y="47"/>
                  <a:pt x="91" y="47"/>
                  <a:pt x="91" y="47"/>
                </a:cubicBezTo>
                <a:close/>
                <a:moveTo>
                  <a:pt x="84" y="55"/>
                </a:moveTo>
                <a:cubicBezTo>
                  <a:pt x="84" y="86"/>
                  <a:pt x="84" y="86"/>
                  <a:pt x="84" y="86"/>
                </a:cubicBezTo>
                <a:cubicBezTo>
                  <a:pt x="83" y="86"/>
                  <a:pt x="82" y="86"/>
                  <a:pt x="81" y="86"/>
                </a:cubicBezTo>
                <a:cubicBezTo>
                  <a:pt x="81" y="59"/>
                  <a:pt x="81" y="59"/>
                  <a:pt x="81" y="59"/>
                </a:cubicBezTo>
                <a:cubicBezTo>
                  <a:pt x="84" y="55"/>
                  <a:pt x="84" y="55"/>
                  <a:pt x="84" y="55"/>
                </a:cubicBezTo>
                <a:close/>
                <a:moveTo>
                  <a:pt x="77" y="59"/>
                </a:moveTo>
                <a:cubicBezTo>
                  <a:pt x="77" y="86"/>
                  <a:pt x="77" y="86"/>
                  <a:pt x="77" y="86"/>
                </a:cubicBezTo>
                <a:cubicBezTo>
                  <a:pt x="76" y="86"/>
                  <a:pt x="75" y="86"/>
                  <a:pt x="74" y="86"/>
                </a:cubicBezTo>
                <a:cubicBezTo>
                  <a:pt x="74" y="56"/>
                  <a:pt x="74" y="56"/>
                  <a:pt x="74" y="56"/>
                </a:cubicBezTo>
                <a:cubicBezTo>
                  <a:pt x="77" y="59"/>
                  <a:pt x="77" y="59"/>
                  <a:pt x="77" y="59"/>
                </a:cubicBezTo>
                <a:close/>
                <a:moveTo>
                  <a:pt x="70" y="54"/>
                </a:moveTo>
                <a:cubicBezTo>
                  <a:pt x="70" y="86"/>
                  <a:pt x="70" y="86"/>
                  <a:pt x="70" y="86"/>
                </a:cubicBezTo>
                <a:cubicBezTo>
                  <a:pt x="69" y="86"/>
                  <a:pt x="68" y="86"/>
                  <a:pt x="66" y="86"/>
                </a:cubicBezTo>
                <a:cubicBezTo>
                  <a:pt x="66" y="57"/>
                  <a:pt x="66" y="57"/>
                  <a:pt x="66" y="57"/>
                </a:cubicBezTo>
                <a:cubicBezTo>
                  <a:pt x="70" y="54"/>
                  <a:pt x="70" y="54"/>
                  <a:pt x="70" y="54"/>
                </a:cubicBezTo>
                <a:close/>
                <a:moveTo>
                  <a:pt x="63" y="59"/>
                </a:moveTo>
                <a:cubicBezTo>
                  <a:pt x="63" y="86"/>
                  <a:pt x="63" y="86"/>
                  <a:pt x="63" y="86"/>
                </a:cubicBezTo>
                <a:cubicBezTo>
                  <a:pt x="62" y="86"/>
                  <a:pt x="60" y="86"/>
                  <a:pt x="59" y="86"/>
                </a:cubicBezTo>
                <a:cubicBezTo>
                  <a:pt x="59" y="62"/>
                  <a:pt x="59" y="62"/>
                  <a:pt x="59" y="62"/>
                </a:cubicBezTo>
                <a:cubicBezTo>
                  <a:pt x="63" y="59"/>
                  <a:pt x="63" y="59"/>
                  <a:pt x="63" y="59"/>
                </a:cubicBezTo>
                <a:close/>
                <a:moveTo>
                  <a:pt x="56" y="65"/>
                </a:moveTo>
                <a:cubicBezTo>
                  <a:pt x="56" y="86"/>
                  <a:pt x="56" y="86"/>
                  <a:pt x="56" y="86"/>
                </a:cubicBezTo>
                <a:cubicBezTo>
                  <a:pt x="54" y="86"/>
                  <a:pt x="53" y="86"/>
                  <a:pt x="52" y="86"/>
                </a:cubicBezTo>
                <a:cubicBezTo>
                  <a:pt x="52" y="68"/>
                  <a:pt x="52" y="68"/>
                  <a:pt x="52" y="68"/>
                </a:cubicBezTo>
                <a:cubicBezTo>
                  <a:pt x="56" y="65"/>
                  <a:pt x="56" y="65"/>
                  <a:pt x="56" y="65"/>
                </a:cubicBezTo>
                <a:close/>
                <a:moveTo>
                  <a:pt x="48" y="71"/>
                </a:moveTo>
                <a:cubicBezTo>
                  <a:pt x="48" y="86"/>
                  <a:pt x="48" y="86"/>
                  <a:pt x="48" y="86"/>
                </a:cubicBezTo>
                <a:cubicBezTo>
                  <a:pt x="47" y="86"/>
                  <a:pt x="46" y="86"/>
                  <a:pt x="45" y="86"/>
                </a:cubicBezTo>
                <a:cubicBezTo>
                  <a:pt x="45" y="73"/>
                  <a:pt x="45" y="73"/>
                  <a:pt x="45" y="73"/>
                </a:cubicBezTo>
                <a:cubicBezTo>
                  <a:pt x="48" y="71"/>
                  <a:pt x="48" y="71"/>
                  <a:pt x="48" y="71"/>
                </a:cubicBezTo>
                <a:close/>
                <a:moveTo>
                  <a:pt x="41" y="75"/>
                </a:moveTo>
                <a:cubicBezTo>
                  <a:pt x="41" y="86"/>
                  <a:pt x="41" y="86"/>
                  <a:pt x="41" y="86"/>
                </a:cubicBezTo>
                <a:cubicBezTo>
                  <a:pt x="40" y="86"/>
                  <a:pt x="39" y="86"/>
                  <a:pt x="38" y="86"/>
                </a:cubicBezTo>
                <a:cubicBezTo>
                  <a:pt x="38" y="72"/>
                  <a:pt x="38" y="72"/>
                  <a:pt x="38" y="72"/>
                </a:cubicBezTo>
                <a:cubicBezTo>
                  <a:pt x="41" y="75"/>
                  <a:pt x="41" y="75"/>
                  <a:pt x="41" y="75"/>
                </a:cubicBezTo>
                <a:close/>
                <a:moveTo>
                  <a:pt x="34" y="70"/>
                </a:moveTo>
                <a:cubicBezTo>
                  <a:pt x="34" y="86"/>
                  <a:pt x="34" y="86"/>
                  <a:pt x="34" y="86"/>
                </a:cubicBezTo>
                <a:cubicBezTo>
                  <a:pt x="33" y="86"/>
                  <a:pt x="32" y="86"/>
                  <a:pt x="31" y="86"/>
                </a:cubicBezTo>
                <a:cubicBezTo>
                  <a:pt x="31" y="67"/>
                  <a:pt x="31" y="67"/>
                  <a:pt x="31" y="67"/>
                </a:cubicBezTo>
                <a:cubicBezTo>
                  <a:pt x="34" y="70"/>
                  <a:pt x="34" y="70"/>
                  <a:pt x="34" y="70"/>
                </a:cubicBezTo>
                <a:close/>
                <a:moveTo>
                  <a:pt x="27" y="67"/>
                </a:move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6"/>
                  <a:pt x="23" y="86"/>
                </a:cubicBezTo>
                <a:cubicBezTo>
                  <a:pt x="23" y="69"/>
                  <a:pt x="23" y="69"/>
                  <a:pt x="23" y="69"/>
                </a:cubicBezTo>
                <a:cubicBezTo>
                  <a:pt x="27" y="67"/>
                  <a:pt x="27" y="67"/>
                  <a:pt x="27" y="67"/>
                </a:cubicBezTo>
                <a:close/>
                <a:moveTo>
                  <a:pt x="20" y="71"/>
                </a:moveTo>
                <a:cubicBezTo>
                  <a:pt x="20" y="86"/>
                  <a:pt x="20" y="86"/>
                  <a:pt x="20" y="86"/>
                </a:cubicBezTo>
                <a:cubicBezTo>
                  <a:pt x="19" y="86"/>
                  <a:pt x="17" y="86"/>
                  <a:pt x="16" y="86"/>
                </a:cubicBezTo>
                <a:cubicBezTo>
                  <a:pt x="16" y="73"/>
                  <a:pt x="16" y="73"/>
                  <a:pt x="16" y="73"/>
                </a:cubicBezTo>
                <a:cubicBezTo>
                  <a:pt x="20" y="71"/>
                  <a:pt x="20" y="71"/>
                  <a:pt x="20" y="71"/>
                </a:cubicBezTo>
                <a:close/>
                <a:moveTo>
                  <a:pt x="5" y="79"/>
                </a:moveTo>
                <a:cubicBezTo>
                  <a:pt x="5" y="86"/>
                  <a:pt x="5" y="86"/>
                  <a:pt x="5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76"/>
                  <a:pt x="2" y="76"/>
                  <a:pt x="2" y="76"/>
                </a:cubicBezTo>
                <a:cubicBezTo>
                  <a:pt x="4" y="80"/>
                  <a:pt x="4" y="80"/>
                  <a:pt x="4" y="80"/>
                </a:cubicBezTo>
                <a:cubicBezTo>
                  <a:pt x="5" y="79"/>
                  <a:pt x="5" y="79"/>
                  <a:pt x="5" y="79"/>
                </a:cubicBezTo>
                <a:close/>
                <a:moveTo>
                  <a:pt x="0" y="58"/>
                </a:moveTo>
                <a:cubicBezTo>
                  <a:pt x="7" y="70"/>
                  <a:pt x="7" y="70"/>
                  <a:pt x="7" y="70"/>
                </a:cubicBezTo>
                <a:cubicBezTo>
                  <a:pt x="29" y="57"/>
                  <a:pt x="29" y="57"/>
                  <a:pt x="29" y="57"/>
                </a:cubicBezTo>
                <a:cubicBezTo>
                  <a:pt x="38" y="64"/>
                  <a:pt x="38" y="64"/>
                  <a:pt x="38" y="64"/>
                </a:cubicBezTo>
                <a:cubicBezTo>
                  <a:pt x="42" y="66"/>
                  <a:pt x="42" y="66"/>
                  <a:pt x="42" y="66"/>
                </a:cubicBezTo>
                <a:cubicBezTo>
                  <a:pt x="46" y="63"/>
                  <a:pt x="46" y="63"/>
                  <a:pt x="46" y="63"/>
                </a:cubicBezTo>
                <a:cubicBezTo>
                  <a:pt x="70" y="45"/>
                  <a:pt x="70" y="45"/>
                  <a:pt x="70" y="45"/>
                </a:cubicBezTo>
                <a:cubicBezTo>
                  <a:pt x="73" y="47"/>
                  <a:pt x="73" y="47"/>
                  <a:pt x="73" y="47"/>
                </a:cubicBezTo>
                <a:cubicBezTo>
                  <a:pt x="78" y="51"/>
                  <a:pt x="78" y="51"/>
                  <a:pt x="78" y="51"/>
                </a:cubicBezTo>
                <a:cubicBezTo>
                  <a:pt x="82" y="46"/>
                  <a:pt x="82" y="46"/>
                  <a:pt x="82" y="46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3" y="0"/>
                  <a:pt x="113" y="0"/>
                  <a:pt x="113" y="0"/>
                </a:cubicBezTo>
                <a:cubicBezTo>
                  <a:pt x="101" y="5"/>
                  <a:pt x="101" y="5"/>
                  <a:pt x="101" y="5"/>
                </a:cubicBezTo>
                <a:cubicBezTo>
                  <a:pt x="89" y="10"/>
                  <a:pt x="89" y="10"/>
                  <a:pt x="89" y="10"/>
                </a:cubicBezTo>
                <a:cubicBezTo>
                  <a:pt x="93" y="13"/>
                  <a:pt x="93" y="13"/>
                  <a:pt x="93" y="13"/>
                </a:cubicBezTo>
                <a:cubicBezTo>
                  <a:pt x="76" y="32"/>
                  <a:pt x="76" y="32"/>
                  <a:pt x="76" y="32"/>
                </a:cubicBezTo>
                <a:cubicBezTo>
                  <a:pt x="74" y="31"/>
                  <a:pt x="74" y="31"/>
                  <a:pt x="74" y="31"/>
                </a:cubicBezTo>
                <a:cubicBezTo>
                  <a:pt x="70" y="28"/>
                  <a:pt x="70" y="28"/>
                  <a:pt x="70" y="28"/>
                </a:cubicBezTo>
                <a:cubicBezTo>
                  <a:pt x="65" y="31"/>
                  <a:pt x="65" y="31"/>
                  <a:pt x="65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3" y="43"/>
                  <a:pt x="33" y="43"/>
                  <a:pt x="33" y="43"/>
                </a:cubicBezTo>
                <a:cubicBezTo>
                  <a:pt x="29" y="41"/>
                  <a:pt x="29" y="41"/>
                  <a:pt x="29" y="41"/>
                </a:cubicBezTo>
                <a:cubicBezTo>
                  <a:pt x="25" y="43"/>
                  <a:pt x="25" y="43"/>
                  <a:pt x="25" y="43"/>
                </a:cubicBezTo>
                <a:cubicBezTo>
                  <a:pt x="0" y="58"/>
                  <a:pt x="0" y="58"/>
                  <a:pt x="0" y="58"/>
                </a:cubicBezTo>
                <a:close/>
                <a:moveTo>
                  <a:pt x="13" y="75"/>
                </a:moveTo>
                <a:cubicBezTo>
                  <a:pt x="13" y="86"/>
                  <a:pt x="13" y="86"/>
                  <a:pt x="13" y="86"/>
                </a:cubicBezTo>
                <a:cubicBezTo>
                  <a:pt x="11" y="86"/>
                  <a:pt x="10" y="86"/>
                  <a:pt x="9" y="86"/>
                </a:cubicBezTo>
                <a:cubicBezTo>
                  <a:pt x="9" y="77"/>
                  <a:pt x="9" y="77"/>
                  <a:pt x="9" y="77"/>
                </a:cubicBezTo>
                <a:cubicBezTo>
                  <a:pt x="13" y="75"/>
                  <a:pt x="13" y="75"/>
                  <a:pt x="13" y="75"/>
                </a:cubicBezTo>
                <a:close/>
                <a:moveTo>
                  <a:pt x="21" y="22"/>
                </a:moveTo>
                <a:cubicBezTo>
                  <a:pt x="23" y="17"/>
                  <a:pt x="23" y="17"/>
                  <a:pt x="23" y="17"/>
                </a:cubicBezTo>
                <a:cubicBezTo>
                  <a:pt x="31" y="12"/>
                  <a:pt x="31" y="12"/>
                  <a:pt x="3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3" y="19"/>
                  <a:pt x="43" y="19"/>
                  <a:pt x="43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1"/>
                  <a:pt x="49" y="21"/>
                  <a:pt x="49" y="21"/>
                </a:cubicBezTo>
                <a:cubicBezTo>
                  <a:pt x="41" y="22"/>
                  <a:pt x="41" y="22"/>
                  <a:pt x="41" y="22"/>
                </a:cubicBezTo>
                <a:cubicBezTo>
                  <a:pt x="39" y="19"/>
                  <a:pt x="39" y="19"/>
                  <a:pt x="39" y="19"/>
                </a:cubicBezTo>
                <a:cubicBezTo>
                  <a:pt x="37" y="26"/>
                  <a:pt x="37" y="26"/>
                  <a:pt x="37" y="26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44"/>
                  <a:pt x="43" y="44"/>
                  <a:pt x="43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39" y="35"/>
                  <a:pt x="39" y="35"/>
                  <a:pt x="39" y="35"/>
                </a:cubicBezTo>
                <a:cubicBezTo>
                  <a:pt x="34" y="31"/>
                  <a:pt x="34" y="31"/>
                  <a:pt x="34" y="31"/>
                </a:cubicBezTo>
                <a:cubicBezTo>
                  <a:pt x="32" y="33"/>
                  <a:pt x="31" y="38"/>
                  <a:pt x="31" y="38"/>
                </a:cubicBezTo>
                <a:cubicBezTo>
                  <a:pt x="21" y="40"/>
                  <a:pt x="21" y="40"/>
                  <a:pt x="21" y="40"/>
                </a:cubicBezTo>
                <a:cubicBezTo>
                  <a:pt x="20" y="38"/>
                  <a:pt x="20" y="38"/>
                  <a:pt x="20" y="38"/>
                </a:cubicBezTo>
                <a:cubicBezTo>
                  <a:pt x="27" y="35"/>
                  <a:pt x="27" y="35"/>
                  <a:pt x="27" y="35"/>
                </a:cubicBezTo>
                <a:cubicBezTo>
                  <a:pt x="29" y="25"/>
                  <a:pt x="29" y="25"/>
                  <a:pt x="29" y="25"/>
                </a:cubicBezTo>
                <a:cubicBezTo>
                  <a:pt x="30" y="17"/>
                  <a:pt x="30" y="17"/>
                  <a:pt x="30" y="17"/>
                </a:cubicBezTo>
                <a:cubicBezTo>
                  <a:pt x="26" y="18"/>
                  <a:pt x="26" y="18"/>
                  <a:pt x="26" y="18"/>
                </a:cubicBezTo>
                <a:cubicBezTo>
                  <a:pt x="23" y="24"/>
                  <a:pt x="23" y="24"/>
                  <a:pt x="23" y="24"/>
                </a:cubicBezTo>
                <a:lnTo>
                  <a:pt x="21" y="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ja-JP" altLang="en-US" dirty="0"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grpSp>
        <p:nvGrpSpPr>
          <p:cNvPr id="3" name="组合 2"/>
          <p:cNvGrpSpPr/>
          <p:nvPr>
            <p:custDataLst>
              <p:tags r:id="rId6"/>
            </p:custDataLst>
          </p:nvPr>
        </p:nvGrpSpPr>
        <p:grpSpPr>
          <a:xfrm>
            <a:off x="2925156" y="3793837"/>
            <a:ext cx="6118205" cy="767308"/>
            <a:chOff x="2193867" y="3400671"/>
            <a:chExt cx="4588654" cy="575481"/>
          </a:xfrm>
          <a:solidFill>
            <a:schemeClr val="accent1"/>
          </a:solidFill>
        </p:grpSpPr>
        <p:sp>
          <p:nvSpPr>
            <p:cNvPr id="12" name="Rechteck 39"/>
            <p:cNvSpPr/>
            <p:nvPr>
              <p:custDataLst>
                <p:tags r:id="rId7"/>
              </p:custDataLst>
            </p:nvPr>
          </p:nvSpPr>
          <p:spPr bwMode="gray">
            <a:xfrm>
              <a:off x="2991455" y="3423576"/>
              <a:ext cx="3791066" cy="552576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8000" tIns="48000" rIns="288000" bIns="48000" anchor="ctr">
              <a:normAutofit/>
            </a:bodyPr>
            <a:lstStyle/>
            <a:p>
              <a:pPr>
                <a:spcAft>
                  <a:spcPct val="20000"/>
                </a:spcAft>
              </a:pPr>
              <a:r>
                <a:rPr lang="en-US" altLang="zh-CN">
                  <a:solidFill>
                    <a:schemeClr val="bg2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Enter Title</a:t>
              </a:r>
              <a:endParaRPr lang="en-US" altLang="zh-CN" b="1" noProof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endParaRPr>
            </a:p>
          </p:txBody>
        </p:sp>
        <p:sp>
          <p:nvSpPr>
            <p:cNvPr id="14" name="Abgerundetes Rechteck 40"/>
            <p:cNvSpPr/>
            <p:nvPr>
              <p:custDataLst>
                <p:tags r:id="rId8"/>
              </p:custDataLst>
            </p:nvPr>
          </p:nvSpPr>
          <p:spPr bwMode="gray">
            <a:xfrm>
              <a:off x="2193867" y="3400671"/>
              <a:ext cx="561482" cy="561480"/>
            </a:xfrm>
            <a:prstGeom prst="roundRect">
              <a:avLst>
                <a:gd name="adj" fmla="val 9083"/>
              </a:avLst>
            </a:prstGeom>
            <a:grpFill/>
            <a:ln w="12700">
              <a:noFill/>
              <a:round/>
            </a:ln>
            <a:scene3d>
              <a:camera prst="perspectiveRelaxed" fov="3600000">
                <a:rot lat="21299999" lon="2100000" rev="0"/>
              </a:camera>
              <a:lightRig rig="threePt" dir="t">
                <a:rot lat="0" lon="0" rev="6600000"/>
              </a:lightRig>
            </a:scene3d>
            <a:sp3d extrusionH="533400">
              <a:bevelT w="63500" h="31750"/>
              <a:bevelB w="63500" h="44450"/>
            </a:sp3d>
          </p:spPr>
          <p:txBody>
            <a:bodyPr rtlCol="0" anchor="ctr">
              <a:normAutofit fontScale="72500"/>
            </a:bodyPr>
            <a:lstStyle/>
            <a:p>
              <a:pPr algn="ctr"/>
              <a:r>
                <a:rPr lang="en-US" sz="5335" b="1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2</a:t>
              </a:r>
              <a:endPara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9"/>
            </p:custDataLst>
          </p:nvPr>
        </p:nvGrpSpPr>
        <p:grpSpPr>
          <a:xfrm>
            <a:off x="3252393" y="4894312"/>
            <a:ext cx="5778520" cy="748640"/>
            <a:chOff x="2439294" y="4445657"/>
            <a:chExt cx="4333890" cy="561480"/>
          </a:xfrm>
          <a:solidFill>
            <a:schemeClr val="accent1"/>
          </a:solidFill>
        </p:grpSpPr>
        <p:sp>
          <p:nvSpPr>
            <p:cNvPr id="9" name="Rechteck 36"/>
            <p:cNvSpPr/>
            <p:nvPr>
              <p:custDataLst>
                <p:tags r:id="rId10"/>
              </p:custDataLst>
            </p:nvPr>
          </p:nvSpPr>
          <p:spPr bwMode="gray">
            <a:xfrm>
              <a:off x="2982118" y="4450281"/>
              <a:ext cx="3791066" cy="552576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8000" tIns="48000" rIns="288000" bIns="48000" anchor="ctr">
              <a:normAutofit/>
            </a:bodyPr>
            <a:lstStyle/>
            <a:p>
              <a:pPr>
                <a:spcAft>
                  <a:spcPct val="20000"/>
                </a:spcAft>
              </a:pPr>
              <a:r>
                <a:rPr lang="en-US" altLang="zh-CN">
                  <a:solidFill>
                    <a:schemeClr val="bg2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Enter Title</a:t>
              </a:r>
              <a:endParaRPr lang="en-US" altLang="zh-CN" b="1" noProof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endParaRPr>
            </a:p>
          </p:txBody>
        </p:sp>
        <p:sp>
          <p:nvSpPr>
            <p:cNvPr id="11" name="Abgerundetes Rechteck 37"/>
            <p:cNvSpPr/>
            <p:nvPr>
              <p:custDataLst>
                <p:tags r:id="rId11"/>
              </p:custDataLst>
            </p:nvPr>
          </p:nvSpPr>
          <p:spPr bwMode="gray">
            <a:xfrm>
              <a:off x="2439294" y="4445657"/>
              <a:ext cx="561482" cy="561480"/>
            </a:xfrm>
            <a:prstGeom prst="roundRect">
              <a:avLst>
                <a:gd name="adj" fmla="val 9083"/>
              </a:avLst>
            </a:prstGeom>
            <a:grpFill/>
            <a:ln w="12700">
              <a:noFill/>
              <a:round/>
            </a:ln>
            <a:scene3d>
              <a:camera prst="perspectiveRelaxed" fov="3600000">
                <a:rot lat="20999999" lon="19499988" rev="0"/>
              </a:camera>
              <a:lightRig rig="threePt" dir="t"/>
            </a:scene3d>
            <a:sp3d extrusionH="533400">
              <a:bevelT w="63500" h="31750"/>
              <a:bevelB w="63500" h="44450"/>
            </a:sp3d>
          </p:spPr>
          <p:txBody>
            <a:bodyPr rtlCol="0" anchor="ctr">
              <a:normAutofit fontScale="72500"/>
            </a:bodyPr>
            <a:lstStyle/>
            <a:p>
              <a:pPr algn="ctr"/>
              <a:r>
                <a:rPr lang="en-US" sz="5335" b="1" dirty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3</a:t>
              </a:r>
              <a:endPara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</p:spTree>
    <p:custDataLst>
      <p:tags r:id="rId1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5807969" y="925653"/>
            <a:ext cx="2708433" cy="861775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r>
              <a:rPr lang="en-US" altLang="zh-CN" sz="4800">
                <a:latin typeface="ヒラギノ角ゴシック" panose="020B0300000000000000" charset="-128"/>
                <a:ea typeface="ヒラギノ角ゴシック" panose="020B0300000000000000" charset="-128"/>
                <a:cs typeface="+mj-cs"/>
                <a:sym typeface="Arial" panose="020B0604020202090204" pitchFamily="34" charset="0"/>
              </a:rPr>
              <a:t>Contents</a:t>
            </a:r>
            <a:endParaRPr lang="en-US" altLang="zh-CN" sz="4800" dirty="0">
              <a:latin typeface="ヒラギノ角ゴシック" panose="020B0300000000000000" charset="-128"/>
              <a:ea typeface="ヒラギノ角ゴシック" panose="020B0300000000000000" charset="-128"/>
              <a:cs typeface="+mj-cs"/>
              <a:sym typeface="Arial" panose="020B0604020202090204" pitchFamily="34" charset="0"/>
            </a:endParaRPr>
          </a:p>
        </p:txBody>
      </p:sp>
      <p:sp>
        <p:nvSpPr>
          <p:cNvPr id="6" name="Rechteck 36"/>
          <p:cNvSpPr/>
          <p:nvPr>
            <p:custDataLst>
              <p:tags r:id="rId2"/>
            </p:custDataLst>
          </p:nvPr>
        </p:nvSpPr>
        <p:spPr bwMode="gray">
          <a:xfrm>
            <a:off x="3976370" y="2375535"/>
            <a:ext cx="5054600" cy="736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48000" rIns="288000" bIns="48000" anchor="ctr"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zh-CN">
                <a:solidFill>
                  <a:schemeClr val="bg2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b="1" noProof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sp>
        <p:nvSpPr>
          <p:cNvPr id="10" name="Freeform 63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3599724" y="740701"/>
            <a:ext cx="1619985" cy="1231675"/>
          </a:xfrm>
          <a:custGeom>
            <a:avLst/>
            <a:gdLst>
              <a:gd name="T0" fmla="*/ 36 w 113"/>
              <a:gd name="T1" fmla="*/ 11 h 86"/>
              <a:gd name="T2" fmla="*/ 106 w 113"/>
              <a:gd name="T3" fmla="*/ 32 h 86"/>
              <a:gd name="T4" fmla="*/ 102 w 113"/>
              <a:gd name="T5" fmla="*/ 35 h 86"/>
              <a:gd name="T6" fmla="*/ 99 w 113"/>
              <a:gd name="T7" fmla="*/ 39 h 86"/>
              <a:gd name="T8" fmla="*/ 95 w 113"/>
              <a:gd name="T9" fmla="*/ 43 h 86"/>
              <a:gd name="T10" fmla="*/ 91 w 113"/>
              <a:gd name="T11" fmla="*/ 86 h 86"/>
              <a:gd name="T12" fmla="*/ 91 w 113"/>
              <a:gd name="T13" fmla="*/ 47 h 86"/>
              <a:gd name="T14" fmla="*/ 81 w 113"/>
              <a:gd name="T15" fmla="*/ 86 h 86"/>
              <a:gd name="T16" fmla="*/ 77 w 113"/>
              <a:gd name="T17" fmla="*/ 59 h 86"/>
              <a:gd name="T18" fmla="*/ 74 w 113"/>
              <a:gd name="T19" fmla="*/ 56 h 86"/>
              <a:gd name="T20" fmla="*/ 70 w 113"/>
              <a:gd name="T21" fmla="*/ 86 h 86"/>
              <a:gd name="T22" fmla="*/ 70 w 113"/>
              <a:gd name="T23" fmla="*/ 54 h 86"/>
              <a:gd name="T24" fmla="*/ 59 w 113"/>
              <a:gd name="T25" fmla="*/ 86 h 86"/>
              <a:gd name="T26" fmla="*/ 56 w 113"/>
              <a:gd name="T27" fmla="*/ 65 h 86"/>
              <a:gd name="T28" fmla="*/ 52 w 113"/>
              <a:gd name="T29" fmla="*/ 68 h 86"/>
              <a:gd name="T30" fmla="*/ 48 w 113"/>
              <a:gd name="T31" fmla="*/ 86 h 86"/>
              <a:gd name="T32" fmla="*/ 48 w 113"/>
              <a:gd name="T33" fmla="*/ 71 h 86"/>
              <a:gd name="T34" fmla="*/ 38 w 113"/>
              <a:gd name="T35" fmla="*/ 86 h 86"/>
              <a:gd name="T36" fmla="*/ 34 w 113"/>
              <a:gd name="T37" fmla="*/ 70 h 86"/>
              <a:gd name="T38" fmla="*/ 31 w 113"/>
              <a:gd name="T39" fmla="*/ 67 h 86"/>
              <a:gd name="T40" fmla="*/ 27 w 113"/>
              <a:gd name="T41" fmla="*/ 86 h 86"/>
              <a:gd name="T42" fmla="*/ 27 w 113"/>
              <a:gd name="T43" fmla="*/ 67 h 86"/>
              <a:gd name="T44" fmla="*/ 16 w 113"/>
              <a:gd name="T45" fmla="*/ 86 h 86"/>
              <a:gd name="T46" fmla="*/ 5 w 113"/>
              <a:gd name="T47" fmla="*/ 79 h 86"/>
              <a:gd name="T48" fmla="*/ 2 w 113"/>
              <a:gd name="T49" fmla="*/ 76 h 86"/>
              <a:gd name="T50" fmla="*/ 0 w 113"/>
              <a:gd name="T51" fmla="*/ 58 h 86"/>
              <a:gd name="T52" fmla="*/ 38 w 113"/>
              <a:gd name="T53" fmla="*/ 64 h 86"/>
              <a:gd name="T54" fmla="*/ 70 w 113"/>
              <a:gd name="T55" fmla="*/ 45 h 86"/>
              <a:gd name="T56" fmla="*/ 82 w 113"/>
              <a:gd name="T57" fmla="*/ 46 h 86"/>
              <a:gd name="T58" fmla="*/ 111 w 113"/>
              <a:gd name="T59" fmla="*/ 13 h 86"/>
              <a:gd name="T60" fmla="*/ 89 w 113"/>
              <a:gd name="T61" fmla="*/ 10 h 86"/>
              <a:gd name="T62" fmla="*/ 74 w 113"/>
              <a:gd name="T63" fmla="*/ 31 h 86"/>
              <a:gd name="T64" fmla="*/ 42 w 113"/>
              <a:gd name="T65" fmla="*/ 49 h 86"/>
              <a:gd name="T66" fmla="*/ 25 w 113"/>
              <a:gd name="T67" fmla="*/ 43 h 86"/>
              <a:gd name="T68" fmla="*/ 13 w 113"/>
              <a:gd name="T69" fmla="*/ 86 h 86"/>
              <a:gd name="T70" fmla="*/ 13 w 113"/>
              <a:gd name="T71" fmla="*/ 75 h 86"/>
              <a:gd name="T72" fmla="*/ 31 w 113"/>
              <a:gd name="T73" fmla="*/ 12 h 86"/>
              <a:gd name="T74" fmla="*/ 49 w 113"/>
              <a:gd name="T75" fmla="*/ 19 h 86"/>
              <a:gd name="T76" fmla="*/ 39 w 113"/>
              <a:gd name="T77" fmla="*/ 19 h 86"/>
              <a:gd name="T78" fmla="*/ 43 w 113"/>
              <a:gd name="T79" fmla="*/ 44 h 86"/>
              <a:gd name="T80" fmla="*/ 34 w 113"/>
              <a:gd name="T81" fmla="*/ 31 h 86"/>
              <a:gd name="T82" fmla="*/ 20 w 113"/>
              <a:gd name="T83" fmla="*/ 38 h 86"/>
              <a:gd name="T84" fmla="*/ 30 w 113"/>
              <a:gd name="T85" fmla="*/ 17 h 86"/>
              <a:gd name="T86" fmla="*/ 21 w 113"/>
              <a:gd name="T87" fmla="*/ 22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86">
                <a:moveTo>
                  <a:pt x="36" y="2"/>
                </a:moveTo>
                <a:cubicBezTo>
                  <a:pt x="39" y="2"/>
                  <a:pt x="41" y="4"/>
                  <a:pt x="41" y="6"/>
                </a:cubicBezTo>
                <a:cubicBezTo>
                  <a:pt x="41" y="9"/>
                  <a:pt x="39" y="11"/>
                  <a:pt x="36" y="11"/>
                </a:cubicBezTo>
                <a:cubicBezTo>
                  <a:pt x="34" y="11"/>
                  <a:pt x="32" y="9"/>
                  <a:pt x="32" y="6"/>
                </a:cubicBezTo>
                <a:cubicBezTo>
                  <a:pt x="32" y="4"/>
                  <a:pt x="34" y="2"/>
                  <a:pt x="36" y="2"/>
                </a:cubicBezTo>
                <a:close/>
                <a:moveTo>
                  <a:pt x="106" y="32"/>
                </a:moveTo>
                <a:cubicBezTo>
                  <a:pt x="106" y="86"/>
                  <a:pt x="106" y="86"/>
                  <a:pt x="106" y="86"/>
                </a:cubicBezTo>
                <a:cubicBezTo>
                  <a:pt x="102" y="86"/>
                  <a:pt x="102" y="86"/>
                  <a:pt x="102" y="86"/>
                </a:cubicBezTo>
                <a:cubicBezTo>
                  <a:pt x="102" y="35"/>
                  <a:pt x="102" y="35"/>
                  <a:pt x="102" y="35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6" y="32"/>
                  <a:pt x="106" y="32"/>
                </a:cubicBezTo>
                <a:close/>
                <a:moveTo>
                  <a:pt x="99" y="39"/>
                </a:moveTo>
                <a:cubicBezTo>
                  <a:pt x="99" y="86"/>
                  <a:pt x="99" y="86"/>
                  <a:pt x="99" y="86"/>
                </a:cubicBezTo>
                <a:cubicBezTo>
                  <a:pt x="97" y="86"/>
                  <a:pt x="96" y="86"/>
                  <a:pt x="95" y="86"/>
                </a:cubicBezTo>
                <a:cubicBezTo>
                  <a:pt x="95" y="43"/>
                  <a:pt x="95" y="43"/>
                  <a:pt x="95" y="43"/>
                </a:cubicBezTo>
                <a:cubicBezTo>
                  <a:pt x="99" y="39"/>
                  <a:pt x="99" y="39"/>
                  <a:pt x="99" y="39"/>
                </a:cubicBezTo>
                <a:close/>
                <a:moveTo>
                  <a:pt x="91" y="47"/>
                </a:moveTo>
                <a:cubicBezTo>
                  <a:pt x="91" y="86"/>
                  <a:pt x="91" y="86"/>
                  <a:pt x="91" y="86"/>
                </a:cubicBezTo>
                <a:cubicBezTo>
                  <a:pt x="90" y="86"/>
                  <a:pt x="89" y="86"/>
                  <a:pt x="88" y="86"/>
                </a:cubicBezTo>
                <a:cubicBezTo>
                  <a:pt x="88" y="51"/>
                  <a:pt x="88" y="51"/>
                  <a:pt x="88" y="51"/>
                </a:cubicBezTo>
                <a:cubicBezTo>
                  <a:pt x="91" y="47"/>
                  <a:pt x="91" y="47"/>
                  <a:pt x="91" y="47"/>
                </a:cubicBezTo>
                <a:close/>
                <a:moveTo>
                  <a:pt x="84" y="55"/>
                </a:moveTo>
                <a:cubicBezTo>
                  <a:pt x="84" y="86"/>
                  <a:pt x="84" y="86"/>
                  <a:pt x="84" y="86"/>
                </a:cubicBezTo>
                <a:cubicBezTo>
                  <a:pt x="83" y="86"/>
                  <a:pt x="82" y="86"/>
                  <a:pt x="81" y="86"/>
                </a:cubicBezTo>
                <a:cubicBezTo>
                  <a:pt x="81" y="59"/>
                  <a:pt x="81" y="59"/>
                  <a:pt x="81" y="59"/>
                </a:cubicBezTo>
                <a:cubicBezTo>
                  <a:pt x="84" y="55"/>
                  <a:pt x="84" y="55"/>
                  <a:pt x="84" y="55"/>
                </a:cubicBezTo>
                <a:close/>
                <a:moveTo>
                  <a:pt x="77" y="59"/>
                </a:moveTo>
                <a:cubicBezTo>
                  <a:pt x="77" y="86"/>
                  <a:pt x="77" y="86"/>
                  <a:pt x="77" y="86"/>
                </a:cubicBezTo>
                <a:cubicBezTo>
                  <a:pt x="76" y="86"/>
                  <a:pt x="75" y="86"/>
                  <a:pt x="74" y="86"/>
                </a:cubicBezTo>
                <a:cubicBezTo>
                  <a:pt x="74" y="56"/>
                  <a:pt x="74" y="56"/>
                  <a:pt x="74" y="56"/>
                </a:cubicBezTo>
                <a:cubicBezTo>
                  <a:pt x="77" y="59"/>
                  <a:pt x="77" y="59"/>
                  <a:pt x="77" y="59"/>
                </a:cubicBezTo>
                <a:close/>
                <a:moveTo>
                  <a:pt x="70" y="54"/>
                </a:moveTo>
                <a:cubicBezTo>
                  <a:pt x="70" y="86"/>
                  <a:pt x="70" y="86"/>
                  <a:pt x="70" y="86"/>
                </a:cubicBezTo>
                <a:cubicBezTo>
                  <a:pt x="69" y="86"/>
                  <a:pt x="68" y="86"/>
                  <a:pt x="66" y="86"/>
                </a:cubicBezTo>
                <a:cubicBezTo>
                  <a:pt x="66" y="57"/>
                  <a:pt x="66" y="57"/>
                  <a:pt x="66" y="57"/>
                </a:cubicBezTo>
                <a:cubicBezTo>
                  <a:pt x="70" y="54"/>
                  <a:pt x="70" y="54"/>
                  <a:pt x="70" y="54"/>
                </a:cubicBezTo>
                <a:close/>
                <a:moveTo>
                  <a:pt x="63" y="59"/>
                </a:moveTo>
                <a:cubicBezTo>
                  <a:pt x="63" y="86"/>
                  <a:pt x="63" y="86"/>
                  <a:pt x="63" y="86"/>
                </a:cubicBezTo>
                <a:cubicBezTo>
                  <a:pt x="62" y="86"/>
                  <a:pt x="60" y="86"/>
                  <a:pt x="59" y="86"/>
                </a:cubicBezTo>
                <a:cubicBezTo>
                  <a:pt x="59" y="62"/>
                  <a:pt x="59" y="62"/>
                  <a:pt x="59" y="62"/>
                </a:cubicBezTo>
                <a:cubicBezTo>
                  <a:pt x="63" y="59"/>
                  <a:pt x="63" y="59"/>
                  <a:pt x="63" y="59"/>
                </a:cubicBezTo>
                <a:close/>
                <a:moveTo>
                  <a:pt x="56" y="65"/>
                </a:moveTo>
                <a:cubicBezTo>
                  <a:pt x="56" y="86"/>
                  <a:pt x="56" y="86"/>
                  <a:pt x="56" y="86"/>
                </a:cubicBezTo>
                <a:cubicBezTo>
                  <a:pt x="54" y="86"/>
                  <a:pt x="53" y="86"/>
                  <a:pt x="52" y="86"/>
                </a:cubicBezTo>
                <a:cubicBezTo>
                  <a:pt x="52" y="68"/>
                  <a:pt x="52" y="68"/>
                  <a:pt x="52" y="68"/>
                </a:cubicBezTo>
                <a:cubicBezTo>
                  <a:pt x="56" y="65"/>
                  <a:pt x="56" y="65"/>
                  <a:pt x="56" y="65"/>
                </a:cubicBezTo>
                <a:close/>
                <a:moveTo>
                  <a:pt x="48" y="71"/>
                </a:moveTo>
                <a:cubicBezTo>
                  <a:pt x="48" y="86"/>
                  <a:pt x="48" y="86"/>
                  <a:pt x="48" y="86"/>
                </a:cubicBezTo>
                <a:cubicBezTo>
                  <a:pt x="47" y="86"/>
                  <a:pt x="46" y="86"/>
                  <a:pt x="45" y="86"/>
                </a:cubicBezTo>
                <a:cubicBezTo>
                  <a:pt x="45" y="73"/>
                  <a:pt x="45" y="73"/>
                  <a:pt x="45" y="73"/>
                </a:cubicBezTo>
                <a:cubicBezTo>
                  <a:pt x="48" y="71"/>
                  <a:pt x="48" y="71"/>
                  <a:pt x="48" y="71"/>
                </a:cubicBezTo>
                <a:close/>
                <a:moveTo>
                  <a:pt x="41" y="75"/>
                </a:moveTo>
                <a:cubicBezTo>
                  <a:pt x="41" y="86"/>
                  <a:pt x="41" y="86"/>
                  <a:pt x="41" y="86"/>
                </a:cubicBezTo>
                <a:cubicBezTo>
                  <a:pt x="40" y="86"/>
                  <a:pt x="39" y="86"/>
                  <a:pt x="38" y="86"/>
                </a:cubicBezTo>
                <a:cubicBezTo>
                  <a:pt x="38" y="72"/>
                  <a:pt x="38" y="72"/>
                  <a:pt x="38" y="72"/>
                </a:cubicBezTo>
                <a:cubicBezTo>
                  <a:pt x="41" y="75"/>
                  <a:pt x="41" y="75"/>
                  <a:pt x="41" y="75"/>
                </a:cubicBezTo>
                <a:close/>
                <a:moveTo>
                  <a:pt x="34" y="70"/>
                </a:moveTo>
                <a:cubicBezTo>
                  <a:pt x="34" y="86"/>
                  <a:pt x="34" y="86"/>
                  <a:pt x="34" y="86"/>
                </a:cubicBezTo>
                <a:cubicBezTo>
                  <a:pt x="33" y="86"/>
                  <a:pt x="32" y="86"/>
                  <a:pt x="31" y="86"/>
                </a:cubicBezTo>
                <a:cubicBezTo>
                  <a:pt x="31" y="67"/>
                  <a:pt x="31" y="67"/>
                  <a:pt x="31" y="67"/>
                </a:cubicBezTo>
                <a:cubicBezTo>
                  <a:pt x="34" y="70"/>
                  <a:pt x="34" y="70"/>
                  <a:pt x="34" y="70"/>
                </a:cubicBezTo>
                <a:close/>
                <a:moveTo>
                  <a:pt x="27" y="67"/>
                </a:moveTo>
                <a:cubicBezTo>
                  <a:pt x="27" y="86"/>
                  <a:pt x="27" y="86"/>
                  <a:pt x="27" y="86"/>
                </a:cubicBezTo>
                <a:cubicBezTo>
                  <a:pt x="26" y="86"/>
                  <a:pt x="25" y="86"/>
                  <a:pt x="23" y="86"/>
                </a:cubicBezTo>
                <a:cubicBezTo>
                  <a:pt x="23" y="69"/>
                  <a:pt x="23" y="69"/>
                  <a:pt x="23" y="69"/>
                </a:cubicBezTo>
                <a:cubicBezTo>
                  <a:pt x="27" y="67"/>
                  <a:pt x="27" y="67"/>
                  <a:pt x="27" y="67"/>
                </a:cubicBezTo>
                <a:close/>
                <a:moveTo>
                  <a:pt x="20" y="71"/>
                </a:moveTo>
                <a:cubicBezTo>
                  <a:pt x="20" y="86"/>
                  <a:pt x="20" y="86"/>
                  <a:pt x="20" y="86"/>
                </a:cubicBezTo>
                <a:cubicBezTo>
                  <a:pt x="19" y="86"/>
                  <a:pt x="17" y="86"/>
                  <a:pt x="16" y="86"/>
                </a:cubicBezTo>
                <a:cubicBezTo>
                  <a:pt x="16" y="73"/>
                  <a:pt x="16" y="73"/>
                  <a:pt x="16" y="73"/>
                </a:cubicBezTo>
                <a:cubicBezTo>
                  <a:pt x="20" y="71"/>
                  <a:pt x="20" y="71"/>
                  <a:pt x="20" y="71"/>
                </a:cubicBezTo>
                <a:close/>
                <a:moveTo>
                  <a:pt x="5" y="79"/>
                </a:moveTo>
                <a:cubicBezTo>
                  <a:pt x="5" y="86"/>
                  <a:pt x="5" y="86"/>
                  <a:pt x="5" y="86"/>
                </a:cubicBezTo>
                <a:cubicBezTo>
                  <a:pt x="2" y="86"/>
                  <a:pt x="2" y="86"/>
                  <a:pt x="2" y="86"/>
                </a:cubicBezTo>
                <a:cubicBezTo>
                  <a:pt x="2" y="76"/>
                  <a:pt x="2" y="76"/>
                  <a:pt x="2" y="76"/>
                </a:cubicBezTo>
                <a:cubicBezTo>
                  <a:pt x="4" y="80"/>
                  <a:pt x="4" y="80"/>
                  <a:pt x="4" y="80"/>
                </a:cubicBezTo>
                <a:cubicBezTo>
                  <a:pt x="5" y="79"/>
                  <a:pt x="5" y="79"/>
                  <a:pt x="5" y="79"/>
                </a:cubicBezTo>
                <a:close/>
                <a:moveTo>
                  <a:pt x="0" y="58"/>
                </a:moveTo>
                <a:cubicBezTo>
                  <a:pt x="7" y="70"/>
                  <a:pt x="7" y="70"/>
                  <a:pt x="7" y="70"/>
                </a:cubicBezTo>
                <a:cubicBezTo>
                  <a:pt x="29" y="57"/>
                  <a:pt x="29" y="57"/>
                  <a:pt x="29" y="57"/>
                </a:cubicBezTo>
                <a:cubicBezTo>
                  <a:pt x="38" y="64"/>
                  <a:pt x="38" y="64"/>
                  <a:pt x="38" y="64"/>
                </a:cubicBezTo>
                <a:cubicBezTo>
                  <a:pt x="42" y="66"/>
                  <a:pt x="42" y="66"/>
                  <a:pt x="42" y="66"/>
                </a:cubicBezTo>
                <a:cubicBezTo>
                  <a:pt x="46" y="63"/>
                  <a:pt x="46" y="63"/>
                  <a:pt x="46" y="63"/>
                </a:cubicBezTo>
                <a:cubicBezTo>
                  <a:pt x="70" y="45"/>
                  <a:pt x="70" y="45"/>
                  <a:pt x="70" y="45"/>
                </a:cubicBezTo>
                <a:cubicBezTo>
                  <a:pt x="73" y="47"/>
                  <a:pt x="73" y="47"/>
                  <a:pt x="73" y="47"/>
                </a:cubicBezTo>
                <a:cubicBezTo>
                  <a:pt x="78" y="51"/>
                  <a:pt x="78" y="51"/>
                  <a:pt x="78" y="51"/>
                </a:cubicBezTo>
                <a:cubicBezTo>
                  <a:pt x="82" y="46"/>
                  <a:pt x="82" y="46"/>
                  <a:pt x="82" y="46"/>
                </a:cubicBezTo>
                <a:cubicBezTo>
                  <a:pt x="104" y="22"/>
                  <a:pt x="104" y="22"/>
                  <a:pt x="104" y="22"/>
                </a:cubicBezTo>
                <a:cubicBezTo>
                  <a:pt x="109" y="26"/>
                  <a:pt x="109" y="26"/>
                  <a:pt x="109" y="26"/>
                </a:cubicBezTo>
                <a:cubicBezTo>
                  <a:pt x="111" y="13"/>
                  <a:pt x="111" y="13"/>
                  <a:pt x="111" y="13"/>
                </a:cubicBezTo>
                <a:cubicBezTo>
                  <a:pt x="113" y="0"/>
                  <a:pt x="113" y="0"/>
                  <a:pt x="113" y="0"/>
                </a:cubicBezTo>
                <a:cubicBezTo>
                  <a:pt x="101" y="5"/>
                  <a:pt x="101" y="5"/>
                  <a:pt x="101" y="5"/>
                </a:cubicBezTo>
                <a:cubicBezTo>
                  <a:pt x="89" y="10"/>
                  <a:pt x="89" y="10"/>
                  <a:pt x="89" y="10"/>
                </a:cubicBezTo>
                <a:cubicBezTo>
                  <a:pt x="93" y="13"/>
                  <a:pt x="93" y="13"/>
                  <a:pt x="93" y="13"/>
                </a:cubicBezTo>
                <a:cubicBezTo>
                  <a:pt x="76" y="32"/>
                  <a:pt x="76" y="32"/>
                  <a:pt x="76" y="32"/>
                </a:cubicBezTo>
                <a:cubicBezTo>
                  <a:pt x="74" y="31"/>
                  <a:pt x="74" y="31"/>
                  <a:pt x="74" y="31"/>
                </a:cubicBezTo>
                <a:cubicBezTo>
                  <a:pt x="70" y="28"/>
                  <a:pt x="70" y="28"/>
                  <a:pt x="70" y="28"/>
                </a:cubicBezTo>
                <a:cubicBezTo>
                  <a:pt x="65" y="31"/>
                  <a:pt x="65" y="31"/>
                  <a:pt x="65" y="31"/>
                </a:cubicBezTo>
                <a:cubicBezTo>
                  <a:pt x="42" y="49"/>
                  <a:pt x="42" y="49"/>
                  <a:pt x="42" y="49"/>
                </a:cubicBezTo>
                <a:cubicBezTo>
                  <a:pt x="33" y="43"/>
                  <a:pt x="33" y="43"/>
                  <a:pt x="33" y="43"/>
                </a:cubicBezTo>
                <a:cubicBezTo>
                  <a:pt x="29" y="41"/>
                  <a:pt x="29" y="41"/>
                  <a:pt x="29" y="41"/>
                </a:cubicBezTo>
                <a:cubicBezTo>
                  <a:pt x="25" y="43"/>
                  <a:pt x="25" y="43"/>
                  <a:pt x="25" y="43"/>
                </a:cubicBezTo>
                <a:cubicBezTo>
                  <a:pt x="0" y="58"/>
                  <a:pt x="0" y="58"/>
                  <a:pt x="0" y="58"/>
                </a:cubicBezTo>
                <a:close/>
                <a:moveTo>
                  <a:pt x="13" y="75"/>
                </a:moveTo>
                <a:cubicBezTo>
                  <a:pt x="13" y="86"/>
                  <a:pt x="13" y="86"/>
                  <a:pt x="13" y="86"/>
                </a:cubicBezTo>
                <a:cubicBezTo>
                  <a:pt x="11" y="86"/>
                  <a:pt x="10" y="86"/>
                  <a:pt x="9" y="86"/>
                </a:cubicBezTo>
                <a:cubicBezTo>
                  <a:pt x="9" y="77"/>
                  <a:pt x="9" y="77"/>
                  <a:pt x="9" y="77"/>
                </a:cubicBezTo>
                <a:cubicBezTo>
                  <a:pt x="13" y="75"/>
                  <a:pt x="13" y="75"/>
                  <a:pt x="13" y="75"/>
                </a:cubicBezTo>
                <a:close/>
                <a:moveTo>
                  <a:pt x="21" y="22"/>
                </a:moveTo>
                <a:cubicBezTo>
                  <a:pt x="23" y="17"/>
                  <a:pt x="23" y="17"/>
                  <a:pt x="23" y="17"/>
                </a:cubicBezTo>
                <a:cubicBezTo>
                  <a:pt x="31" y="12"/>
                  <a:pt x="31" y="12"/>
                  <a:pt x="31" y="12"/>
                </a:cubicBezTo>
                <a:cubicBezTo>
                  <a:pt x="41" y="12"/>
                  <a:pt x="41" y="12"/>
                  <a:pt x="41" y="12"/>
                </a:cubicBezTo>
                <a:cubicBezTo>
                  <a:pt x="43" y="19"/>
                  <a:pt x="43" y="19"/>
                  <a:pt x="43" y="19"/>
                </a:cubicBezTo>
                <a:cubicBezTo>
                  <a:pt x="49" y="19"/>
                  <a:pt x="49" y="19"/>
                  <a:pt x="49" y="19"/>
                </a:cubicBezTo>
                <a:cubicBezTo>
                  <a:pt x="49" y="21"/>
                  <a:pt x="49" y="21"/>
                  <a:pt x="49" y="21"/>
                </a:cubicBezTo>
                <a:cubicBezTo>
                  <a:pt x="41" y="22"/>
                  <a:pt x="41" y="22"/>
                  <a:pt x="41" y="22"/>
                </a:cubicBezTo>
                <a:cubicBezTo>
                  <a:pt x="39" y="19"/>
                  <a:pt x="39" y="19"/>
                  <a:pt x="39" y="19"/>
                </a:cubicBezTo>
                <a:cubicBezTo>
                  <a:pt x="37" y="26"/>
                  <a:pt x="37" y="26"/>
                  <a:pt x="37" y="26"/>
                </a:cubicBezTo>
                <a:cubicBezTo>
                  <a:pt x="43" y="33"/>
                  <a:pt x="43" y="33"/>
                  <a:pt x="43" y="33"/>
                </a:cubicBezTo>
                <a:cubicBezTo>
                  <a:pt x="43" y="44"/>
                  <a:pt x="43" y="44"/>
                  <a:pt x="43" y="44"/>
                </a:cubicBezTo>
                <a:cubicBezTo>
                  <a:pt x="41" y="44"/>
                  <a:pt x="41" y="44"/>
                  <a:pt x="41" y="44"/>
                </a:cubicBezTo>
                <a:cubicBezTo>
                  <a:pt x="39" y="35"/>
                  <a:pt x="39" y="35"/>
                  <a:pt x="39" y="35"/>
                </a:cubicBezTo>
                <a:cubicBezTo>
                  <a:pt x="34" y="31"/>
                  <a:pt x="34" y="31"/>
                  <a:pt x="34" y="31"/>
                </a:cubicBezTo>
                <a:cubicBezTo>
                  <a:pt x="32" y="33"/>
                  <a:pt x="31" y="38"/>
                  <a:pt x="31" y="38"/>
                </a:cubicBezTo>
                <a:cubicBezTo>
                  <a:pt x="21" y="40"/>
                  <a:pt x="21" y="40"/>
                  <a:pt x="21" y="40"/>
                </a:cubicBezTo>
                <a:cubicBezTo>
                  <a:pt x="20" y="38"/>
                  <a:pt x="20" y="38"/>
                  <a:pt x="20" y="38"/>
                </a:cubicBezTo>
                <a:cubicBezTo>
                  <a:pt x="27" y="35"/>
                  <a:pt x="27" y="35"/>
                  <a:pt x="27" y="35"/>
                </a:cubicBezTo>
                <a:cubicBezTo>
                  <a:pt x="29" y="25"/>
                  <a:pt x="29" y="25"/>
                  <a:pt x="29" y="25"/>
                </a:cubicBezTo>
                <a:cubicBezTo>
                  <a:pt x="30" y="17"/>
                  <a:pt x="30" y="17"/>
                  <a:pt x="30" y="17"/>
                </a:cubicBezTo>
                <a:cubicBezTo>
                  <a:pt x="26" y="18"/>
                  <a:pt x="26" y="18"/>
                  <a:pt x="26" y="18"/>
                </a:cubicBezTo>
                <a:cubicBezTo>
                  <a:pt x="23" y="24"/>
                  <a:pt x="23" y="24"/>
                  <a:pt x="23" y="24"/>
                </a:cubicBezTo>
                <a:lnTo>
                  <a:pt x="21" y="2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endParaRPr lang="ja-JP" altLang="en-US" dirty="0">
              <a:solidFill>
                <a:srgbClr val="FEFEFE"/>
              </a:solidFill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grpSp>
        <p:nvGrpSpPr>
          <p:cNvPr id="3" name="组合 2"/>
          <p:cNvGrpSpPr/>
          <p:nvPr>
            <p:custDataLst>
              <p:tags r:id="rId4"/>
            </p:custDataLst>
          </p:nvPr>
        </p:nvGrpSpPr>
        <p:grpSpPr>
          <a:xfrm>
            <a:off x="2925156" y="3280446"/>
            <a:ext cx="6118205" cy="767308"/>
            <a:chOff x="2193867" y="3400671"/>
            <a:chExt cx="4588654" cy="575481"/>
          </a:xfrm>
          <a:solidFill>
            <a:schemeClr val="accent1"/>
          </a:solidFill>
        </p:grpSpPr>
        <p:sp>
          <p:nvSpPr>
            <p:cNvPr id="12" name="Rechteck 39"/>
            <p:cNvSpPr/>
            <p:nvPr>
              <p:custDataLst>
                <p:tags r:id="rId5"/>
              </p:custDataLst>
            </p:nvPr>
          </p:nvSpPr>
          <p:spPr bwMode="gray">
            <a:xfrm>
              <a:off x="2991455" y="3423576"/>
              <a:ext cx="3791066" cy="552576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8000" tIns="48000" rIns="288000" bIns="48000" anchor="ctr">
              <a:normAutofit/>
            </a:bodyPr>
            <a:lstStyle/>
            <a:p>
              <a:pPr>
                <a:spcAft>
                  <a:spcPct val="20000"/>
                </a:spcAft>
              </a:pPr>
              <a:r>
                <a:rPr lang="en-US" altLang="zh-CN">
                  <a:solidFill>
                    <a:schemeClr val="bg2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Enter Title</a:t>
              </a:r>
              <a:endParaRPr lang="en-US" altLang="zh-CN" b="1" noProof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endParaRPr>
            </a:p>
          </p:txBody>
        </p:sp>
        <p:sp>
          <p:nvSpPr>
            <p:cNvPr id="14" name="Abgerundetes Rechteck 40"/>
            <p:cNvSpPr/>
            <p:nvPr>
              <p:custDataLst>
                <p:tags r:id="rId6"/>
              </p:custDataLst>
            </p:nvPr>
          </p:nvSpPr>
          <p:spPr bwMode="gray">
            <a:xfrm>
              <a:off x="2193867" y="3400671"/>
              <a:ext cx="561482" cy="561480"/>
            </a:xfrm>
            <a:prstGeom prst="roundRect">
              <a:avLst>
                <a:gd name="adj" fmla="val 9083"/>
              </a:avLst>
            </a:prstGeom>
            <a:grpFill/>
            <a:ln w="12700">
              <a:noFill/>
              <a:round/>
            </a:ln>
            <a:scene3d>
              <a:camera prst="perspectiveRelaxed" fov="3600000">
                <a:rot lat="21299999" lon="2100000" rev="0"/>
              </a:camera>
              <a:lightRig rig="threePt" dir="t">
                <a:rot lat="0" lon="0" rev="6600000"/>
              </a:lightRig>
            </a:scene3d>
            <a:sp3d extrusionH="533400">
              <a:bevelT w="63500" h="31750"/>
              <a:bevelB w="63500" h="44450"/>
            </a:sp3d>
          </p:spPr>
          <p:txBody>
            <a:bodyPr rtlCol="0" anchor="ctr">
              <a:normAutofit fontScale="72500"/>
            </a:bodyPr>
            <a:lstStyle/>
            <a:p>
              <a:pPr algn="ctr"/>
              <a:r>
                <a:rPr lang="en-US" sz="5335" b="1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2</a:t>
              </a:r>
              <a:endPara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sp>
        <p:nvSpPr>
          <p:cNvPr id="9" name="Rechteck 36"/>
          <p:cNvSpPr/>
          <p:nvPr>
            <p:custDataLst>
              <p:tags r:id="rId7"/>
            </p:custDataLst>
          </p:nvPr>
        </p:nvSpPr>
        <p:spPr bwMode="gray">
          <a:xfrm>
            <a:off x="3976370" y="4252595"/>
            <a:ext cx="5054600" cy="7366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tIns="48000" rIns="288000" bIns="48000" anchor="ctr"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zh-CN">
                <a:solidFill>
                  <a:schemeClr val="bg2"/>
                </a:solidFill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rPr>
              <a:t>Enter Title</a:t>
            </a:r>
            <a:endParaRPr lang="en-US" altLang="zh-CN" b="1" noProof="1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ヒラギノ角ゴシック" panose="020B0300000000000000" charset="-128"/>
              <a:ea typeface="ヒラギノ角ゴシック" panose="020B0300000000000000" charset="-128"/>
              <a:sym typeface="+mn-ea"/>
            </a:endParaRPr>
          </a:p>
        </p:txBody>
      </p:sp>
      <p:grpSp>
        <p:nvGrpSpPr>
          <p:cNvPr id="17" name="组合 16"/>
          <p:cNvGrpSpPr/>
          <p:nvPr>
            <p:custDataLst>
              <p:tags r:id="rId8"/>
            </p:custDataLst>
          </p:nvPr>
        </p:nvGrpSpPr>
        <p:grpSpPr>
          <a:xfrm>
            <a:off x="2925156" y="5157193"/>
            <a:ext cx="6118205" cy="767308"/>
            <a:chOff x="2193867" y="3400671"/>
            <a:chExt cx="4588654" cy="575481"/>
          </a:xfrm>
          <a:solidFill>
            <a:schemeClr val="accent1"/>
          </a:solidFill>
        </p:grpSpPr>
        <p:sp>
          <p:nvSpPr>
            <p:cNvPr id="18" name="Rechteck 39"/>
            <p:cNvSpPr/>
            <p:nvPr>
              <p:custDataLst>
                <p:tags r:id="rId9"/>
              </p:custDataLst>
            </p:nvPr>
          </p:nvSpPr>
          <p:spPr bwMode="gray">
            <a:xfrm>
              <a:off x="2991455" y="3423576"/>
              <a:ext cx="3791066" cy="552576"/>
            </a:xfrm>
            <a:prstGeom prst="rect">
              <a:avLst/>
            </a:prstGeom>
            <a:grpFill/>
            <a:ln w="12700">
              <a:solidFill>
                <a:schemeClr val="bg1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288000" tIns="48000" rIns="288000" bIns="48000" anchor="ctr">
              <a:normAutofit/>
            </a:bodyPr>
            <a:lstStyle/>
            <a:p>
              <a:pPr>
                <a:spcAft>
                  <a:spcPct val="20000"/>
                </a:spcAft>
              </a:pPr>
              <a:r>
                <a:rPr lang="en-US" altLang="zh-CN">
                  <a:solidFill>
                    <a:schemeClr val="bg2"/>
                  </a:solidFill>
                  <a:latin typeface="ヒラギノ角ゴシック" panose="020B0300000000000000" charset="-128"/>
                  <a:ea typeface="ヒラギノ角ゴシック" panose="020B0300000000000000" charset="-128"/>
                  <a:sym typeface="+mn-ea"/>
                </a:rPr>
                <a:t>Enter Title</a:t>
              </a:r>
              <a:endParaRPr lang="en-US" altLang="zh-CN" b="1" noProof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ヒラギノ角ゴシック" panose="020B0300000000000000" charset="-128"/>
                <a:ea typeface="ヒラギノ角ゴシック" panose="020B0300000000000000" charset="-128"/>
                <a:sym typeface="+mn-ea"/>
              </a:endParaRPr>
            </a:p>
          </p:txBody>
        </p:sp>
        <p:sp>
          <p:nvSpPr>
            <p:cNvPr id="19" name="Abgerundetes Rechteck 40"/>
            <p:cNvSpPr/>
            <p:nvPr>
              <p:custDataLst>
                <p:tags r:id="rId10"/>
              </p:custDataLst>
            </p:nvPr>
          </p:nvSpPr>
          <p:spPr bwMode="gray">
            <a:xfrm>
              <a:off x="2193867" y="3400671"/>
              <a:ext cx="561482" cy="561480"/>
            </a:xfrm>
            <a:prstGeom prst="roundRect">
              <a:avLst>
                <a:gd name="adj" fmla="val 9083"/>
              </a:avLst>
            </a:prstGeom>
            <a:grpFill/>
            <a:ln w="12700">
              <a:noFill/>
              <a:round/>
            </a:ln>
            <a:scene3d>
              <a:camera prst="perspectiveRelaxed" fov="3600000">
                <a:rot lat="21299999" lon="2100000" rev="0"/>
              </a:camera>
              <a:lightRig rig="threePt" dir="t">
                <a:rot lat="0" lon="0" rev="6600000"/>
              </a:lightRig>
            </a:scene3d>
            <a:sp3d extrusionH="533400">
              <a:bevelT w="63500" h="31750"/>
              <a:bevelB w="63500" h="44450"/>
            </a:sp3d>
          </p:spPr>
          <p:txBody>
            <a:bodyPr rtlCol="0" anchor="ctr">
              <a:normAutofit fontScale="72500"/>
            </a:bodyPr>
            <a:lstStyle/>
            <a:p>
              <a:pPr algn="ctr"/>
              <a:r>
                <a:rPr lang="en-US" sz="5335" b="1" dirty="0">
                  <a:solidFill>
                    <a:schemeClr val="bg1"/>
                  </a:solidFill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ヒラギノ角ゴシック" panose="020B0300000000000000" charset="-128"/>
                  <a:ea typeface="ヒラギノ角ゴシック" panose="020B0300000000000000" charset="-128"/>
                  <a:sym typeface="Arial" panose="020B0604020202090204" pitchFamily="34" charset="0"/>
                </a:rPr>
                <a:t>4</a:t>
              </a:r>
              <a:endPara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endParaRPr>
            </a:p>
          </p:txBody>
        </p:sp>
      </p:grpSp>
      <p:sp>
        <p:nvSpPr>
          <p:cNvPr id="7" name="Abgerundetes Rechteck 37"/>
          <p:cNvSpPr/>
          <p:nvPr>
            <p:custDataLst>
              <p:tags r:id="rId11"/>
            </p:custDataLst>
          </p:nvPr>
        </p:nvSpPr>
        <p:spPr bwMode="gray">
          <a:xfrm>
            <a:off x="3256204" y="2358960"/>
            <a:ext cx="748643" cy="748640"/>
          </a:xfrm>
          <a:prstGeom prst="roundRect">
            <a:avLst>
              <a:gd name="adj" fmla="val 9083"/>
            </a:avLst>
          </a:prstGeom>
          <a:solidFill>
            <a:schemeClr val="accent1"/>
          </a:solidFill>
          <a:ln w="12700">
            <a:noFill/>
            <a:round/>
          </a:ln>
          <a:scene3d>
            <a:camera prst="perspectiveRelaxed" fov="3600000">
              <a:rot lat="20999999" lon="19499988" rev="0"/>
            </a:camera>
            <a:lightRig rig="threePt" dir="t"/>
          </a:scene3d>
          <a:sp3d extrusionH="533400">
            <a:bevelT w="63500" h="31750"/>
            <a:bevelB w="63500" h="44450"/>
          </a:sp3d>
        </p:spPr>
        <p:txBody>
          <a:bodyPr rtlCol="0" anchor="ctr">
            <a:normAutofit fontScale="72500"/>
          </a:bodyPr>
          <a:lstStyle/>
          <a:p>
            <a:pPr algn="ctr"/>
            <a:r>
              <a: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1</a:t>
            </a:r>
            <a:endParaRPr lang="en-US" sz="5335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  <p:sp>
        <p:nvSpPr>
          <p:cNvPr id="13" name="Abgerundetes Rechteck 37"/>
          <p:cNvSpPr/>
          <p:nvPr>
            <p:custDataLst>
              <p:tags r:id="rId12"/>
            </p:custDataLst>
          </p:nvPr>
        </p:nvSpPr>
        <p:spPr bwMode="gray">
          <a:xfrm>
            <a:off x="3256204" y="4243005"/>
            <a:ext cx="748643" cy="748640"/>
          </a:xfrm>
          <a:prstGeom prst="roundRect">
            <a:avLst>
              <a:gd name="adj" fmla="val 9083"/>
            </a:avLst>
          </a:prstGeom>
          <a:solidFill>
            <a:schemeClr val="accent1"/>
          </a:solidFill>
          <a:ln w="12700">
            <a:noFill/>
            <a:round/>
          </a:ln>
          <a:scene3d>
            <a:camera prst="perspectiveRelaxed" fov="3600000">
              <a:rot lat="20999999" lon="19499988" rev="0"/>
            </a:camera>
            <a:lightRig rig="threePt" dir="t"/>
          </a:scene3d>
          <a:sp3d extrusionH="533400">
            <a:bevelT w="63500" h="31750"/>
            <a:bevelB w="63500" h="44450"/>
          </a:sp3d>
        </p:spPr>
        <p:txBody>
          <a:bodyPr rtlCol="0" anchor="ctr">
            <a:normAutofit fontScale="72500"/>
          </a:bodyPr>
          <a:lstStyle/>
          <a:p>
            <a:pPr algn="ctr"/>
            <a:r>
              <a:rPr lang="en-US" sz="5335" b="1" dirty="0"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ヒラギノ角ゴシック" panose="020B0300000000000000" charset="-128"/>
                <a:ea typeface="ヒラギノ角ゴシック" panose="020B0300000000000000" charset="-128"/>
                <a:sym typeface="Arial" panose="020B0604020202090204" pitchFamily="34" charset="0"/>
              </a:rPr>
              <a:t>3</a:t>
            </a:r>
            <a:endParaRPr lang="en-US" sz="5335" b="1" dirty="0"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ヒラギノ角ゴシック" panose="020B0300000000000000" charset="-128"/>
              <a:ea typeface="ヒラギノ角ゴシック" panose="020B0300000000000000" charset="-128"/>
              <a:sym typeface="Arial" panose="020B0604020202090204" pitchFamily="34" charset="0"/>
            </a:endParaRPr>
          </a:p>
        </p:txBody>
      </p:sp>
    </p:spTree>
    <p:custDataLst>
      <p:tags r:id="rId1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160325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f"/>
  <p:tag name="KSO_WM_UNIT_INDEX" val="1"/>
  <p:tag name="KSO_WM_UNIT_ID" val="custom160325_3*f*1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5"/>
  <p:tag name="KSO_WM_UNIT_PRESET_TEXT_LEN" val="232"/>
</p:tagLst>
</file>

<file path=ppt/tags/tag10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3"/>
  <p:tag name="KSO_WM_UNIT_ID" val="custom160325_14*m_i*1_3"/>
  <p:tag name="KSO_WM_UNIT_CLEAR" val="1"/>
  <p:tag name="KSO_WM_UNIT_LAYERLEVEL" val="1_1"/>
  <p:tag name="KSO_WM_DIAGRAM_GROUP_CODE" val="m1-1"/>
</p:tagLst>
</file>

<file path=ppt/tags/tag10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2_1"/>
  <p:tag name="KSO_WM_UNIT_ID" val="custom160325_14*m_h_f*1_2_1"/>
  <p:tag name="KSO_WM_UNIT_CLEAR" val="1"/>
  <p:tag name="KSO_WM_UNIT_LAYERLEVEL" val="1_1_1"/>
  <p:tag name="KSO_WM_UNIT_VALUE" val="54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0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4"/>
  <p:tag name="KSO_WM_UNIT_ID" val="custom160325_14*m_i*1_4"/>
  <p:tag name="KSO_WM_UNIT_CLEAR" val="1"/>
  <p:tag name="KSO_WM_UNIT_LAYERLEVEL" val="1_1"/>
  <p:tag name="KSO_WM_DIAGRAM_GROUP_CODE" val="m1-1"/>
</p:tagLst>
</file>

<file path=ppt/tags/tag10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14*a*1"/>
  <p:tag name="KSO_WM_UNIT_CLEAR" val="1"/>
  <p:tag name="KSO_WM_UNIT_LAYERLEVEL" val="1"/>
  <p:tag name="KSO_WM_UNIT_VALUE" val="2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4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14"/>
  <p:tag name="KSO_WM_SLIDE_INDEX" val="14"/>
  <p:tag name="KSO_WM_SLIDE_ITEM_CNT" val="2"/>
  <p:tag name="KSO_WM_SLIDE_LAYOUT" val="a_m"/>
  <p:tag name="KSO_WM_SLIDE_LAYOUT_CNT" val="1_1"/>
  <p:tag name="KSO_WM_SLIDE_TYPE" val="text"/>
  <p:tag name="KSO_WM_BEAUTIFY_FLAG" val="#wm#"/>
  <p:tag name="KSO_WM_SLIDE_POSITION" val="166*137"/>
  <p:tag name="KSO_WM_SLIDE_SIZE" val="708*351"/>
  <p:tag name="KSO_WM_DIAGRAM_GROUP_CODE" val="m1-1"/>
</p:tagLst>
</file>

<file path=ppt/tags/tag10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1"/>
  <p:tag name="KSO_WM_UNIT_ID" val="custom160325_15*m_i*1_1"/>
  <p:tag name="KSO_WM_UNIT_CLEAR" val="1"/>
  <p:tag name="KSO_WM_UNIT_LAYERLEVEL" val="1_1"/>
  <p:tag name="KSO_WM_DIAGRAM_GROUP_CODE" val="m1-1"/>
</p:tagLst>
</file>

<file path=ppt/tags/tag10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2"/>
  <p:tag name="KSO_WM_UNIT_ID" val="custom160325_15*m_i*1_2"/>
  <p:tag name="KSO_WM_UNIT_CLEAR" val="1"/>
  <p:tag name="KSO_WM_UNIT_LAYERLEVEL" val="1_1"/>
  <p:tag name="KSO_WM_DIAGRAM_GROUP_CODE" val="m1-1"/>
</p:tagLst>
</file>

<file path=ppt/tags/tag10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3"/>
  <p:tag name="KSO_WM_UNIT_ID" val="custom160325_15*m_i*1_3"/>
  <p:tag name="KSO_WM_UNIT_CLEAR" val="1"/>
  <p:tag name="KSO_WM_UNIT_LAYERLEVEL" val="1_1"/>
  <p:tag name="KSO_WM_DIAGRAM_GROUP_CODE" val="m1-1"/>
</p:tagLst>
</file>

<file path=ppt/tags/tag10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4"/>
  <p:tag name="KSO_WM_UNIT_ID" val="custom160325_15*m_i*1_4"/>
  <p:tag name="KSO_WM_UNIT_CLEAR" val="1"/>
  <p:tag name="KSO_WM_UNIT_LAYERLEVEL" val="1_1"/>
  <p:tag name="KSO_WM_DIAGRAM_GROUP_CODE" val="m1-1"/>
</p:tagLst>
</file>

<file path=ppt/tags/tag10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5"/>
  <p:tag name="KSO_WM_UNIT_ID" val="custom160325_15*m_i*1_5"/>
  <p:tag name="KSO_WM_UNIT_CLEAR" val="1"/>
  <p:tag name="KSO_WM_UNIT_LAYERLEVEL" val="1_1"/>
  <p:tag name="KSO_WM_DIAGRAM_GROUP_CODE" val="m1-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f"/>
  <p:tag name="KSO_WM_UNIT_INDEX" val="2"/>
  <p:tag name="KSO_WM_UNIT_ID" val="custom160325_3*f*2"/>
  <p:tag name="KSO_WM_UNIT_CLEAR" val="1"/>
  <p:tag name="KSO_WM_UNIT_LAYERLEVEL" val="1"/>
  <p:tag name="KSO_WM_UNIT_VALUE" val="208"/>
  <p:tag name="KSO_WM_UNIT_HIGHLIGHT" val="0"/>
  <p:tag name="KSO_WM_UNIT_COMPATIBLE" val="0"/>
  <p:tag name="KSO_WM_UNIT_PRESET_TEXT_INDEX" val="5"/>
  <p:tag name="KSO_WM_UNIT_PRESET_TEXT_LEN" val="232"/>
</p:tagLst>
</file>

<file path=ppt/tags/tag1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6"/>
  <p:tag name="KSO_WM_UNIT_ID" val="custom160325_15*m_i*1_6"/>
  <p:tag name="KSO_WM_UNIT_CLEAR" val="1"/>
  <p:tag name="KSO_WM_UNIT_LAYERLEVEL" val="1_1"/>
  <p:tag name="KSO_WM_DIAGRAM_GROUP_CODE" val="m1-1"/>
</p:tagLst>
</file>

<file path=ppt/tags/tag1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1_1"/>
  <p:tag name="KSO_WM_UNIT_ID" val="custom160325_15*m_h_f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2_1"/>
  <p:tag name="KSO_WM_UNIT_ID" val="custom160325_15*m_h_f*1_2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3_1"/>
  <p:tag name="KSO_WM_UNIT_ID" val="custom160325_15*m_h_f*1_3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15*a*1"/>
  <p:tag name="KSO_WM_UNIT_CLEAR" val="1"/>
  <p:tag name="KSO_WM_UNIT_LAYERLEVEL" val="1"/>
  <p:tag name="KSO_WM_UNIT_VALUE" val="2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15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15"/>
  <p:tag name="KSO_WM_SLIDE_INDEX" val="15"/>
  <p:tag name="KSO_WM_SLIDE_ITEM_CNT" val="3"/>
  <p:tag name="KSO_WM_SLIDE_LAYOUT" val="a_m"/>
  <p:tag name="KSO_WM_SLIDE_LAYOUT_CNT" val="1_1"/>
  <p:tag name="KSO_WM_SLIDE_TYPE" val="text"/>
  <p:tag name="KSO_WM_BEAUTIFY_FLAG" val="#wm#"/>
  <p:tag name="KSO_WM_SLIDE_POSITION" val="125*133"/>
  <p:tag name="KSO_WM_SLIDE_SIZE" val="709*383"/>
  <p:tag name="KSO_WM_DIAGRAM_GROUP_CODE" val="m1-1"/>
</p:tagLst>
</file>

<file path=ppt/tags/tag1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1"/>
  <p:tag name="KSO_WM_UNIT_ID" val="custom160325_16*m_i*1_1"/>
  <p:tag name="KSO_WM_UNIT_CLEAR" val="1"/>
  <p:tag name="KSO_WM_UNIT_LAYERLEVEL" val="1_1"/>
  <p:tag name="KSO_WM_DIAGRAM_GROUP_CODE" val="m1-1"/>
</p:tagLst>
</file>

<file path=ppt/tags/tag1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2"/>
  <p:tag name="KSO_WM_UNIT_ID" val="custom160325_16*m_i*1_2"/>
  <p:tag name="KSO_WM_UNIT_CLEAR" val="1"/>
  <p:tag name="KSO_WM_UNIT_LAYERLEVEL" val="1_1"/>
  <p:tag name="KSO_WM_DIAGRAM_GROUP_CODE" val="m1-1"/>
</p:tagLst>
</file>

<file path=ppt/tags/tag1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3"/>
  <p:tag name="KSO_WM_UNIT_ID" val="custom160325_16*m_i*1_3"/>
  <p:tag name="KSO_WM_UNIT_CLEAR" val="1"/>
  <p:tag name="KSO_WM_UNIT_LAYERLEVEL" val="1_1"/>
  <p:tag name="KSO_WM_DIAGRAM_GROUP_CODE" val="m1-1"/>
</p:tagLst>
</file>

<file path=ppt/tags/tag1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4"/>
  <p:tag name="KSO_WM_UNIT_ID" val="custom160325_16*m_i*1_4"/>
  <p:tag name="KSO_WM_UNIT_CLEAR" val="1"/>
  <p:tag name="KSO_WM_UNIT_LAYERLEVEL" val="1_1"/>
  <p:tag name="KSO_WM_DIAGRAM_GROUP_CODE" val="m1-1"/>
</p:tagLst>
</file>

<file path=ppt/tags/tag12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3"/>
  <p:tag name="KSO_WM_SLIDE_INDEX" val="3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66*144"/>
  <p:tag name="KSO_WM_SLIDE_SIZE" val="828*343"/>
</p:tagLst>
</file>

<file path=ppt/tags/tag1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5"/>
  <p:tag name="KSO_WM_UNIT_ID" val="custom160325_16*m_i*1_5"/>
  <p:tag name="KSO_WM_UNIT_CLEAR" val="1"/>
  <p:tag name="KSO_WM_UNIT_LAYERLEVEL" val="1_1"/>
  <p:tag name="KSO_WM_DIAGRAM_GROUP_CODE" val="m1-1"/>
</p:tagLst>
</file>

<file path=ppt/tags/tag1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6"/>
  <p:tag name="KSO_WM_UNIT_ID" val="custom160325_16*m_i*1_6"/>
  <p:tag name="KSO_WM_UNIT_CLEAR" val="1"/>
  <p:tag name="KSO_WM_UNIT_LAYERLEVEL" val="1_1"/>
  <p:tag name="KSO_WM_DIAGRAM_GROUP_CODE" val="m1-1"/>
</p:tagLst>
</file>

<file path=ppt/tags/tag1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7"/>
  <p:tag name="KSO_WM_UNIT_ID" val="custom160325_16*m_i*1_7"/>
  <p:tag name="KSO_WM_UNIT_CLEAR" val="1"/>
  <p:tag name="KSO_WM_UNIT_LAYERLEVEL" val="1_1"/>
  <p:tag name="KSO_WM_DIAGRAM_GROUP_CODE" val="m1-1"/>
</p:tagLst>
</file>

<file path=ppt/tags/tag1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8"/>
  <p:tag name="KSO_WM_UNIT_ID" val="custom160325_16*m_i*1_8"/>
  <p:tag name="KSO_WM_UNIT_CLEAR" val="1"/>
  <p:tag name="KSO_WM_UNIT_LAYERLEVEL" val="1_1"/>
  <p:tag name="KSO_WM_DIAGRAM_GROUP_CODE" val="m1-1"/>
</p:tagLst>
</file>

<file path=ppt/tags/tag1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1_1"/>
  <p:tag name="KSO_WM_UNIT_ID" val="custom160325_16*m_h_f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2_1"/>
  <p:tag name="KSO_WM_UNIT_ID" val="custom160325_16*m_h_f*1_2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3_1"/>
  <p:tag name="KSO_WM_UNIT_ID" val="custom160325_16*m_h_f*1_3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4_1"/>
  <p:tag name="KSO_WM_UNIT_ID" val="custom160325_16*m_h_f*1_4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16*a*1"/>
  <p:tag name="KSO_WM_UNIT_CLEAR" val="1"/>
  <p:tag name="KSO_WM_UNIT_LAYERLEVEL" val="1"/>
  <p:tag name="KSO_WM_UNIT_VALUE" val="2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9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16"/>
  <p:tag name="KSO_WM_SLIDE_INDEX" val="16"/>
  <p:tag name="KSO_WM_SLIDE_ITEM_CNT" val="4"/>
  <p:tag name="KSO_WM_SLIDE_LAYOUT" val="a_m"/>
  <p:tag name="KSO_WM_SLIDE_LAYOUT_CNT" val="1_1"/>
  <p:tag name="KSO_WM_SLIDE_TYPE" val="text"/>
  <p:tag name="KSO_WM_BEAUTIFY_FLAG" val="#wm#"/>
  <p:tag name="KSO_WM_SLIDE_POSITION" val="83*134"/>
  <p:tag name="KSO_WM_SLIDE_SIZE" val="797*338"/>
  <p:tag name="KSO_WM_DIAGRAM_GROUP_CODE" val="m1-1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4*a*1"/>
  <p:tag name="KSO_WM_UNIT_CLEAR" val="1"/>
  <p:tag name="KSO_WM_UNIT_LAYERLEVEL" val="1"/>
  <p:tag name="KSO_WM_UNIT_VALUE" val="3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1"/>
  <p:tag name="KSO_WM_UNIT_ID" val="custom160325_17*m_i*1_1"/>
  <p:tag name="KSO_WM_UNIT_CLEAR" val="1"/>
  <p:tag name="KSO_WM_UNIT_LAYERLEVEL" val="1_1"/>
  <p:tag name="KSO_WM_DIAGRAM_GROUP_CODE" val="m1-1"/>
</p:tagLst>
</file>

<file path=ppt/tags/tag1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2"/>
  <p:tag name="KSO_WM_UNIT_ID" val="custom160325_17*m_i*1_2"/>
  <p:tag name="KSO_WM_UNIT_CLEAR" val="1"/>
  <p:tag name="KSO_WM_UNIT_LAYERLEVEL" val="1_1"/>
  <p:tag name="KSO_WM_DIAGRAM_GROUP_CODE" val="m1-1"/>
</p:tagLst>
</file>

<file path=ppt/tags/tag1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3"/>
  <p:tag name="KSO_WM_UNIT_ID" val="custom160325_17*m_i*1_3"/>
  <p:tag name="KSO_WM_UNIT_CLEAR" val="1"/>
  <p:tag name="KSO_WM_UNIT_LAYERLEVEL" val="1_1"/>
  <p:tag name="KSO_WM_DIAGRAM_GROUP_CODE" val="m1-1"/>
</p:tagLst>
</file>

<file path=ppt/tags/tag1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4"/>
  <p:tag name="KSO_WM_UNIT_ID" val="custom160325_17*m_i*1_4"/>
  <p:tag name="KSO_WM_UNIT_CLEAR" val="1"/>
  <p:tag name="KSO_WM_UNIT_LAYERLEVEL" val="1_1"/>
  <p:tag name="KSO_WM_DIAGRAM_GROUP_CODE" val="m1-1"/>
</p:tagLst>
</file>

<file path=ppt/tags/tag1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5"/>
  <p:tag name="KSO_WM_UNIT_ID" val="custom160325_17*m_i*1_5"/>
  <p:tag name="KSO_WM_UNIT_CLEAR" val="1"/>
  <p:tag name="KSO_WM_UNIT_LAYERLEVEL" val="1_1"/>
  <p:tag name="KSO_WM_DIAGRAM_GROUP_CODE" val="m1-1"/>
</p:tagLst>
</file>

<file path=ppt/tags/tag1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6"/>
  <p:tag name="KSO_WM_UNIT_ID" val="custom160325_17*m_i*1_6"/>
  <p:tag name="KSO_WM_UNIT_CLEAR" val="1"/>
  <p:tag name="KSO_WM_UNIT_LAYERLEVEL" val="1_1"/>
  <p:tag name="KSO_WM_DIAGRAM_GROUP_CODE" val="m1-1"/>
</p:tagLst>
</file>

<file path=ppt/tags/tag1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7"/>
  <p:tag name="KSO_WM_UNIT_ID" val="custom160325_17*m_i*1_7"/>
  <p:tag name="KSO_WM_UNIT_CLEAR" val="1"/>
  <p:tag name="KSO_WM_UNIT_LAYERLEVEL" val="1_1"/>
  <p:tag name="KSO_WM_DIAGRAM_GROUP_CODE" val="m1-1"/>
</p:tagLst>
</file>

<file path=ppt/tags/tag1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8"/>
  <p:tag name="KSO_WM_UNIT_ID" val="custom160325_17*m_i*1_8"/>
  <p:tag name="KSO_WM_UNIT_CLEAR" val="1"/>
  <p:tag name="KSO_WM_UNIT_LAYERLEVEL" val="1_1"/>
  <p:tag name="KSO_WM_DIAGRAM_GROUP_CODE" val="m1-1"/>
</p:tagLst>
</file>

<file path=ppt/tags/tag1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1_1"/>
  <p:tag name="KSO_WM_UNIT_ID" val="custom160325_17*m_h_f*1_1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3_1"/>
  <p:tag name="KSO_WM_UNIT_ID" val="custom160325_17*m_h_f*1_3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d"/>
  <p:tag name="KSO_WM_UNIT_INDEX" val="1"/>
  <p:tag name="KSO_WM_UNIT_ID" val="custom160325_4*d*1"/>
  <p:tag name="KSO_WM_UNIT_CLEAR" val="0"/>
  <p:tag name="KSO_WM_UNIT_LAYERLEVEL" val="1"/>
  <p:tag name="KSO_WM_UNIT_VALUE" val="1500*1713"/>
  <p:tag name="KSO_WM_UNIT_HIGHLIGHT" val="0"/>
  <p:tag name="KSO_WM_UNIT_COMPATIBLE" val="0"/>
</p:tagLst>
</file>

<file path=ppt/tags/tag1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2_1"/>
  <p:tag name="KSO_WM_UNIT_ID" val="custom160325_17*m_h_f*1_2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9"/>
  <p:tag name="KSO_WM_UNIT_ID" val="custom160325_17*m_i*1_9"/>
  <p:tag name="KSO_WM_UNIT_CLEAR" val="1"/>
  <p:tag name="KSO_WM_UNIT_LAYERLEVEL" val="1_1"/>
  <p:tag name="KSO_WM_DIAGRAM_GROUP_CODE" val="m1-1"/>
</p:tagLst>
</file>

<file path=ppt/tags/tag1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4_1"/>
  <p:tag name="KSO_WM_UNIT_ID" val="custom160325_17*m_h_f*1_4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5_1"/>
  <p:tag name="KSO_WM_UNIT_ID" val="custom160325_17*m_h_f*1_5_1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10"/>
  <p:tag name="KSO_WM_UNIT_ID" val="custom160325_17*m_i*1_10"/>
  <p:tag name="KSO_WM_UNIT_CLEAR" val="1"/>
  <p:tag name="KSO_WM_UNIT_LAYERLEVEL" val="1_1"/>
  <p:tag name="KSO_WM_DIAGRAM_GROUP_CODE" val="m1-1"/>
</p:tagLst>
</file>

<file path=ppt/tags/tag1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17*a*1"/>
  <p:tag name="KSO_WM_UNIT_CLEAR" val="1"/>
  <p:tag name="KSO_WM_UNIT_LAYERLEVEL" val="1"/>
  <p:tag name="KSO_WM_UNIT_VALUE" val="2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46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17"/>
  <p:tag name="KSO_WM_SLIDE_INDEX" val="17"/>
  <p:tag name="KSO_WM_SLIDE_ITEM_CNT" val="5"/>
  <p:tag name="KSO_WM_SLIDE_LAYOUT" val="a_m"/>
  <p:tag name="KSO_WM_SLIDE_LAYOUT_CNT" val="1_1"/>
  <p:tag name="KSO_WM_SLIDE_TYPE" val="text"/>
  <p:tag name="KSO_WM_BEAUTIFY_FLAG" val="#wm#"/>
  <p:tag name="KSO_WM_SLIDE_POSITION" val="121*134"/>
  <p:tag name="KSO_WM_SLIDE_SIZE" val="681*385"/>
  <p:tag name="KSO_WM_DIAGRAM_GROUP_CODE" val="m1-1"/>
</p:tagLst>
</file>

<file path=ppt/tags/tag1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1_1"/>
  <p:tag name="KSO_WM_UNIT_ID" val="custom160325_18*m_h_f*1_1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4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1"/>
  <p:tag name="KSO_WM_UNIT_ID" val="custom160325_18*m_i*1_1"/>
  <p:tag name="KSO_WM_UNIT_CLEAR" val="1"/>
  <p:tag name="KSO_WM_UNIT_LAYERLEVEL" val="1_1"/>
  <p:tag name="KSO_WM_DIAGRAM_GROUP_CODE" val="m1-1"/>
</p:tagLst>
</file>

<file path=ppt/tags/tag1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2"/>
  <p:tag name="KSO_WM_UNIT_ID" val="custom160325_18*m_i*1_2"/>
  <p:tag name="KSO_WM_UNIT_CLEAR" val="1"/>
  <p:tag name="KSO_WM_UNIT_LAYERLEVEL" val="1_1"/>
  <p:tag name="KSO_WM_DIAGRAM_GROUP_CODE" val="m1-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f"/>
  <p:tag name="KSO_WM_UNIT_INDEX" val="1"/>
  <p:tag name="KSO_WM_UNIT_ID" val="custom160325_4*f*1"/>
  <p:tag name="KSO_WM_UNIT_CLEAR" val="1"/>
  <p:tag name="KSO_WM_UNIT_LAYERLEVEL" val="1"/>
  <p:tag name="KSO_WM_UNIT_VALUE" val="180"/>
  <p:tag name="KSO_WM_UNIT_HIGHLIGHT" val="0"/>
  <p:tag name="KSO_WM_UNIT_COMPATIBLE" val="0"/>
  <p:tag name="KSO_WM_UNIT_PRESET_TEXT_INDEX" val="5"/>
  <p:tag name="KSO_WM_UNIT_PRESET_TEXT_LEN" val="232"/>
</p:tagLst>
</file>

<file path=ppt/tags/tag1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3"/>
  <p:tag name="KSO_WM_UNIT_ID" val="custom160325_18*m_i*1_3"/>
  <p:tag name="KSO_WM_UNIT_CLEAR" val="1"/>
  <p:tag name="KSO_WM_UNIT_LAYERLEVEL" val="1_1"/>
  <p:tag name="KSO_WM_DIAGRAM_GROUP_CODE" val="m1-1"/>
</p:tagLst>
</file>

<file path=ppt/tags/tag15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4"/>
  <p:tag name="KSO_WM_UNIT_ID" val="custom160325_18*m_i*1_4"/>
  <p:tag name="KSO_WM_UNIT_CLEAR" val="1"/>
  <p:tag name="KSO_WM_UNIT_LAYERLEVEL" val="1_1"/>
  <p:tag name="KSO_WM_DIAGRAM_GROUP_CODE" val="m1-1"/>
</p:tagLst>
</file>

<file path=ppt/tags/tag1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5"/>
  <p:tag name="KSO_WM_UNIT_ID" val="custom160325_18*m_i*1_5"/>
  <p:tag name="KSO_WM_UNIT_CLEAR" val="1"/>
  <p:tag name="KSO_WM_UNIT_LAYERLEVEL" val="1_1"/>
  <p:tag name="KSO_WM_DIAGRAM_GROUP_CODE" val="m1-1"/>
</p:tagLst>
</file>

<file path=ppt/tags/tag1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6"/>
  <p:tag name="KSO_WM_UNIT_ID" val="custom160325_18*m_i*1_6"/>
  <p:tag name="KSO_WM_UNIT_CLEAR" val="1"/>
  <p:tag name="KSO_WM_UNIT_LAYERLEVEL" val="1_1"/>
  <p:tag name="KSO_WM_DIAGRAM_GROUP_CODE" val="m1-1"/>
</p:tagLst>
</file>

<file path=ppt/tags/tag1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7"/>
  <p:tag name="KSO_WM_UNIT_ID" val="custom160325_18*m_i*1_7"/>
  <p:tag name="KSO_WM_UNIT_CLEAR" val="1"/>
  <p:tag name="KSO_WM_UNIT_LAYERLEVEL" val="1_1"/>
  <p:tag name="KSO_WM_DIAGRAM_GROUP_CODE" val="m1-1"/>
</p:tagLst>
</file>

<file path=ppt/tags/tag1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8"/>
  <p:tag name="KSO_WM_UNIT_ID" val="custom160325_18*m_i*1_8"/>
  <p:tag name="KSO_WM_UNIT_CLEAR" val="1"/>
  <p:tag name="KSO_WM_UNIT_LAYERLEVEL" val="1_1"/>
  <p:tag name="KSO_WM_DIAGRAM_GROUP_CODE" val="m1-1"/>
</p:tagLst>
</file>

<file path=ppt/tags/tag1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2_1"/>
  <p:tag name="KSO_WM_UNIT_ID" val="custom160325_18*m_h_f*1_2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3_1"/>
  <p:tag name="KSO_WM_UNIT_ID" val="custom160325_18*m_h_f*1_3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5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4_1"/>
  <p:tag name="KSO_WM_UNIT_ID" val="custom160325_18*m_h_f*1_4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9"/>
  <p:tag name="KSO_WM_UNIT_ID" val="custom160325_18*m_i*1_9"/>
  <p:tag name="KSO_WM_UNIT_CLEAR" val="1"/>
  <p:tag name="KSO_WM_UNIT_LAYERLEVEL" val="1_1"/>
  <p:tag name="KSO_WM_DIAGRAM_GROUP_CODE" val="m1-1"/>
</p:tagLst>
</file>

<file path=ppt/tags/tag16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4"/>
  <p:tag name="KSO_WM_SLIDE_INDEX" val="4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66*60"/>
  <p:tag name="KSO_WM_SLIDE_SIZE" val="828*426"/>
</p:tagLst>
</file>

<file path=ppt/tags/tag16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10"/>
  <p:tag name="KSO_WM_UNIT_ID" val="custom160325_18*m_i*1_10"/>
  <p:tag name="KSO_WM_UNIT_CLEAR" val="1"/>
  <p:tag name="KSO_WM_UNIT_LAYERLEVEL" val="1_1"/>
  <p:tag name="KSO_WM_DIAGRAM_GROUP_CODE" val="m1-1"/>
</p:tagLst>
</file>

<file path=ppt/tags/tag1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6_1"/>
  <p:tag name="KSO_WM_UNIT_ID" val="custom160325_18*m_h_f*1_6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5_1"/>
  <p:tag name="KSO_WM_UNIT_ID" val="custom160325_18*m_h_f*1_5_1"/>
  <p:tag name="KSO_WM_UNIT_CLEAR" val="1"/>
  <p:tag name="KSO_WM_UNIT_LAYERLEVEL" val="1_1_1"/>
  <p:tag name="KSO_WM_UNIT_VALUE" val="18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1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11"/>
  <p:tag name="KSO_WM_UNIT_ID" val="custom160325_18*m_i*1_11"/>
  <p:tag name="KSO_WM_UNIT_CLEAR" val="1"/>
  <p:tag name="KSO_WM_UNIT_LAYERLEVEL" val="1_1"/>
  <p:tag name="KSO_WM_DIAGRAM_GROUP_CODE" val="m1-1"/>
</p:tagLst>
</file>

<file path=ppt/tags/tag1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12"/>
  <p:tag name="KSO_WM_UNIT_ID" val="custom160325_18*m_i*1_12"/>
  <p:tag name="KSO_WM_UNIT_CLEAR" val="1"/>
  <p:tag name="KSO_WM_UNIT_LAYERLEVEL" val="1_1"/>
  <p:tag name="KSO_WM_DIAGRAM_GROUP_CODE" val="m1-1"/>
</p:tagLst>
</file>

<file path=ppt/tags/tag16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18*a*1"/>
  <p:tag name="KSO_WM_UNIT_CLEAR" val="1"/>
  <p:tag name="KSO_WM_UNIT_LAYERLEVEL" val="1"/>
  <p:tag name="KSO_WM_UNIT_VALUE" val="2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66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18"/>
  <p:tag name="KSO_WM_SLIDE_INDEX" val="18"/>
  <p:tag name="KSO_WM_SLIDE_ITEM_CNT" val="6"/>
  <p:tag name="KSO_WM_SLIDE_LAYOUT" val="a_m"/>
  <p:tag name="KSO_WM_SLIDE_LAYOUT_CNT" val="1_1"/>
  <p:tag name="KSO_WM_SLIDE_TYPE" val="text"/>
  <p:tag name="KSO_WM_BEAUTIFY_FLAG" val="#wm#"/>
  <p:tag name="KSO_WM_SLIDE_POSITION" val="114*117"/>
  <p:tag name="KSO_WM_SLIDE_SIZE" val="732*391"/>
  <p:tag name="KSO_WM_DIAGRAM_GROUP_CODE" val="m1-1"/>
</p:tagLst>
</file>

<file path=ppt/tags/tag16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19*i*0"/>
  <p:tag name="KSO_WM_TEMPLATE_CATEGORY" val="custom"/>
  <p:tag name="KSO_WM_TEMPLATE_INDEX" val="160325"/>
  <p:tag name="KSO_WM_UNIT_INDEX" val="0"/>
</p:tagLst>
</file>

<file path=ppt/tags/tag1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"/>
  <p:tag name="KSO_WM_UNIT_ID" val="custom160325_19*l_i*1_1"/>
  <p:tag name="KSO_WM_UNIT_CLEAR" val="1"/>
  <p:tag name="KSO_WM_UNIT_LAYERLEVEL" val="1_1"/>
  <p:tag name="KSO_WM_DIAGRAM_GROUP_CODE" val="l1-2"/>
</p:tagLst>
</file>

<file path=ppt/tags/tag16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1_1"/>
  <p:tag name="KSO_WM_UNIT_ID" val="custom160325_19*l_h_f*1_1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d"/>
  <p:tag name="KSO_WM_UNIT_INDEX" val="1"/>
  <p:tag name="KSO_WM_UNIT_ID" val="custom160325_5*d*1"/>
  <p:tag name="KSO_WM_UNIT_CLEAR" val="0"/>
  <p:tag name="KSO_WM_UNIT_LAYERLEVEL" val="1"/>
  <p:tag name="KSO_WM_UNIT_VALUE" val="1261*2521"/>
  <p:tag name="KSO_WM_UNIT_HIGHLIGHT" val="0"/>
  <p:tag name="KSO_WM_UNIT_COMPATIBLE" val="0"/>
</p:tagLst>
</file>

<file path=ppt/tags/tag1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2"/>
  <p:tag name="KSO_WM_UNIT_ID" val="custom160325_19*l_i*1_2"/>
  <p:tag name="KSO_WM_UNIT_CLEAR" val="1"/>
  <p:tag name="KSO_WM_UNIT_LAYERLEVEL" val="1_1"/>
  <p:tag name="KSO_WM_DIAGRAM_GROUP_CODE" val="l1-2"/>
</p:tagLst>
</file>

<file path=ppt/tags/tag1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3"/>
  <p:tag name="KSO_WM_UNIT_ID" val="custom160325_19*l_i*1_3"/>
  <p:tag name="KSO_WM_UNIT_CLEAR" val="1"/>
  <p:tag name="KSO_WM_UNIT_LAYERLEVEL" val="1_1"/>
  <p:tag name="KSO_WM_DIAGRAM_GROUP_CODE" val="l1-2"/>
</p:tagLst>
</file>

<file path=ppt/tags/tag17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19*a*1"/>
  <p:tag name="KSO_WM_UNIT_CLEAR" val="1"/>
  <p:tag name="KSO_WM_UNIT_LAYERLEVEL" val="1"/>
  <p:tag name="KSO_WM_UNIT_VALUE" val="23"/>
  <p:tag name="KSO_WM_UNIT_ISCONTENTSTITLE" val="0"/>
  <p:tag name="KSO_WM_UNIT_HIGHLIGHT" val="0"/>
  <p:tag name="KSO_WM_UNIT_COMPATIBLE" val="0"/>
  <p:tag name="KSO_WM_UNIT_PRESET_TEXT_INDEX" val="3"/>
  <p:tag name="KSO_WM_UNIT_PRESET_TEXT_LEN" val="23"/>
</p:tagLst>
</file>

<file path=ppt/tags/tag173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19"/>
  <p:tag name="KSO_WM_SLIDE_INDEX" val="19"/>
  <p:tag name="KSO_WM_SLIDE_ITEM_CNT" val="1"/>
  <p:tag name="KSO_WM_SLIDE_LAYOUT" val="a_l"/>
  <p:tag name="KSO_WM_SLIDE_LAYOUT_CNT" val="1_1"/>
  <p:tag name="KSO_WM_SLIDE_TYPE" val="text"/>
  <p:tag name="KSO_WM_BEAUTIFY_FLAG" val="#wm#"/>
  <p:tag name="KSO_WM_SLIDE_POSITION" val="351*116"/>
  <p:tag name="KSO_WM_SLIDE_SIZE" val="273*370"/>
  <p:tag name="KSO_WM_DIAGRAM_GROUP_CODE" val="l1-2"/>
</p:tagLst>
</file>

<file path=ppt/tags/tag17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0*i*0"/>
  <p:tag name="KSO_WM_TEMPLATE_CATEGORY" val="custom"/>
  <p:tag name="KSO_WM_TEMPLATE_INDEX" val="160325"/>
  <p:tag name="KSO_WM_UNIT_INDEX" val="0"/>
</p:tagLst>
</file>

<file path=ppt/tags/tag17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"/>
  <p:tag name="KSO_WM_UNIT_ID" val="custom160325_20*l_i*1_1"/>
  <p:tag name="KSO_WM_UNIT_CLEAR" val="1"/>
  <p:tag name="KSO_WM_UNIT_LAYERLEVEL" val="1_1"/>
  <p:tag name="KSO_WM_DIAGRAM_GROUP_CODE" val="l1-2"/>
</p:tagLst>
</file>

<file path=ppt/tags/tag17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1_1"/>
  <p:tag name="KSO_WM_UNIT_ID" val="custom160325_20*l_h_f*1_1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17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2"/>
  <p:tag name="KSO_WM_UNIT_ID" val="custom160325_20*l_i*1_2"/>
  <p:tag name="KSO_WM_UNIT_CLEAR" val="1"/>
  <p:tag name="KSO_WM_UNIT_LAYERLEVEL" val="1_1"/>
  <p:tag name="KSO_WM_DIAGRAM_GROUP_CODE" val="l1-2"/>
</p:tagLst>
</file>

<file path=ppt/tags/tag1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3"/>
  <p:tag name="KSO_WM_UNIT_ID" val="custom160325_20*l_i*1_3"/>
  <p:tag name="KSO_WM_UNIT_CLEAR" val="1"/>
  <p:tag name="KSO_WM_UNIT_LAYERLEVEL" val="1_1"/>
  <p:tag name="KSO_WM_DIAGRAM_GROUP_CODE" val="l1-2"/>
</p:tagLst>
</file>

<file path=ppt/tags/tag17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0*i*9"/>
  <p:tag name="KSO_WM_TEMPLATE_CATEGORY" val="custom"/>
  <p:tag name="KSO_WM_TEMPLATE_INDEX" val="160325"/>
  <p:tag name="KSO_WM_UNIT_INDEX" val="9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5*a*1"/>
  <p:tag name="KSO_WM_UNIT_CLEAR" val="1"/>
  <p:tag name="KSO_WM_UNIT_LAYERLEVEL" val="1"/>
  <p:tag name="KSO_WM_UNIT_VALUE" val="21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8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4"/>
  <p:tag name="KSO_WM_UNIT_ID" val="custom160325_20*l_i*1_4"/>
  <p:tag name="KSO_WM_UNIT_CLEAR" val="1"/>
  <p:tag name="KSO_WM_UNIT_LAYERLEVEL" val="1_1"/>
  <p:tag name="KSO_WM_DIAGRAM_GROUP_CODE" val="l1-2"/>
</p:tagLst>
</file>

<file path=ppt/tags/tag18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2_1"/>
  <p:tag name="KSO_WM_UNIT_ID" val="custom160325_20*l_h_f*1_2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1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5"/>
  <p:tag name="KSO_WM_UNIT_ID" val="custom160325_20*l_i*1_5"/>
  <p:tag name="KSO_WM_UNIT_CLEAR" val="1"/>
  <p:tag name="KSO_WM_UNIT_LAYERLEVEL" val="1_1"/>
  <p:tag name="KSO_WM_DIAGRAM_GROUP_CODE" val="l1-2"/>
</p:tagLst>
</file>

<file path=ppt/tags/tag18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6"/>
  <p:tag name="KSO_WM_UNIT_ID" val="custom160325_20*l_i*1_6"/>
  <p:tag name="KSO_WM_UNIT_CLEAR" val="1"/>
  <p:tag name="KSO_WM_UNIT_LAYERLEVEL" val="1_1"/>
  <p:tag name="KSO_WM_DIAGRAM_GROUP_CODE" val="l1-2"/>
</p:tagLst>
</file>

<file path=ppt/tags/tag1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20*a*1"/>
  <p:tag name="KSO_WM_UNIT_CLEAR" val="1"/>
  <p:tag name="KSO_WM_UNIT_LAYERLEVEL" val="1"/>
  <p:tag name="KSO_WM_UNIT_VALUE" val="23"/>
  <p:tag name="KSO_WM_UNIT_ISCONTENTSTITLE" val="0"/>
  <p:tag name="KSO_WM_UNIT_HIGHLIGHT" val="0"/>
  <p:tag name="KSO_WM_UNIT_COMPATIBLE" val="0"/>
  <p:tag name="KSO_WM_UNIT_PRESET_TEXT_INDEX" val="3"/>
  <p:tag name="KSO_WM_UNIT_PRESET_TEXT_LEN" val="23"/>
</p:tagLst>
</file>

<file path=ppt/tags/tag185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20"/>
  <p:tag name="KSO_WM_SLIDE_INDEX" val="20"/>
  <p:tag name="KSO_WM_SLIDE_ITEM_CNT" val="2"/>
  <p:tag name="KSO_WM_SLIDE_LAYOUT" val="a_l"/>
  <p:tag name="KSO_WM_SLIDE_LAYOUT_CNT" val="1_1"/>
  <p:tag name="KSO_WM_SLIDE_TYPE" val="text"/>
  <p:tag name="KSO_WM_BEAUTIFY_FLAG" val="#wm#"/>
  <p:tag name="KSO_WM_SLIDE_POSITION" val="200*132"/>
  <p:tag name="KSO_WM_SLIDE_SIZE" val="559*342"/>
  <p:tag name="KSO_WM_DIAGRAM_GROUP_CODE" val="l1-2"/>
</p:tagLst>
</file>

<file path=ppt/tags/tag18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"/>
  <p:tag name="KSO_WM_UNIT_ID" val="custom160325_21*l_i*1_1"/>
  <p:tag name="KSO_WM_UNIT_CLEAR" val="1"/>
  <p:tag name="KSO_WM_UNIT_LAYERLEVEL" val="1_1"/>
  <p:tag name="KSO_WM_DIAGRAM_GROUP_CODE" val="l1-2"/>
</p:tagLst>
</file>

<file path=ppt/tags/tag18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1_1"/>
  <p:tag name="KSO_WM_UNIT_ID" val="custom160325_21*l_h_f*1_1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18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2"/>
  <p:tag name="KSO_WM_UNIT_ID" val="custom160325_21*l_i*1_2"/>
  <p:tag name="KSO_WM_UNIT_CLEAR" val="1"/>
  <p:tag name="KSO_WM_UNIT_LAYERLEVEL" val="1_1"/>
  <p:tag name="KSO_WM_DIAGRAM_GROUP_CODE" val="l1-2"/>
</p:tagLst>
</file>

<file path=ppt/tags/tag18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3"/>
  <p:tag name="KSO_WM_UNIT_ID" val="custom160325_21*l_i*1_3"/>
  <p:tag name="KSO_WM_UNIT_CLEAR" val="1"/>
  <p:tag name="KSO_WM_UNIT_LAYERLEVEL" val="1_1"/>
  <p:tag name="KSO_WM_DIAGRAM_GROUP_CODE" val="l1-2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f"/>
  <p:tag name="KSO_WM_UNIT_INDEX" val="1"/>
  <p:tag name="KSO_WM_UNIT_ID" val="custom160325_5*f*1"/>
  <p:tag name="KSO_WM_UNIT_CLEAR" val="1"/>
  <p:tag name="KSO_WM_UNIT_LAYERLEVEL" val="1"/>
  <p:tag name="KSO_WM_UNIT_VALUE" val="76"/>
  <p:tag name="KSO_WM_UNIT_HIGHLIGHT" val="0"/>
  <p:tag name="KSO_WM_UNIT_COMPATIBLE" val="0"/>
  <p:tag name="KSO_WM_UNIT_PRESET_TEXT_INDEX" val="4"/>
  <p:tag name="KSO_WM_UNIT_PRESET_TEXT_LEN" val="57"/>
</p:tagLst>
</file>

<file path=ppt/tags/tag19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4"/>
  <p:tag name="KSO_WM_UNIT_ID" val="custom160325_21*l_i*1_4"/>
  <p:tag name="KSO_WM_UNIT_CLEAR" val="1"/>
  <p:tag name="KSO_WM_UNIT_LAYERLEVEL" val="1_1"/>
  <p:tag name="KSO_WM_DIAGRAM_GROUP_CODE" val="l1-2"/>
</p:tagLst>
</file>

<file path=ppt/tags/tag19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2_1"/>
  <p:tag name="KSO_WM_UNIT_ID" val="custom160325_21*l_h_f*1_2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19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5"/>
  <p:tag name="KSO_WM_UNIT_ID" val="custom160325_21*l_i*1_5"/>
  <p:tag name="KSO_WM_UNIT_CLEAR" val="1"/>
  <p:tag name="KSO_WM_UNIT_LAYERLEVEL" val="1_1"/>
  <p:tag name="KSO_WM_DIAGRAM_GROUP_CODE" val="l1-2"/>
</p:tagLst>
</file>

<file path=ppt/tags/tag19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6"/>
  <p:tag name="KSO_WM_UNIT_ID" val="custom160325_21*l_i*1_6"/>
  <p:tag name="KSO_WM_UNIT_CLEAR" val="1"/>
  <p:tag name="KSO_WM_UNIT_LAYERLEVEL" val="1_1"/>
  <p:tag name="KSO_WM_DIAGRAM_GROUP_CODE" val="l1-2"/>
</p:tagLst>
</file>

<file path=ppt/tags/tag19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7"/>
  <p:tag name="KSO_WM_UNIT_ID" val="custom160325_21*l_i*1_7"/>
  <p:tag name="KSO_WM_UNIT_CLEAR" val="1"/>
  <p:tag name="KSO_WM_UNIT_LAYERLEVEL" val="1_1"/>
  <p:tag name="KSO_WM_DIAGRAM_GROUP_CODE" val="l1-2"/>
</p:tagLst>
</file>

<file path=ppt/tags/tag19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3_1"/>
  <p:tag name="KSO_WM_UNIT_ID" val="custom160325_21*l_h_f*1_3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19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8"/>
  <p:tag name="KSO_WM_UNIT_ID" val="custom160325_21*l_i*1_8"/>
  <p:tag name="KSO_WM_UNIT_CLEAR" val="1"/>
  <p:tag name="KSO_WM_UNIT_LAYERLEVEL" val="1_1"/>
  <p:tag name="KSO_WM_DIAGRAM_GROUP_CODE" val="l1-2"/>
</p:tagLst>
</file>

<file path=ppt/tags/tag19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9"/>
  <p:tag name="KSO_WM_UNIT_ID" val="custom160325_21*l_i*1_9"/>
  <p:tag name="KSO_WM_UNIT_CLEAR" val="1"/>
  <p:tag name="KSO_WM_UNIT_LAYERLEVEL" val="1_1"/>
  <p:tag name="KSO_WM_DIAGRAM_GROUP_CODE" val="l1-2"/>
</p:tagLst>
</file>

<file path=ppt/tags/tag19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21*a*1"/>
  <p:tag name="KSO_WM_UNIT_CLEAR" val="1"/>
  <p:tag name="KSO_WM_UNIT_LAYERLEVEL" val="1"/>
  <p:tag name="KSO_WM_UNIT_VALUE" val="23"/>
  <p:tag name="KSO_WM_UNIT_ISCONTENTSTITLE" val="0"/>
  <p:tag name="KSO_WM_UNIT_HIGHLIGHT" val="0"/>
  <p:tag name="KSO_WM_UNIT_COMPATIBLE" val="0"/>
  <p:tag name="KSO_WM_UNIT_PRESET_TEXT_INDEX" val="3"/>
  <p:tag name="KSO_WM_UNIT_PRESET_TEXT_LEN" val="23"/>
</p:tagLst>
</file>

<file path=ppt/tags/tag199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21"/>
  <p:tag name="KSO_WM_SLIDE_INDEX" val="21"/>
  <p:tag name="KSO_WM_SLIDE_ITEM_CNT" val="3"/>
  <p:tag name="KSO_WM_SLIDE_LAYOUT" val="a_l"/>
  <p:tag name="KSO_WM_SLIDE_LAYOUT_CNT" val="1_1"/>
  <p:tag name="KSO_WM_SLIDE_TYPE" val="text"/>
  <p:tag name="KSO_WM_BEAUTIFY_FLAG" val="#wm#"/>
  <p:tag name="KSO_WM_SLIDE_POSITION" val="64*145"/>
  <p:tag name="KSO_WM_SLIDE_SIZE" val="832*329"/>
  <p:tag name="KSO_WM_DIAGRAM_GROUP_CODE" val="l1-2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160325"/>
</p:tagLst>
</file>

<file path=ppt/tags/tag20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5"/>
  <p:tag name="KSO_WM_SLIDE_INDEX" val="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122*112"/>
  <p:tag name="KSO_WM_SLIDE_SIZE" val="715*419"/>
</p:tagLst>
</file>

<file path=ppt/tags/tag20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"/>
  <p:tag name="KSO_WM_UNIT_ID" val="custom160325_22*l_i*1_1"/>
  <p:tag name="KSO_WM_UNIT_CLEAR" val="1"/>
  <p:tag name="KSO_WM_UNIT_LAYERLEVEL" val="1_1"/>
  <p:tag name="KSO_WM_DIAGRAM_GROUP_CODE" val="l1-2"/>
</p:tagLst>
</file>

<file path=ppt/tags/tag20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1_1"/>
  <p:tag name="KSO_WM_UNIT_ID" val="custom160325_22*l_h_f*1_1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20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2"/>
  <p:tag name="KSO_WM_UNIT_ID" val="custom160325_22*l_i*1_2"/>
  <p:tag name="KSO_WM_UNIT_CLEAR" val="1"/>
  <p:tag name="KSO_WM_UNIT_LAYERLEVEL" val="1_1"/>
  <p:tag name="KSO_WM_DIAGRAM_GROUP_CODE" val="l1-2"/>
</p:tagLst>
</file>

<file path=ppt/tags/tag20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3"/>
  <p:tag name="KSO_WM_UNIT_ID" val="custom160325_22*l_i*1_3"/>
  <p:tag name="KSO_WM_UNIT_CLEAR" val="1"/>
  <p:tag name="KSO_WM_UNIT_LAYERLEVEL" val="1_1"/>
  <p:tag name="KSO_WM_DIAGRAM_GROUP_CODE" val="l1-2"/>
</p:tagLst>
</file>

<file path=ppt/tags/tag20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4"/>
  <p:tag name="KSO_WM_UNIT_ID" val="custom160325_22*l_i*1_4"/>
  <p:tag name="KSO_WM_UNIT_CLEAR" val="1"/>
  <p:tag name="KSO_WM_UNIT_LAYERLEVEL" val="1_1"/>
  <p:tag name="KSO_WM_DIAGRAM_GROUP_CODE" val="l1-2"/>
</p:tagLst>
</file>

<file path=ppt/tags/tag20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2_1"/>
  <p:tag name="KSO_WM_UNIT_ID" val="custom160325_22*l_h_f*1_2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20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5"/>
  <p:tag name="KSO_WM_UNIT_ID" val="custom160325_22*l_i*1_5"/>
  <p:tag name="KSO_WM_UNIT_CLEAR" val="1"/>
  <p:tag name="KSO_WM_UNIT_LAYERLEVEL" val="1_1"/>
  <p:tag name="KSO_WM_DIAGRAM_GROUP_CODE" val="l1-2"/>
</p:tagLst>
</file>

<file path=ppt/tags/tag20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6"/>
  <p:tag name="KSO_WM_UNIT_ID" val="custom160325_22*l_i*1_6"/>
  <p:tag name="KSO_WM_UNIT_CLEAR" val="1"/>
  <p:tag name="KSO_WM_UNIT_LAYERLEVEL" val="1_1"/>
  <p:tag name="KSO_WM_DIAGRAM_GROUP_CODE" val="l1-2"/>
</p:tagLst>
</file>

<file path=ppt/tags/tag20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7"/>
  <p:tag name="KSO_WM_UNIT_ID" val="custom160325_22*l_i*1_7"/>
  <p:tag name="KSO_WM_UNIT_CLEAR" val="1"/>
  <p:tag name="KSO_WM_UNIT_LAYERLEVEL" val="1_1"/>
  <p:tag name="KSO_WM_DIAGRAM_GROUP_CODE" val="l1-2"/>
</p:tagLst>
</file>

<file path=ppt/tags/tag20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3_1"/>
  <p:tag name="KSO_WM_UNIT_ID" val="custom160325_22*l_h_f*1_3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6*a*1"/>
  <p:tag name="KSO_WM_UNIT_CLEAR" val="1"/>
  <p:tag name="KSO_WM_UNIT_LAYERLEVEL" val="1"/>
  <p:tag name="KSO_WM_UNIT_ISCONTENTSTITLE" val="1"/>
  <p:tag name="KSO_WM_UNIT_VALUE" val="4"/>
  <p:tag name="KSO_WM_UNIT_HIGHLIGHT" val="0"/>
  <p:tag name="KSO_WM_UNIT_COMPATIBLE" val="0"/>
  <p:tag name="KSO_WM_UNIT_PRESET_TEXT" val="Contents"/>
</p:tagLst>
</file>

<file path=ppt/tags/tag2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8"/>
  <p:tag name="KSO_WM_UNIT_ID" val="custom160325_22*l_i*1_8"/>
  <p:tag name="KSO_WM_UNIT_CLEAR" val="1"/>
  <p:tag name="KSO_WM_UNIT_LAYERLEVEL" val="1_1"/>
  <p:tag name="KSO_WM_DIAGRAM_GROUP_CODE" val="l1-2"/>
</p:tagLst>
</file>

<file path=ppt/tags/tag2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9"/>
  <p:tag name="KSO_WM_UNIT_ID" val="custom160325_22*l_i*1_9"/>
  <p:tag name="KSO_WM_UNIT_CLEAR" val="1"/>
  <p:tag name="KSO_WM_UNIT_LAYERLEVEL" val="1_1"/>
  <p:tag name="KSO_WM_DIAGRAM_GROUP_CODE" val="l1-2"/>
</p:tagLst>
</file>

<file path=ppt/tags/tag2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0"/>
  <p:tag name="KSO_WM_UNIT_ID" val="custom160325_22*l_i*1_10"/>
  <p:tag name="KSO_WM_UNIT_CLEAR" val="1"/>
  <p:tag name="KSO_WM_UNIT_LAYERLEVEL" val="1_1"/>
  <p:tag name="KSO_WM_DIAGRAM_GROUP_CODE" val="l1-2"/>
</p:tagLst>
</file>

<file path=ppt/tags/tag2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4_1"/>
  <p:tag name="KSO_WM_UNIT_ID" val="custom160325_22*l_h_f*1_4_1"/>
  <p:tag name="KSO_WM_UNIT_CLEAR" val="1"/>
  <p:tag name="KSO_WM_UNIT_LAYERLEVEL" val="1_1_1"/>
  <p:tag name="KSO_WM_UNIT_VALUE" val="24"/>
  <p:tag name="KSO_WM_UNIT_HIGHLIGHT" val="0"/>
  <p:tag name="KSO_WM_UNIT_COMPATIBLE" val="0"/>
  <p:tag name="KSO_WM_UNIT_PRESET_TEXT_INDEX" val="3"/>
  <p:tag name="KSO_WM_UNIT_PRESET_TEXT_LEN" val="17"/>
  <p:tag name="KSO_WM_DIAGRAM_GROUP_CODE" val="l1-2"/>
</p:tagLst>
</file>

<file path=ppt/tags/tag2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1"/>
  <p:tag name="KSO_WM_UNIT_ID" val="custom160325_22*l_i*1_11"/>
  <p:tag name="KSO_WM_UNIT_CLEAR" val="1"/>
  <p:tag name="KSO_WM_UNIT_LAYERLEVEL" val="1_1"/>
  <p:tag name="KSO_WM_DIAGRAM_GROUP_CODE" val="l1-2"/>
</p:tagLst>
</file>

<file path=ppt/tags/tag2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2"/>
  <p:tag name="KSO_WM_UNIT_ID" val="custom160325_22*l_i*1_12"/>
  <p:tag name="KSO_WM_UNIT_CLEAR" val="1"/>
  <p:tag name="KSO_WM_UNIT_LAYERLEVEL" val="1_1"/>
  <p:tag name="KSO_WM_DIAGRAM_GROUP_CODE" val="l1-2"/>
</p:tagLst>
</file>

<file path=ppt/tags/tag2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22*a*1"/>
  <p:tag name="KSO_WM_UNIT_CLEAR" val="1"/>
  <p:tag name="KSO_WM_UNIT_LAYERLEVEL" val="1"/>
  <p:tag name="KSO_WM_UNIT_VALUE" val="23"/>
  <p:tag name="KSO_WM_UNIT_ISCONTENTSTITLE" val="0"/>
  <p:tag name="KSO_WM_UNIT_HIGHLIGHT" val="0"/>
  <p:tag name="KSO_WM_UNIT_COMPATIBLE" val="0"/>
  <p:tag name="KSO_WM_UNIT_PRESET_TEXT_INDEX" val="3"/>
  <p:tag name="KSO_WM_UNIT_PRESET_TEXT_LEN" val="23"/>
</p:tagLst>
</file>

<file path=ppt/tags/tag217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22"/>
  <p:tag name="KSO_WM_SLIDE_INDEX" val="22"/>
  <p:tag name="KSO_WM_SLIDE_ITEM_CNT" val="4"/>
  <p:tag name="KSO_WM_SLIDE_LAYOUT" val="a_l"/>
  <p:tag name="KSO_WM_SLIDE_LAYOUT_CNT" val="1_1"/>
  <p:tag name="KSO_WM_SLIDE_TYPE" val="text"/>
  <p:tag name="KSO_WM_BEAUTIFY_FLAG" val="#wm#"/>
  <p:tag name="KSO_WM_SLIDE_POSITION" val="20*157"/>
  <p:tag name="KSO_WM_SLIDE_SIZE" val="920*297"/>
  <p:tag name="KSO_WM_DIAGRAM_GROUP_CODE" val="l1-2"/>
</p:tagLst>
</file>

<file path=ppt/tags/tag2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"/>
  <p:tag name="KSO_WM_UNIT_ID" val="custom160325_23*l_i*1_1"/>
  <p:tag name="KSO_WM_UNIT_CLEAR" val="1"/>
  <p:tag name="KSO_WM_UNIT_LAYERLEVEL" val="1_1"/>
  <p:tag name="KSO_WM_DIAGRAM_GROUP_CODE" val="l1-2"/>
</p:tagLst>
</file>

<file path=ppt/tags/tag2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1_1"/>
  <p:tag name="KSO_WM_UNIT_ID" val="custom160325_23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UNIT_PRESET_TEXT_LEN" val="11"/>
  <p:tag name="KSO_WM_DIAGRAM_GROUP_CODE" val="l1-2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1_1"/>
  <p:tag name="KSO_WM_UNIT_ID" val="custom160325_6*l_h_f*1_1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2"/>
  <p:tag name="KSO_WM_UNIT_ID" val="custom160325_23*l_i*1_2"/>
  <p:tag name="KSO_WM_UNIT_CLEAR" val="1"/>
  <p:tag name="KSO_WM_UNIT_LAYERLEVEL" val="1_1"/>
  <p:tag name="KSO_WM_DIAGRAM_GROUP_CODE" val="l1-2"/>
</p:tagLst>
</file>

<file path=ppt/tags/tag22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3"/>
  <p:tag name="KSO_WM_UNIT_ID" val="custom160325_23*l_i*1_3"/>
  <p:tag name="KSO_WM_UNIT_CLEAR" val="1"/>
  <p:tag name="KSO_WM_UNIT_LAYERLEVEL" val="1_1"/>
  <p:tag name="KSO_WM_DIAGRAM_GROUP_CODE" val="l1-2"/>
</p:tagLst>
</file>

<file path=ppt/tags/tag2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4"/>
  <p:tag name="KSO_WM_UNIT_ID" val="custom160325_23*l_i*1_4"/>
  <p:tag name="KSO_WM_UNIT_CLEAR" val="1"/>
  <p:tag name="KSO_WM_UNIT_LAYERLEVEL" val="1_1"/>
  <p:tag name="KSO_WM_DIAGRAM_GROUP_CODE" val="l1-2"/>
</p:tagLst>
</file>

<file path=ppt/tags/tag2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2_1"/>
  <p:tag name="KSO_WM_UNIT_ID" val="custom160325_23*l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UNIT_PRESET_TEXT_LEN" val="11"/>
  <p:tag name="KSO_WM_DIAGRAM_GROUP_CODE" val="l1-2"/>
</p:tagLst>
</file>

<file path=ppt/tags/tag2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5"/>
  <p:tag name="KSO_WM_UNIT_ID" val="custom160325_23*l_i*1_5"/>
  <p:tag name="KSO_WM_UNIT_CLEAR" val="1"/>
  <p:tag name="KSO_WM_UNIT_LAYERLEVEL" val="1_1"/>
  <p:tag name="KSO_WM_DIAGRAM_GROUP_CODE" val="l1-2"/>
</p:tagLst>
</file>

<file path=ppt/tags/tag22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6"/>
  <p:tag name="KSO_WM_UNIT_ID" val="custom160325_23*l_i*1_6"/>
  <p:tag name="KSO_WM_UNIT_CLEAR" val="1"/>
  <p:tag name="KSO_WM_UNIT_LAYERLEVEL" val="1_1"/>
  <p:tag name="KSO_WM_DIAGRAM_GROUP_CODE" val="l1-2"/>
</p:tagLst>
</file>

<file path=ppt/tags/tag2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7"/>
  <p:tag name="KSO_WM_UNIT_ID" val="custom160325_23*l_i*1_7"/>
  <p:tag name="KSO_WM_UNIT_CLEAR" val="1"/>
  <p:tag name="KSO_WM_UNIT_LAYERLEVEL" val="1_1"/>
  <p:tag name="KSO_WM_DIAGRAM_GROUP_CODE" val="l1-2"/>
</p:tagLst>
</file>

<file path=ppt/tags/tag2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3_1"/>
  <p:tag name="KSO_WM_UNIT_ID" val="custom160325_23*l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UNIT_PRESET_TEXT_LEN" val="11"/>
  <p:tag name="KSO_WM_DIAGRAM_GROUP_CODE" val="l1-2"/>
</p:tagLst>
</file>

<file path=ppt/tags/tag2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8"/>
  <p:tag name="KSO_WM_UNIT_ID" val="custom160325_23*l_i*1_8"/>
  <p:tag name="KSO_WM_UNIT_CLEAR" val="1"/>
  <p:tag name="KSO_WM_UNIT_LAYERLEVEL" val="1_1"/>
  <p:tag name="KSO_WM_DIAGRAM_GROUP_CODE" val="l1-2"/>
</p:tagLst>
</file>

<file path=ppt/tags/tag2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9"/>
  <p:tag name="KSO_WM_UNIT_ID" val="custom160325_23*l_i*1_9"/>
  <p:tag name="KSO_WM_UNIT_CLEAR" val="1"/>
  <p:tag name="KSO_WM_UNIT_LAYERLEVEL" val="1_1"/>
  <p:tag name="KSO_WM_DIAGRAM_GROUP_CODE" val="l1-2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2"/>
  <p:tag name="KSO_WM_UNIT_ID" val="custom160325_6*l_i*1_2"/>
  <p:tag name="KSO_WM_UNIT_CLEAR" val="1"/>
  <p:tag name="KSO_WM_UNIT_LAYERLEVEL" val="1_1"/>
  <p:tag name="KSO_WM_DIAGRAM_GROUP_CODE" val="l1-1"/>
</p:tagLst>
</file>

<file path=ppt/tags/tag2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0"/>
  <p:tag name="KSO_WM_UNIT_ID" val="custom160325_23*l_i*1_10"/>
  <p:tag name="KSO_WM_UNIT_CLEAR" val="1"/>
  <p:tag name="KSO_WM_UNIT_LAYERLEVEL" val="1_1"/>
  <p:tag name="KSO_WM_DIAGRAM_GROUP_CODE" val="l1-2"/>
</p:tagLst>
</file>

<file path=ppt/tags/tag2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4_1"/>
  <p:tag name="KSO_WM_UNIT_ID" val="custom160325_23*l_h_f*1_4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UNIT_PRESET_TEXT_LEN" val="11"/>
  <p:tag name="KSO_WM_DIAGRAM_GROUP_CODE" val="l1-2"/>
</p:tagLst>
</file>

<file path=ppt/tags/tag2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1"/>
  <p:tag name="KSO_WM_UNIT_ID" val="custom160325_23*l_i*1_11"/>
  <p:tag name="KSO_WM_UNIT_CLEAR" val="1"/>
  <p:tag name="KSO_WM_UNIT_LAYERLEVEL" val="1_1"/>
  <p:tag name="KSO_WM_DIAGRAM_GROUP_CODE" val="l1-2"/>
</p:tagLst>
</file>

<file path=ppt/tags/tag23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2"/>
  <p:tag name="KSO_WM_UNIT_ID" val="custom160325_23*l_i*1_12"/>
  <p:tag name="KSO_WM_UNIT_CLEAR" val="1"/>
  <p:tag name="KSO_WM_UNIT_LAYERLEVEL" val="1_1"/>
  <p:tag name="KSO_WM_DIAGRAM_GROUP_CODE" val="l1-2"/>
</p:tagLst>
</file>

<file path=ppt/tags/tag2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3"/>
  <p:tag name="KSO_WM_UNIT_ID" val="custom160325_23*l_i*1_13"/>
  <p:tag name="KSO_WM_UNIT_CLEAR" val="1"/>
  <p:tag name="KSO_WM_UNIT_LAYERLEVEL" val="1_1"/>
  <p:tag name="KSO_WM_DIAGRAM_GROUP_CODE" val="l1-2"/>
</p:tagLst>
</file>

<file path=ppt/tags/tag2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5_1"/>
  <p:tag name="KSO_WM_UNIT_ID" val="custom160325_23*l_h_f*1_5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UNIT_PRESET_TEXT_LEN" val="11"/>
  <p:tag name="KSO_WM_DIAGRAM_GROUP_CODE" val="l1-2"/>
</p:tagLst>
</file>

<file path=ppt/tags/tag2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4"/>
  <p:tag name="KSO_WM_UNIT_ID" val="custom160325_23*l_i*1_14"/>
  <p:tag name="KSO_WM_UNIT_CLEAR" val="1"/>
  <p:tag name="KSO_WM_UNIT_LAYERLEVEL" val="1_1"/>
  <p:tag name="KSO_WM_DIAGRAM_GROUP_CODE" val="l1-2"/>
</p:tagLst>
</file>

<file path=ppt/tags/tag2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5"/>
  <p:tag name="KSO_WM_UNIT_ID" val="custom160325_23*l_i*1_15"/>
  <p:tag name="KSO_WM_UNIT_CLEAR" val="1"/>
  <p:tag name="KSO_WM_UNIT_LAYERLEVEL" val="1_1"/>
  <p:tag name="KSO_WM_DIAGRAM_GROUP_CODE" val="l1-2"/>
</p:tagLst>
</file>

<file path=ppt/tags/tag2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23*a*1"/>
  <p:tag name="KSO_WM_UNIT_CLEAR" val="1"/>
  <p:tag name="KSO_WM_UNIT_LAYERLEVEL" val="1"/>
  <p:tag name="KSO_WM_UNIT_VALUE" val="23"/>
  <p:tag name="KSO_WM_UNIT_ISCONTENTSTITLE" val="0"/>
  <p:tag name="KSO_WM_UNIT_HIGHLIGHT" val="0"/>
  <p:tag name="KSO_WM_UNIT_COMPATIBLE" val="0"/>
  <p:tag name="KSO_WM_UNIT_PRESET_TEXT_INDEX" val="3"/>
  <p:tag name="KSO_WM_UNIT_PRESET_TEXT_LEN" val="23"/>
</p:tagLst>
</file>

<file path=ppt/tags/tag239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23"/>
  <p:tag name="KSO_WM_SLIDE_INDEX" val="23"/>
  <p:tag name="KSO_WM_SLIDE_ITEM_CNT" val="5"/>
  <p:tag name="KSO_WM_SLIDE_LAYOUT" val="a_l"/>
  <p:tag name="KSO_WM_SLIDE_LAYOUT_CNT" val="1_1"/>
  <p:tag name="KSO_WM_SLIDE_TYPE" val="text"/>
  <p:tag name="KSO_WM_BEAUTIFY_FLAG" val="#wm#"/>
  <p:tag name="KSO_WM_SLIDE_POSITION" val="208*102"/>
  <p:tag name="KSO_WM_SLIDE_SIZE" val="545*410"/>
  <p:tag name="KSO_WM_DIAGRAM_GROUP_CODE" val="l1-2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"/>
  <p:tag name="KSO_WM_UNIT_ID" val="custom160325_8*l_i*1_1"/>
  <p:tag name="KSO_WM_UNIT_CLEAR" val="1"/>
  <p:tag name="KSO_WM_UNIT_LAYERLEVEL" val="1_1"/>
  <p:tag name="KSO_WM_DIAGRAM_GROUP_CODE" val="l1-1"/>
</p:tagLst>
</file>

<file path=ppt/tags/tag2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"/>
  <p:tag name="KSO_WM_UNIT_ID" val="custom160325_24*l_i*1_1"/>
  <p:tag name="KSO_WM_UNIT_CLEAR" val="1"/>
  <p:tag name="KSO_WM_UNIT_LAYERLEVEL" val="1_1"/>
  <p:tag name="KSO_WM_DIAGRAM_GROUP_CODE" val="l1-2"/>
</p:tagLst>
</file>

<file path=ppt/tags/tag2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1_1"/>
  <p:tag name="KSO_WM_UNIT_ID" val="custom160325_24*l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UNIT_PRESET_TEXT_LEN" val="11"/>
  <p:tag name="KSO_WM_DIAGRAM_GROUP_CODE" val="l1-2"/>
</p:tagLst>
</file>

<file path=ppt/tags/tag24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2"/>
  <p:tag name="KSO_WM_UNIT_ID" val="custom160325_24*l_i*1_2"/>
  <p:tag name="KSO_WM_UNIT_CLEAR" val="1"/>
  <p:tag name="KSO_WM_UNIT_LAYERLEVEL" val="1_1"/>
  <p:tag name="KSO_WM_DIAGRAM_GROUP_CODE" val="l1-2"/>
</p:tagLst>
</file>

<file path=ppt/tags/tag2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3"/>
  <p:tag name="KSO_WM_UNIT_ID" val="custom160325_24*l_i*1_3"/>
  <p:tag name="KSO_WM_UNIT_CLEAR" val="1"/>
  <p:tag name="KSO_WM_UNIT_LAYERLEVEL" val="1_1"/>
  <p:tag name="KSO_WM_DIAGRAM_GROUP_CODE" val="l1-2"/>
</p:tagLst>
</file>

<file path=ppt/tags/tag2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4"/>
  <p:tag name="KSO_WM_UNIT_ID" val="custom160325_24*l_i*1_4"/>
  <p:tag name="KSO_WM_UNIT_CLEAR" val="1"/>
  <p:tag name="KSO_WM_UNIT_LAYERLEVEL" val="1_1"/>
  <p:tag name="KSO_WM_DIAGRAM_GROUP_CODE" val="l1-2"/>
</p:tagLst>
</file>

<file path=ppt/tags/tag24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2_1"/>
  <p:tag name="KSO_WM_UNIT_ID" val="custom160325_24*l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UNIT_PRESET_TEXT_LEN" val="11"/>
  <p:tag name="KSO_WM_DIAGRAM_GROUP_CODE" val="l1-2"/>
</p:tagLst>
</file>

<file path=ppt/tags/tag24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5"/>
  <p:tag name="KSO_WM_UNIT_ID" val="custom160325_24*l_i*1_5"/>
  <p:tag name="KSO_WM_UNIT_CLEAR" val="1"/>
  <p:tag name="KSO_WM_UNIT_LAYERLEVEL" val="1_1"/>
  <p:tag name="KSO_WM_DIAGRAM_GROUP_CODE" val="l1-2"/>
</p:tagLst>
</file>

<file path=ppt/tags/tag2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6"/>
  <p:tag name="KSO_WM_UNIT_ID" val="custom160325_24*l_i*1_6"/>
  <p:tag name="KSO_WM_UNIT_CLEAR" val="1"/>
  <p:tag name="KSO_WM_UNIT_LAYERLEVEL" val="1_1"/>
  <p:tag name="KSO_WM_DIAGRAM_GROUP_CODE" val="l1-2"/>
</p:tagLst>
</file>

<file path=ppt/tags/tag24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7"/>
  <p:tag name="KSO_WM_UNIT_ID" val="custom160325_24*l_i*1_7"/>
  <p:tag name="KSO_WM_UNIT_CLEAR" val="1"/>
  <p:tag name="KSO_WM_UNIT_LAYERLEVEL" val="1_1"/>
  <p:tag name="KSO_WM_DIAGRAM_GROUP_CODE" val="l1-2"/>
</p:tagLst>
</file>

<file path=ppt/tags/tag2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4_1"/>
  <p:tag name="KSO_WM_UNIT_ID" val="custom160325_24*l_h_f*1_4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UNIT_PRESET_TEXT_LEN" val="11"/>
  <p:tag name="KSO_WM_DIAGRAM_GROUP_CODE" val="l1-2"/>
</p:tagLst>
</file>

<file path=ppt/tags/tag25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6"/>
  <p:tag name="KSO_WM_SLIDE_INDEX" val="6"/>
  <p:tag name="KSO_WM_SLIDE_ITEM_CNT" val="1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2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8"/>
  <p:tag name="KSO_WM_UNIT_ID" val="custom160325_24*l_i*1_8"/>
  <p:tag name="KSO_WM_UNIT_CLEAR" val="1"/>
  <p:tag name="KSO_WM_UNIT_LAYERLEVEL" val="1_1"/>
  <p:tag name="KSO_WM_DIAGRAM_GROUP_CODE" val="l1-2"/>
</p:tagLst>
</file>

<file path=ppt/tags/tag25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9"/>
  <p:tag name="KSO_WM_UNIT_ID" val="custom160325_24*l_i*1_9"/>
  <p:tag name="KSO_WM_UNIT_CLEAR" val="1"/>
  <p:tag name="KSO_WM_UNIT_LAYERLEVEL" val="1_1"/>
  <p:tag name="KSO_WM_DIAGRAM_GROUP_CODE" val="l1-2"/>
</p:tagLst>
</file>

<file path=ppt/tags/tag2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0"/>
  <p:tag name="KSO_WM_UNIT_ID" val="custom160325_24*l_i*1_10"/>
  <p:tag name="KSO_WM_UNIT_CLEAR" val="1"/>
  <p:tag name="KSO_WM_UNIT_LAYERLEVEL" val="1_1"/>
  <p:tag name="KSO_WM_DIAGRAM_GROUP_CODE" val="l1-2"/>
</p:tagLst>
</file>

<file path=ppt/tags/tag2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5_1"/>
  <p:tag name="KSO_WM_UNIT_ID" val="custom160325_24*l_h_f*1_5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UNIT_PRESET_TEXT_LEN" val="11"/>
  <p:tag name="KSO_WM_DIAGRAM_GROUP_CODE" val="l1-2"/>
</p:tagLst>
</file>

<file path=ppt/tags/tag2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1"/>
  <p:tag name="KSO_WM_UNIT_ID" val="custom160325_24*l_i*1_11"/>
  <p:tag name="KSO_WM_UNIT_CLEAR" val="1"/>
  <p:tag name="KSO_WM_UNIT_LAYERLEVEL" val="1_1"/>
  <p:tag name="KSO_WM_DIAGRAM_GROUP_CODE" val="l1-2"/>
</p:tagLst>
</file>

<file path=ppt/tags/tag2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2"/>
  <p:tag name="KSO_WM_UNIT_ID" val="custom160325_24*l_i*1_12"/>
  <p:tag name="KSO_WM_UNIT_CLEAR" val="1"/>
  <p:tag name="KSO_WM_UNIT_LAYERLEVEL" val="1_1"/>
  <p:tag name="KSO_WM_DIAGRAM_GROUP_CODE" val="l1-2"/>
</p:tagLst>
</file>

<file path=ppt/tags/tag2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3"/>
  <p:tag name="KSO_WM_UNIT_ID" val="custom160325_24*l_i*1_13"/>
  <p:tag name="KSO_WM_UNIT_CLEAR" val="1"/>
  <p:tag name="KSO_WM_UNIT_LAYERLEVEL" val="1_1"/>
  <p:tag name="KSO_WM_DIAGRAM_GROUP_CODE" val="l1-2"/>
</p:tagLst>
</file>

<file path=ppt/tags/tag2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3_1"/>
  <p:tag name="KSO_WM_UNIT_ID" val="custom160325_24*l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UNIT_PRESET_TEXT_LEN" val="11"/>
  <p:tag name="KSO_WM_DIAGRAM_GROUP_CODE" val="l1-2"/>
</p:tagLst>
</file>

<file path=ppt/tags/tag25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4"/>
  <p:tag name="KSO_WM_UNIT_ID" val="custom160325_24*l_i*1_14"/>
  <p:tag name="KSO_WM_UNIT_CLEAR" val="1"/>
  <p:tag name="KSO_WM_UNIT_LAYERLEVEL" val="1_1"/>
  <p:tag name="KSO_WM_DIAGRAM_GROUP_CODE" val="l1-2"/>
</p:tagLst>
</file>

<file path=ppt/tags/tag2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5"/>
  <p:tag name="KSO_WM_UNIT_ID" val="custom160325_24*l_i*1_15"/>
  <p:tag name="KSO_WM_UNIT_CLEAR" val="1"/>
  <p:tag name="KSO_WM_UNIT_LAYERLEVEL" val="1_1"/>
  <p:tag name="KSO_WM_DIAGRAM_GROUP_CODE" val="l1-2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7*a*1"/>
  <p:tag name="KSO_WM_UNIT_CLEAR" val="1"/>
  <p:tag name="KSO_WM_UNIT_LAYERLEVEL" val="1"/>
  <p:tag name="KSO_WM_UNIT_ISCONTENTSTITLE" val="1"/>
  <p:tag name="KSO_WM_UNIT_VALUE" val="4"/>
  <p:tag name="KSO_WM_UNIT_HIGHLIGHT" val="0"/>
  <p:tag name="KSO_WM_UNIT_COMPATIBLE" val="0"/>
  <p:tag name="KSO_WM_UNIT_PRESET_TEXT" val="Contents"/>
</p:tagLst>
</file>

<file path=ppt/tags/tag26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6"/>
  <p:tag name="KSO_WM_UNIT_ID" val="custom160325_24*l_i*1_16"/>
  <p:tag name="KSO_WM_UNIT_CLEAR" val="1"/>
  <p:tag name="KSO_WM_UNIT_LAYERLEVEL" val="1_1"/>
  <p:tag name="KSO_WM_DIAGRAM_GROUP_CODE" val="l1-2"/>
</p:tagLst>
</file>

<file path=ppt/tags/tag2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6_1"/>
  <p:tag name="KSO_WM_UNIT_ID" val="custom160325_24*l_h_f*1_6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3"/>
  <p:tag name="KSO_WM_UNIT_PRESET_TEXT_LEN" val="11"/>
  <p:tag name="KSO_WM_DIAGRAM_GROUP_CODE" val="l1-2"/>
</p:tagLst>
</file>

<file path=ppt/tags/tag2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7"/>
  <p:tag name="KSO_WM_UNIT_ID" val="custom160325_24*l_i*1_17"/>
  <p:tag name="KSO_WM_UNIT_CLEAR" val="1"/>
  <p:tag name="KSO_WM_UNIT_LAYERLEVEL" val="1_1"/>
  <p:tag name="KSO_WM_DIAGRAM_GROUP_CODE" val="l1-2"/>
</p:tagLst>
</file>

<file path=ppt/tags/tag2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8"/>
  <p:tag name="KSO_WM_UNIT_ID" val="custom160325_24*l_i*1_18"/>
  <p:tag name="KSO_WM_UNIT_CLEAR" val="1"/>
  <p:tag name="KSO_WM_UNIT_LAYERLEVEL" val="1_1"/>
  <p:tag name="KSO_WM_DIAGRAM_GROUP_CODE" val="l1-2"/>
</p:tagLst>
</file>

<file path=ppt/tags/tag2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24*a*1"/>
  <p:tag name="KSO_WM_UNIT_CLEAR" val="1"/>
  <p:tag name="KSO_WM_UNIT_LAYERLEVEL" val="1"/>
  <p:tag name="KSO_WM_UNIT_VALUE" val="23"/>
  <p:tag name="KSO_WM_UNIT_ISCONTENTSTITLE" val="0"/>
  <p:tag name="KSO_WM_UNIT_HIGHLIGHT" val="0"/>
  <p:tag name="KSO_WM_UNIT_COMPATIBLE" val="0"/>
  <p:tag name="KSO_WM_UNIT_PRESET_TEXT_INDEX" val="3"/>
  <p:tag name="KSO_WM_UNIT_PRESET_TEXT_LEN" val="23"/>
</p:tagLst>
</file>

<file path=ppt/tags/tag265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24"/>
  <p:tag name="KSO_WM_SLIDE_INDEX" val="24"/>
  <p:tag name="KSO_WM_SLIDE_ITEM_CNT" val="6"/>
  <p:tag name="KSO_WM_SLIDE_LAYOUT" val="a_l"/>
  <p:tag name="KSO_WM_SLIDE_LAYOUT_CNT" val="1_1"/>
  <p:tag name="KSO_WM_SLIDE_TYPE" val="text"/>
  <p:tag name="KSO_WM_BEAUTIFY_FLAG" val="#wm#"/>
  <p:tag name="KSO_WM_SLIDE_POSITION" val="193*80"/>
  <p:tag name="KSO_WM_SLIDE_SIZE" val="555*424"/>
  <p:tag name="KSO_WM_DIAGRAM_GROUP_CODE" val="l1-2"/>
</p:tagLst>
</file>

<file path=ppt/tags/tag2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d"/>
  <p:tag name="KSO_WM_UNIT_INDEX" val="1"/>
  <p:tag name="KSO_WM_UNIT_ID" val="custom160325_25*d*1"/>
  <p:tag name="KSO_WM_UNIT_CLEAR" val="0"/>
  <p:tag name="KSO_WM_UNIT_LAYERLEVEL" val="1"/>
  <p:tag name="KSO_WM_UNIT_VALUE" val="818*2318"/>
  <p:tag name="KSO_WM_UNIT_HIGHLIGHT" val="0"/>
  <p:tag name="KSO_WM_UNIT_COMPATIBLE" val="0"/>
</p:tagLst>
</file>

<file path=ppt/tags/tag26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5*i*1"/>
  <p:tag name="KSO_WM_TEMPLATE_CATEGORY" val="custom"/>
  <p:tag name="KSO_WM_TEMPLATE_INDEX" val="160325"/>
  <p:tag name="KSO_WM_UNIT_INDEX" val="1"/>
</p:tagLst>
</file>

<file path=ppt/tags/tag26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5*i*2"/>
  <p:tag name="KSO_WM_TEMPLATE_CATEGORY" val="custom"/>
  <p:tag name="KSO_WM_TEMPLATE_INDEX" val="160325"/>
  <p:tag name="KSO_WM_UNIT_INDEX" val="2"/>
</p:tagLst>
</file>

<file path=ppt/tags/tag26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5*i*3"/>
  <p:tag name="KSO_WM_TEMPLATE_CATEGORY" val="custom"/>
  <p:tag name="KSO_WM_TEMPLATE_INDEX" val="160325"/>
  <p:tag name="KSO_WM_UNIT_INDEX" val="3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1_1"/>
  <p:tag name="KSO_WM_UNIT_ID" val="custom160325_7*l_h_f*1_1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7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5*i*4"/>
  <p:tag name="KSO_WM_TEMPLATE_CATEGORY" val="custom"/>
  <p:tag name="KSO_WM_TEMPLATE_INDEX" val="160325"/>
  <p:tag name="KSO_WM_UNIT_INDEX" val="4"/>
</p:tagLst>
</file>

<file path=ppt/tags/tag2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f"/>
  <p:tag name="KSO_WM_UNIT_INDEX" val="1"/>
  <p:tag name="KSO_WM_UNIT_ID" val="custom160325_25*f*1"/>
  <p:tag name="KSO_WM_UNIT_CLEAR" val="1"/>
  <p:tag name="KSO_WM_UNIT_LAYERLEVEL" val="1"/>
  <p:tag name="KSO_WM_UNIT_VALUE" val="140"/>
  <p:tag name="KSO_WM_UNIT_HIGHLIGHT" val="0"/>
  <p:tag name="KSO_WM_UNIT_COMPATIBLE" val="0"/>
  <p:tag name="KSO_WM_UNIT_PRESET_TEXT_INDEX" val="5"/>
  <p:tag name="KSO_WM_UNIT_PRESET_TEXT_LEN" val="150"/>
</p:tagLst>
</file>

<file path=ppt/tags/tag27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25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23"/>
</p:tagLst>
</file>

<file path=ppt/tags/tag273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25"/>
  <p:tag name="KSO_WM_SLIDE_INDEX" val="2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92*102"/>
  <p:tag name="KSO_WM_SLIDE_SIZE" val="661*349"/>
</p:tagLst>
</file>

<file path=ppt/tags/tag2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d"/>
  <p:tag name="KSO_WM_UNIT_INDEX" val="1"/>
  <p:tag name="KSO_WM_UNIT_ID" val="custom160325_26*d*1"/>
  <p:tag name="KSO_WM_UNIT_CLEAR" val="0"/>
  <p:tag name="KSO_WM_UNIT_LAYERLEVEL" val="1"/>
  <p:tag name="KSO_WM_UNIT_VALUE" val="1095*1879"/>
  <p:tag name="KSO_WM_UNIT_HIGHLIGHT" val="0"/>
  <p:tag name="KSO_WM_UNIT_COMPATIBLE" val="0"/>
</p:tagLst>
</file>

<file path=ppt/tags/tag27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d"/>
  <p:tag name="KSO_WM_UNIT_INDEX" val="2"/>
  <p:tag name="KSO_WM_UNIT_ID" val="custom160325_26*d*2"/>
  <p:tag name="KSO_WM_UNIT_CLEAR" val="0"/>
  <p:tag name="KSO_WM_UNIT_LAYERLEVEL" val="1"/>
  <p:tag name="KSO_WM_UNIT_VALUE" val="743*1342"/>
  <p:tag name="KSO_WM_UNIT_HIGHLIGHT" val="0"/>
  <p:tag name="KSO_WM_UNIT_COMPATIBLE" val="0"/>
</p:tagLst>
</file>

<file path=ppt/tags/tag27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6*i*2"/>
  <p:tag name="KSO_WM_TEMPLATE_CATEGORY" val="custom"/>
  <p:tag name="KSO_WM_TEMPLATE_INDEX" val="160325"/>
  <p:tag name="KSO_WM_UNIT_INDEX" val="2"/>
</p:tagLst>
</file>

<file path=ppt/tags/tag27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6*i*3"/>
  <p:tag name="KSO_WM_TEMPLATE_CATEGORY" val="custom"/>
  <p:tag name="KSO_WM_TEMPLATE_INDEX" val="160325"/>
  <p:tag name="KSO_WM_UNIT_INDEX" val="3"/>
</p:tagLst>
</file>

<file path=ppt/tags/tag2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f"/>
  <p:tag name="KSO_WM_UNIT_INDEX" val="1"/>
  <p:tag name="KSO_WM_UNIT_ID" val="custom160325_26*f*1"/>
  <p:tag name="KSO_WM_UNIT_CLEAR" val="1"/>
  <p:tag name="KSO_WM_UNIT_LAYERLEVEL" val="1"/>
  <p:tag name="KSO_WM_UNIT_VALUE" val="112"/>
  <p:tag name="KSO_WM_UNIT_HIGHLIGHT" val="0"/>
  <p:tag name="KSO_WM_UNIT_COMPATIBLE" val="0"/>
  <p:tag name="KSO_WM_UNIT_PRESET_TEXT_INDEX" val="4"/>
  <p:tag name="KSO_WM_UNIT_PRESET_TEXT_LEN" val="57"/>
</p:tagLst>
</file>

<file path=ppt/tags/tag27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26*a*1"/>
  <p:tag name="KSO_WM_UNIT_CLEAR" val="1"/>
  <p:tag name="KSO_WM_UNIT_LAYERLEVEL" val="1"/>
  <p:tag name="KSO_WM_UNIT_VALUE" val="17"/>
  <p:tag name="KSO_WM_UNIT_ISCONTENTSTITLE" val="0"/>
  <p:tag name="KSO_WM_UNIT_HIGHLIGHT" val="0"/>
  <p:tag name="KSO_WM_UNIT_COMPATIBLE" val="0"/>
  <p:tag name="KSO_WM_UNIT_PRESET_TEXT_INDEX" val="3"/>
  <p:tag name="KSO_WM_UNIT_PRESET_TEXT_LEN" val="23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2"/>
  <p:tag name="KSO_WM_UNIT_ID" val="custom160325_7*l_i*1_2"/>
  <p:tag name="KSO_WM_UNIT_CLEAR" val="1"/>
  <p:tag name="KSO_WM_UNIT_LAYERLEVEL" val="1_1"/>
  <p:tag name="KSO_WM_DIAGRAM_GROUP_CODE" val="l1-1"/>
</p:tagLst>
</file>

<file path=ppt/tags/tag280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26"/>
  <p:tag name="KSO_WM_SLIDE_INDEX" val="26"/>
  <p:tag name="KSO_WM_SLIDE_ITEM_CNT" val="3"/>
  <p:tag name="KSO_WM_SLIDE_LAYOUT" val="a_f_d"/>
  <p:tag name="KSO_WM_SLIDE_LAYOUT_CNT" val="1_1_2"/>
  <p:tag name="KSO_WM_SLIDE_TYPE" val="text"/>
  <p:tag name="KSO_WM_BEAUTIFY_FLAG" val="#wm#"/>
  <p:tag name="KSO_WM_SLIDE_POSITION" val="0*126"/>
  <p:tag name="KSO_WM_SLIDE_SIZE" val="929*336"/>
</p:tagLst>
</file>

<file path=ppt/tags/tag28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7*i*0"/>
  <p:tag name="KSO_WM_TEMPLATE_CATEGORY" val="custom"/>
  <p:tag name="KSO_WM_TEMPLATE_INDEX" val="160325"/>
  <p:tag name="KSO_WM_UNIT_INDEX" val="0"/>
</p:tagLst>
</file>

<file path=ppt/tags/tag28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7*i*1"/>
  <p:tag name="KSO_WM_TEMPLATE_CATEGORY" val="custom"/>
  <p:tag name="KSO_WM_TEMPLATE_INDEX" val="160325"/>
  <p:tag name="KSO_WM_UNIT_INDEX" val="1"/>
</p:tagLst>
</file>

<file path=ppt/tags/tag28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7*i*2"/>
  <p:tag name="KSO_WM_TEMPLATE_CATEGORY" val="custom"/>
  <p:tag name="KSO_WM_TEMPLATE_INDEX" val="160325"/>
  <p:tag name="KSO_WM_UNIT_INDEX" val="2"/>
</p:tagLst>
</file>

<file path=ppt/tags/tag28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7*i*3"/>
  <p:tag name="KSO_WM_TEMPLATE_CATEGORY" val="custom"/>
  <p:tag name="KSO_WM_TEMPLATE_INDEX" val="160325"/>
  <p:tag name="KSO_WM_UNIT_INDEX" val="3"/>
</p:tagLst>
</file>

<file path=ppt/tags/tag28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7*i*4"/>
  <p:tag name="KSO_WM_TEMPLATE_CATEGORY" val="custom"/>
  <p:tag name="KSO_WM_TEMPLATE_INDEX" val="160325"/>
  <p:tag name="KSO_WM_UNIT_INDEX" val="4"/>
</p:tagLst>
</file>

<file path=ppt/tags/tag28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7*i*5"/>
  <p:tag name="KSO_WM_TEMPLATE_CATEGORY" val="custom"/>
  <p:tag name="KSO_WM_TEMPLATE_INDEX" val="160325"/>
  <p:tag name="KSO_WM_UNIT_INDEX" val="5"/>
</p:tagLst>
</file>

<file path=ppt/tags/tag28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7*i*6"/>
  <p:tag name="KSO_WM_TEMPLATE_CATEGORY" val="custom"/>
  <p:tag name="KSO_WM_TEMPLATE_INDEX" val="160325"/>
  <p:tag name="KSO_WM_UNIT_INDEX" val="6"/>
</p:tagLst>
</file>

<file path=ppt/tags/tag28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7*i*7"/>
  <p:tag name="KSO_WM_TEMPLATE_CATEGORY" val="custom"/>
  <p:tag name="KSO_WM_TEMPLATE_INDEX" val="160325"/>
  <p:tag name="KSO_WM_UNIT_INDEX" val="7"/>
</p:tagLst>
</file>

<file path=ppt/tags/tag28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7*i*8"/>
  <p:tag name="KSO_WM_TEMPLATE_CATEGORY" val="custom"/>
  <p:tag name="KSO_WM_TEMPLATE_INDEX" val="160325"/>
  <p:tag name="KSO_WM_UNIT_INDEX" val="8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7*i*7"/>
  <p:tag name="KSO_WM_TEMPLATE_CATEGORY" val="custom"/>
  <p:tag name="KSO_WM_TEMPLATE_INDEX" val="160325"/>
  <p:tag name="KSO_WM_UNIT_INDEX" val="7"/>
</p:tagLst>
</file>

<file path=ppt/tags/tag29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7*i*9"/>
  <p:tag name="KSO_WM_TEMPLATE_CATEGORY" val="custom"/>
  <p:tag name="KSO_WM_TEMPLATE_INDEX" val="160325"/>
  <p:tag name="KSO_WM_UNIT_INDEX" val="9"/>
</p:tagLst>
</file>

<file path=ppt/tags/tag29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27*a*1"/>
  <p:tag name="KSO_WM_UNIT_CLEAR" val="1"/>
  <p:tag name="KSO_WM_UNIT_LAYERLEVEL" val="1"/>
  <p:tag name="KSO_WM_UNIT_VALUE" val="1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29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f"/>
  <p:tag name="KSO_WM_UNIT_INDEX" val="1"/>
  <p:tag name="KSO_WM_UNIT_ID" val="custom160325_27*f*1"/>
  <p:tag name="KSO_WM_UNIT_CLEAR" val="1"/>
  <p:tag name="KSO_WM_UNIT_LAYERLEVEL" val="1"/>
  <p:tag name="KSO_WM_UNIT_VALUE" val="160"/>
  <p:tag name="KSO_WM_UNIT_HIGHLIGHT" val="0"/>
  <p:tag name="KSO_WM_UNIT_COMPATIBLE" val="0"/>
  <p:tag name="KSO_WM_UNIT_PRESET_TEXT_INDEX" val="5"/>
  <p:tag name="KSO_WM_UNIT_PRESET_TEXT_LEN" val="232"/>
</p:tagLst>
</file>

<file path=ppt/tags/tag293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27"/>
  <p:tag name="KSO_WM_SLIDE_INDEX" val="27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514*174"/>
  <p:tag name="KSO_WM_SLIDE_SIZE" val="408*307"/>
</p:tagLst>
</file>

<file path=ppt/tags/tag29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8*i*0"/>
  <p:tag name="KSO_WM_TEMPLATE_CATEGORY" val="custom"/>
  <p:tag name="KSO_WM_TEMPLATE_INDEX" val="160325"/>
  <p:tag name="KSO_WM_UNIT_INDEX" val="0"/>
</p:tagLst>
</file>

<file path=ppt/tags/tag29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8*i*1"/>
  <p:tag name="KSO_WM_TEMPLATE_CATEGORY" val="custom"/>
  <p:tag name="KSO_WM_TEMPLATE_INDEX" val="160325"/>
  <p:tag name="KSO_WM_UNIT_INDEX" val="1"/>
</p:tagLst>
</file>

<file path=ppt/tags/tag29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8*i*2"/>
  <p:tag name="KSO_WM_TEMPLATE_CATEGORY" val="custom"/>
  <p:tag name="KSO_WM_TEMPLATE_INDEX" val="160325"/>
  <p:tag name="KSO_WM_UNIT_INDEX" val="2"/>
</p:tagLst>
</file>

<file path=ppt/tags/tag29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8*i*3"/>
  <p:tag name="KSO_WM_TEMPLATE_CATEGORY" val="custom"/>
  <p:tag name="KSO_WM_TEMPLATE_INDEX" val="160325"/>
  <p:tag name="KSO_WM_UNIT_INDEX" val="3"/>
</p:tagLst>
</file>

<file path=ppt/tags/tag29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8*i*4"/>
  <p:tag name="KSO_WM_TEMPLATE_CATEGORY" val="custom"/>
  <p:tag name="KSO_WM_TEMPLATE_INDEX" val="160325"/>
  <p:tag name="KSO_WM_UNIT_INDEX" val="4"/>
</p:tagLst>
</file>

<file path=ppt/tags/tag29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8*i*5"/>
  <p:tag name="KSO_WM_TEMPLATE_CATEGORY" val="custom"/>
  <p:tag name="KSO_WM_TEMPLATE_INDEX" val="160325"/>
  <p:tag name="KSO_WM_UNIT_INDEX" val="5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1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2_1"/>
  <p:tag name="KSO_WM_UNIT_ID" val="custom160325_7*l_h_f*1_2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30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8*i*6"/>
  <p:tag name="KSO_WM_TEMPLATE_CATEGORY" val="custom"/>
  <p:tag name="KSO_WM_TEMPLATE_INDEX" val="160325"/>
  <p:tag name="KSO_WM_UNIT_INDEX" val="6"/>
</p:tagLst>
</file>

<file path=ppt/tags/tag30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8*i*7"/>
  <p:tag name="KSO_WM_TEMPLATE_CATEGORY" val="custom"/>
  <p:tag name="KSO_WM_TEMPLATE_INDEX" val="160325"/>
  <p:tag name="KSO_WM_UNIT_INDEX" val="7"/>
</p:tagLst>
</file>

<file path=ppt/tags/tag30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8*i*8"/>
  <p:tag name="KSO_WM_TEMPLATE_CATEGORY" val="custom"/>
  <p:tag name="KSO_WM_TEMPLATE_INDEX" val="160325"/>
  <p:tag name="KSO_WM_UNIT_INDEX" val="8"/>
</p:tagLst>
</file>

<file path=ppt/tags/tag30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8*i*9"/>
  <p:tag name="KSO_WM_TEMPLATE_CATEGORY" val="custom"/>
  <p:tag name="KSO_WM_TEMPLATE_INDEX" val="160325"/>
  <p:tag name="KSO_WM_UNIT_INDEX" val="9"/>
</p:tagLst>
</file>

<file path=ppt/tags/tag30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8*i*10"/>
  <p:tag name="KSO_WM_TEMPLATE_CATEGORY" val="custom"/>
  <p:tag name="KSO_WM_TEMPLATE_INDEX" val="160325"/>
  <p:tag name="KSO_WM_UNIT_INDEX" val="10"/>
</p:tagLst>
</file>

<file path=ppt/tags/tag30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8*i*11"/>
  <p:tag name="KSO_WM_TEMPLATE_CATEGORY" val="custom"/>
  <p:tag name="KSO_WM_TEMPLATE_INDEX" val="160325"/>
  <p:tag name="KSO_WM_UNIT_INDEX" val="11"/>
</p:tagLst>
</file>

<file path=ppt/tags/tag30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8*i*12"/>
  <p:tag name="KSO_WM_TEMPLATE_CATEGORY" val="custom"/>
  <p:tag name="KSO_WM_TEMPLATE_INDEX" val="160325"/>
  <p:tag name="KSO_WM_UNIT_INDEX" val="12"/>
</p:tagLst>
</file>

<file path=ppt/tags/tag30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8*i*13"/>
  <p:tag name="KSO_WM_TEMPLATE_CATEGORY" val="custom"/>
  <p:tag name="KSO_WM_TEMPLATE_INDEX" val="160325"/>
  <p:tag name="KSO_WM_UNIT_INDEX" val="13"/>
</p:tagLst>
</file>

<file path=ppt/tags/tag30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8*i*14"/>
  <p:tag name="KSO_WM_TEMPLATE_CATEGORY" val="custom"/>
  <p:tag name="KSO_WM_TEMPLATE_INDEX" val="160325"/>
  <p:tag name="KSO_WM_UNIT_INDEX" val="14"/>
</p:tagLst>
</file>

<file path=ppt/tags/tag30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8*i*15"/>
  <p:tag name="KSO_WM_TEMPLATE_CATEGORY" val="custom"/>
  <p:tag name="KSO_WM_TEMPLATE_INDEX" val="160325"/>
  <p:tag name="KSO_WM_UNIT_INDEX" val="15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3"/>
  <p:tag name="KSO_WM_UNIT_ID" val="custom160325_7*l_i*1_3"/>
  <p:tag name="KSO_WM_UNIT_CLEAR" val="1"/>
  <p:tag name="KSO_WM_UNIT_LAYERLEVEL" val="1_1"/>
  <p:tag name="KSO_WM_DIAGRAM_GROUP_CODE" val="l1-1"/>
</p:tagLst>
</file>

<file path=ppt/tags/tag3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28*i*16"/>
  <p:tag name="KSO_WM_TEMPLATE_CATEGORY" val="custom"/>
  <p:tag name="KSO_WM_TEMPLATE_INDEX" val="160325"/>
  <p:tag name="KSO_WM_UNIT_INDEX" val="16"/>
</p:tagLst>
</file>

<file path=ppt/tags/tag3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28*a*1"/>
  <p:tag name="KSO_WM_UNIT_CLEAR" val="1"/>
  <p:tag name="KSO_WM_UNIT_LAYERLEVEL" val="1"/>
  <p:tag name="KSO_WM_UNIT_VALUE" val="1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f"/>
  <p:tag name="KSO_WM_UNIT_INDEX" val="1"/>
  <p:tag name="KSO_WM_UNIT_ID" val="custom160325_28*f*1"/>
  <p:tag name="KSO_WM_UNIT_CLEAR" val="1"/>
  <p:tag name="KSO_WM_UNIT_LAYERLEVEL" val="1"/>
  <p:tag name="KSO_WM_UNIT_VALUE" val="95"/>
  <p:tag name="KSO_WM_UNIT_HIGHLIGHT" val="0"/>
  <p:tag name="KSO_WM_UNIT_COMPATIBLE" val="0"/>
  <p:tag name="KSO_WM_UNIT_PRESET_TEXT_INDEX" val="5"/>
  <p:tag name="KSO_WM_UNIT_PRESET_TEXT_LEN" val="125"/>
</p:tagLst>
</file>

<file path=ppt/tags/tag3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f"/>
  <p:tag name="KSO_WM_UNIT_INDEX" val="2"/>
  <p:tag name="KSO_WM_UNIT_ID" val="custom160325_28*f*2"/>
  <p:tag name="KSO_WM_UNIT_CLEAR" val="1"/>
  <p:tag name="KSO_WM_UNIT_LAYERLEVEL" val="1"/>
  <p:tag name="KSO_WM_UNIT_VALUE" val="85"/>
  <p:tag name="KSO_WM_UNIT_HIGHLIGHT" val="0"/>
  <p:tag name="KSO_WM_UNIT_COMPATIBLE" val="0"/>
  <p:tag name="KSO_WM_UNIT_PRESET_TEXT_INDEX" val="5"/>
  <p:tag name="KSO_WM_UNIT_PRESET_TEXT_LEN" val="125"/>
</p:tagLst>
</file>

<file path=ppt/tags/tag314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28"/>
  <p:tag name="KSO_WM_SLIDE_INDEX" val="28"/>
  <p:tag name="KSO_WM_SLIDE_ITEM_CNT" val="2"/>
  <p:tag name="KSO_WM_SLIDE_LAYOUT" val="a_f"/>
  <p:tag name="KSO_WM_SLIDE_LAYOUT_CNT" val="1_2"/>
  <p:tag name="KSO_WM_SLIDE_TYPE" val="text"/>
  <p:tag name="KSO_WM_BEAUTIFY_FLAG" val="#wm#"/>
  <p:tag name="KSO_WM_SLIDE_POSITION" val="66*144"/>
  <p:tag name="KSO_WM_SLIDE_SIZE" val="471*330"/>
</p:tagLst>
</file>

<file path=ppt/tags/tag3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29*a*1"/>
  <p:tag name="KSO_WM_UNIT_CLEAR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PRESET_TEXT" val="Thank You！"/>
</p:tagLst>
</file>

<file path=ppt/tags/tag316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29"/>
  <p:tag name="KSO_WM_SLIDE_INDEX" val="29"/>
  <p:tag name="KSO_WM_SLIDE_ITEM_CNT" val="1"/>
  <p:tag name="KSO_WM_SLIDE_LAYOUT" val="a"/>
  <p:tag name="KSO_WM_SLIDE_LAYOUT_CNT" val="1"/>
  <p:tag name="KSO_WM_SLIDE_TYPE" val="endPage"/>
  <p:tag name="KSO_WM_BEAUTIFY_FLAG" val="#wm#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"/>
  <p:tag name="KSO_WM_UNIT_ID" val="custom160325_8*l_i*1_1"/>
  <p:tag name="KSO_WM_UNIT_CLEAR" val="1"/>
  <p:tag name="KSO_WM_UNIT_LAYERLEVEL" val="1_1"/>
  <p:tag name="KSO_WM_DIAGRAM_GROUP_CODE" val="l1-1"/>
</p:tagLst>
</file>

<file path=ppt/tags/tag33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7"/>
  <p:tag name="KSO_WM_SLIDE_INDEX" val="7"/>
  <p:tag name="KSO_WM_SLIDE_ITEM_CNT" val="2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8*a*1"/>
  <p:tag name="KSO_WM_UNIT_CLEAR" val="1"/>
  <p:tag name="KSO_WM_UNIT_LAYERLEVEL" val="1"/>
  <p:tag name="KSO_WM_UNIT_ISCONTENTSTITLE" val="1"/>
  <p:tag name="KSO_WM_UNIT_VALUE" val="4"/>
  <p:tag name="KSO_WM_UNIT_HIGHLIGHT" val="0"/>
  <p:tag name="KSO_WM_UNIT_COMPATIBLE" val="0"/>
  <p:tag name="KSO_WM_UNIT_PRESET_TEXT" val="Contents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8*i*1"/>
  <p:tag name="KSO_WM_TEMPLATE_CATEGORY" val="custom"/>
  <p:tag name="KSO_WM_TEMPLATE_INDEX" val="160325"/>
  <p:tag name="KSO_WM_UNIT_INDEX" val="1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1_1"/>
  <p:tag name="KSO_WM_UNIT_ID" val="custom160325_8*l_h_f*1_1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3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"/>
  <p:tag name="KSO_WM_UNIT_ID" val="custom160325_8*l_i*1_1"/>
  <p:tag name="KSO_WM_UNIT_CLEAR" val="1"/>
  <p:tag name="KSO_WM_UNIT_LAYERLEVEL" val="1_1"/>
  <p:tag name="KSO_WM_DIAGRAM_GROUP_CODE" val="l1-1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2"/>
  <p:tag name="KSO_WM_UNIT_ID" val="custom160325_8*l_i*1_2"/>
  <p:tag name="KSO_WM_UNIT_CLEAR" val="1"/>
  <p:tag name="KSO_WM_UNIT_LAYERLEVEL" val="1_1"/>
  <p:tag name="KSO_WM_DIAGRAM_GROUP_CODE" val="l1-1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8*i*7"/>
  <p:tag name="KSO_WM_TEMPLATE_CATEGORY" val="custom"/>
  <p:tag name="KSO_WM_TEMPLATE_INDEX" val="160325"/>
  <p:tag name="KSO_WM_UNIT_INDEX" val="7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b"/>
  <p:tag name="KSO_WM_UNIT_INDEX" val="1"/>
  <p:tag name="KSO_WM_UNIT_ID" val="custom160325_1*b*1"/>
  <p:tag name="KSO_WM_UNIT_CLEAR" val="1"/>
  <p:tag name="KSO_WM_UNIT_LAYERLEVEL" val="1"/>
  <p:tag name="KSO_WM_UNIT_VALUE" val="35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2_1"/>
  <p:tag name="KSO_WM_UNIT_ID" val="custom160325_8*l_h_f*1_2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3"/>
  <p:tag name="KSO_WM_UNIT_ID" val="custom160325_8*l_i*1_3"/>
  <p:tag name="KSO_WM_UNIT_CLEAR" val="1"/>
  <p:tag name="KSO_WM_UNIT_LAYERLEVEL" val="1_1"/>
  <p:tag name="KSO_WM_DIAGRAM_GROUP_CODE" val="l1-1"/>
</p:tagLst>
</file>

<file path=ppt/tags/tag42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8*i*12"/>
  <p:tag name="KSO_WM_TEMPLATE_CATEGORY" val="custom"/>
  <p:tag name="KSO_WM_TEMPLATE_INDEX" val="160325"/>
  <p:tag name="KSO_WM_UNIT_INDEX" val="12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3_1"/>
  <p:tag name="KSO_WM_UNIT_ID" val="custom160325_8*l_h_f*1_3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4"/>
  <p:tag name="KSO_WM_UNIT_ID" val="custom160325_8*l_i*1_4"/>
  <p:tag name="KSO_WM_UNIT_CLEAR" val="1"/>
  <p:tag name="KSO_WM_UNIT_LAYERLEVEL" val="1_1"/>
  <p:tag name="KSO_WM_DIAGRAM_GROUP_CODE" val="l1-1"/>
</p:tagLst>
</file>

<file path=ppt/tags/tag45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8"/>
  <p:tag name="KSO_WM_SLIDE_INDEX" val="8"/>
  <p:tag name="KSO_WM_SLIDE_ITEM_CNT" val="3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4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9*a*1"/>
  <p:tag name="KSO_WM_UNIT_CLEAR" val="1"/>
  <p:tag name="KSO_WM_UNIT_LAYERLEVEL" val="1"/>
  <p:tag name="KSO_WM_UNIT_ISCONTENTSTITLE" val="1"/>
  <p:tag name="KSO_WM_UNIT_VALUE" val="4"/>
  <p:tag name="KSO_WM_UNIT_HIGHLIGHT" val="0"/>
  <p:tag name="KSO_WM_UNIT_COMPATIBLE" val="0"/>
  <p:tag name="KSO_WM_UNIT_PRESET_TEXT" val="Contents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1_1"/>
  <p:tag name="KSO_WM_UNIT_ID" val="custom160325_9*l_h_f*1_1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4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2"/>
  <p:tag name="KSO_WM_UNIT_ID" val="custom160325_9*l_i*1_2"/>
  <p:tag name="KSO_WM_UNIT_CLEAR" val="1"/>
  <p:tag name="KSO_WM_UNIT_LAYERLEVEL" val="1_1"/>
  <p:tag name="KSO_WM_DIAGRAM_GROUP_CODE" val="l1-1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9*i*7"/>
  <p:tag name="KSO_WM_TEMPLATE_CATEGORY" val="custom"/>
  <p:tag name="KSO_WM_TEMPLATE_INDEX" val="160325"/>
  <p:tag name="KSO_WM_UNIT_INDEX" val="7"/>
</p:tagLst>
</file>

<file path=ppt/tags/tag5.xml><?xml version="1.0" encoding="utf-8"?>
<p:tagLst xmlns:p="http://schemas.openxmlformats.org/presentationml/2006/main">
  <p:tag name="KSO_WM_TEMPLATE_THUMBS_INDEX" val="1、4、5、8、12、14、24、25、26、27、28、29"/>
  <p:tag name="KSO_WM_TEMPLATE_CATEGORY" val="custom"/>
  <p:tag name="KSO_WM_TEMPLATE_INDEX" val="160325"/>
  <p:tag name="KSO_WM_TAG_VERSION" val="1.0"/>
  <p:tag name="KSO_WM_SLIDE_ID" val="custom160325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2_1"/>
  <p:tag name="KSO_WM_UNIT_ID" val="custom160325_9*l_h_f*1_2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5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3"/>
  <p:tag name="KSO_WM_UNIT_ID" val="custom160325_9*l_i*1_3"/>
  <p:tag name="KSO_WM_UNIT_CLEAR" val="1"/>
  <p:tag name="KSO_WM_UNIT_LAYERLEVEL" val="1_1"/>
  <p:tag name="KSO_WM_DIAGRAM_GROUP_CODE" val="l1-1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3_1"/>
  <p:tag name="KSO_WM_UNIT_ID" val="custom160325_9*l_h_f*1_3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9*i*17"/>
  <p:tag name="KSO_WM_TEMPLATE_CATEGORY" val="custom"/>
  <p:tag name="KSO_WM_TEMPLATE_INDEX" val="160325"/>
  <p:tag name="KSO_WM_UNIT_INDEX" val="17"/>
</p:tagLst>
</file>

<file path=ppt/tags/tag5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4_1"/>
  <p:tag name="KSO_WM_UNIT_ID" val="custom160325_9*l_h_f*1_4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5"/>
  <p:tag name="KSO_WM_UNIT_ID" val="custom160325_9*l_i*1_5"/>
  <p:tag name="KSO_WM_UNIT_CLEAR" val="1"/>
  <p:tag name="KSO_WM_UNIT_LAYERLEVEL" val="1_1"/>
  <p:tag name="KSO_WM_DIAGRAM_GROUP_CODE" val="l1-1"/>
</p:tagLst>
</file>

<file path=ppt/tags/tag5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"/>
  <p:tag name="KSO_WM_UNIT_ID" val="custom160325_8*l_i*1_1"/>
  <p:tag name="KSO_WM_UNIT_CLEAR" val="1"/>
  <p:tag name="KSO_WM_UNIT_LAYERLEVEL" val="1_1"/>
  <p:tag name="KSO_WM_DIAGRAM_GROUP_CODE" val="l1-1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"/>
  <p:tag name="KSO_WM_UNIT_ID" val="custom160325_8*l_i*1_1"/>
  <p:tag name="KSO_WM_UNIT_CLEAR" val="1"/>
  <p:tag name="KSO_WM_UNIT_LAYERLEVEL" val="1_1"/>
  <p:tag name="KSO_WM_DIAGRAM_GROUP_CODE" val="l1-1"/>
</p:tagLst>
</file>

<file path=ppt/tags/tag58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9"/>
  <p:tag name="KSO_WM_SLIDE_INDEX" val="9"/>
  <p:tag name="KSO_WM_SLIDE_ITEM_CNT" val="4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5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10*a*1"/>
  <p:tag name="KSO_WM_UNIT_CLEAR" val="1"/>
  <p:tag name="KSO_WM_UNIT_LAYERLEVEL" val="1"/>
  <p:tag name="KSO_WM_UNIT_VALUE" val="4"/>
  <p:tag name="KSO_WM_UNIT_ISCONTENTSTITLE" val="1"/>
  <p:tag name="KSO_WM_UNIT_HIGHLIGHT" val="0"/>
  <p:tag name="KSO_WM_UNIT_COMPATIBLE" val="0"/>
  <p:tag name="KSO_WM_UNIT_PRESET_TEXT" val="Contents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2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1_1"/>
  <p:tag name="KSO_WM_UNIT_ID" val="custom160325_10*l_h_f*1_1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2"/>
  <p:tag name="KSO_WM_UNIT_ID" val="custom160325_10*l_i*1_2"/>
  <p:tag name="KSO_WM_UNIT_CLEAR" val="1"/>
  <p:tag name="KSO_WM_UNIT_LAYERLEVEL" val="1_1"/>
  <p:tag name="KSO_WM_DIAGRAM_GROUP_CODE" val="l1-1"/>
</p:tagLst>
</file>

<file path=ppt/tags/tag6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2_1"/>
  <p:tag name="KSO_WM_UNIT_ID" val="custom160325_10*l_h_f*1_2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3"/>
  <p:tag name="KSO_WM_UNIT_ID" val="custom160325_10*l_i*1_3"/>
  <p:tag name="KSO_WM_UNIT_CLEAR" val="1"/>
  <p:tag name="KSO_WM_UNIT_LAYERLEVEL" val="1_1"/>
  <p:tag name="KSO_WM_DIAGRAM_GROUP_CODE" val="l1-1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3_1"/>
  <p:tag name="KSO_WM_UNIT_ID" val="custom160325_10*l_h_f*1_3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6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5_1"/>
  <p:tag name="KSO_WM_UNIT_ID" val="custom160325_10*l_h_f*1_5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4_1"/>
  <p:tag name="KSO_WM_UNIT_ID" val="custom160325_10*l_h_f*1_4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6"/>
  <p:tag name="KSO_WM_UNIT_ID" val="custom160325_10*l_i*1_6"/>
  <p:tag name="KSO_WM_UNIT_CLEAR" val="1"/>
  <p:tag name="KSO_WM_UNIT_LAYERLEVEL" val="1_1"/>
  <p:tag name="KSO_WM_DIAGRAM_GROUP_CODE" val="l1-1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"/>
  <p:tag name="KSO_WM_UNIT_ID" val="custom160325_8*l_i*1_1"/>
  <p:tag name="KSO_WM_UNIT_CLEAR" val="1"/>
  <p:tag name="KSO_WM_UNIT_LAYERLEVEL" val="1_1"/>
  <p:tag name="KSO_WM_DIAGRAM_GROUP_CODE" val="l1-1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"/>
  <p:tag name="KSO_WM_UNIT_ID" val="custom160325_8*l_i*1_1"/>
  <p:tag name="KSO_WM_UNIT_CLEAR" val="1"/>
  <p:tag name="KSO_WM_UNIT_LAYERLEVEL" val="1_1"/>
  <p:tag name="KSO_WM_DIAGRAM_GROUP_CODE" val="l1-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f"/>
  <p:tag name="KSO_WM_UNIT_INDEX" val="1"/>
  <p:tag name="KSO_WM_UNIT_ID" val="custom160325_2*f*1"/>
  <p:tag name="KSO_WM_UNIT_CLEAR" val="1"/>
  <p:tag name="KSO_WM_UNIT_LAYERLEVEL" val="1"/>
  <p:tag name="KSO_WM_UNIT_VALUE" val="429"/>
  <p:tag name="KSO_WM_UNIT_HIGHLIGHT" val="0"/>
  <p:tag name="KSO_WM_UNIT_COMPATIBLE" val="0"/>
  <p:tag name="KSO_WM_UNIT_PRESET_TEXT_INDEX" val="5"/>
  <p:tag name="KSO_WM_UNIT_PRESET_TEXT_LEN" val="232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"/>
  <p:tag name="KSO_WM_UNIT_ID" val="custom160325_8*l_i*1_1"/>
  <p:tag name="KSO_WM_UNIT_CLEAR" val="1"/>
  <p:tag name="KSO_WM_UNIT_LAYERLEVEL" val="1_1"/>
  <p:tag name="KSO_WM_DIAGRAM_GROUP_CODE" val="l1-1"/>
</p:tagLst>
</file>

<file path=ppt/tags/tag71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10"/>
  <p:tag name="KSO_WM_SLIDE_INDEX" val="10"/>
  <p:tag name="KSO_WM_SLIDE_ITEM_CNT" val="5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11*a*1"/>
  <p:tag name="KSO_WM_UNIT_CLEAR" val="1"/>
  <p:tag name="KSO_WM_UNIT_LAYERLEVEL" val="1"/>
  <p:tag name="KSO_WM_UNIT_VALUE" val="4"/>
  <p:tag name="KSO_WM_UNIT_ISCONTENTSTITLE" val="1"/>
  <p:tag name="KSO_WM_UNIT_HIGHLIGHT" val="0"/>
  <p:tag name="KSO_WM_UNIT_COMPATIBLE" val="0"/>
  <p:tag name="KSO_WM_UNIT_PRESET_TEXT" val="Contents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1_1"/>
  <p:tag name="KSO_WM_UNIT_ID" val="custom160325_11*l_h_f*1_1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2"/>
  <p:tag name="KSO_WM_UNIT_ID" val="custom160325_11*l_i*1_2"/>
  <p:tag name="KSO_WM_UNIT_CLEAR" val="1"/>
  <p:tag name="KSO_WM_UNIT_LAYERLEVEL" val="1_1"/>
  <p:tag name="KSO_WM_DIAGRAM_GROUP_CODE" val="l1-1"/>
</p:tagLst>
</file>

<file path=ppt/tags/tag7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2_1"/>
  <p:tag name="KSO_WM_UNIT_ID" val="custom160325_11*l_h_f*1_2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3"/>
  <p:tag name="KSO_WM_UNIT_ID" val="custom160325_11*l_i*1_3"/>
  <p:tag name="KSO_WM_UNIT_CLEAR" val="1"/>
  <p:tag name="KSO_WM_UNIT_LAYERLEVEL" val="1_1"/>
  <p:tag name="KSO_WM_DIAGRAM_GROUP_CODE" val="l1-1"/>
</p:tagLst>
</file>

<file path=ppt/tags/tag7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3_1"/>
  <p:tag name="KSO_WM_UNIT_ID" val="custom160325_11*l_h_f*1_3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7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5_1"/>
  <p:tag name="KSO_WM_UNIT_ID" val="custom160325_11*l_h_f*1_5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7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4_1"/>
  <p:tag name="KSO_WM_UNIT_ID" val="custom160325_11*l_h_f*1_4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8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66*144"/>
  <p:tag name="KSO_WM_SLIDE_SIZE" val="828*343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6"/>
  <p:tag name="KSO_WM_UNIT_ID" val="custom160325_11*l_i*1_6"/>
  <p:tag name="KSO_WM_UNIT_CLEAR" val="1"/>
  <p:tag name="KSO_WM_UNIT_LAYERLEVEL" val="1_1"/>
  <p:tag name="KSO_WM_DIAGRAM_GROUP_CODE" val="l1-1"/>
</p:tagLst>
</file>

<file path=ppt/tags/tag8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h_f"/>
  <p:tag name="KSO_WM_UNIT_INDEX" val="1_6_1"/>
  <p:tag name="KSO_WM_UNIT_ID" val="custom160325_11*l_h_f*1_6_1"/>
  <p:tag name="KSO_WM_UNIT_CLEAR" val="1"/>
  <p:tag name="KSO_WM_UNIT_LAYERLEVEL" val="1_1_1"/>
  <p:tag name="KSO_WM_UNIT_VALUE" val="38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7"/>
  <p:tag name="KSO_WM_UNIT_ID" val="custom160325_11*l_i*1_7"/>
  <p:tag name="KSO_WM_UNIT_CLEAR" val="1"/>
  <p:tag name="KSO_WM_UNIT_LAYERLEVEL" val="1_1"/>
  <p:tag name="KSO_WM_DIAGRAM_GROUP_CODE" val="l1-1"/>
</p:tagLst>
</file>

<file path=ppt/tags/tag8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"/>
  <p:tag name="KSO_WM_UNIT_ID" val="custom160325_8*l_i*1_1"/>
  <p:tag name="KSO_WM_UNIT_CLEAR" val="1"/>
  <p:tag name="KSO_WM_UNIT_LAYERLEVEL" val="1_1"/>
  <p:tag name="KSO_WM_DIAGRAM_GROUP_CODE" val="l1-1"/>
</p:tagLst>
</file>

<file path=ppt/tags/tag8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"/>
  <p:tag name="KSO_WM_UNIT_ID" val="custom160325_8*l_i*1_1"/>
  <p:tag name="KSO_WM_UNIT_CLEAR" val="1"/>
  <p:tag name="KSO_WM_UNIT_LAYERLEVEL" val="1_1"/>
  <p:tag name="KSO_WM_DIAGRAM_GROUP_CODE" val="l1-1"/>
</p:tagLst>
</file>

<file path=ppt/tags/tag8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l_i"/>
  <p:tag name="KSO_WM_UNIT_INDEX" val="1_1"/>
  <p:tag name="KSO_WM_UNIT_ID" val="custom160325_8*l_i*1_1"/>
  <p:tag name="KSO_WM_UNIT_CLEAR" val="1"/>
  <p:tag name="KSO_WM_UNIT_LAYERLEVEL" val="1_1"/>
  <p:tag name="KSO_WM_DIAGRAM_GROUP_CODE" val="l1-1"/>
</p:tagLst>
</file>

<file path=ppt/tags/tag86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11"/>
  <p:tag name="KSO_WM_SLIDE_INDEX" val="11"/>
  <p:tag name="KSO_WM_SLIDE_ITEM_CNT" val="6"/>
  <p:tag name="KSO_WM_SLIDE_LAYOUT" val="a_l"/>
  <p:tag name="KSO_WM_SLIDE_LAYOUT_CNT" val="1_1"/>
  <p:tag name="KSO_WM_SLIDE_TYPE" val="contents"/>
  <p:tag name="KSO_WM_BEAUTIFY_FLAG" val="#wm#"/>
  <p:tag name="KSO_WM_DIAGRAM_GROUP_CODE" val="l1-1"/>
</p:tagLst>
</file>

<file path=ppt/tags/tag8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12*a*1"/>
  <p:tag name="KSO_WM_UNIT_CLEAR" val="1"/>
  <p:tag name="KSO_WM_UNIT_LAYERLEVEL" val="1"/>
  <p:tag name="KSO_WM_UNIT_VALUE" val="1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b"/>
  <p:tag name="KSO_WM_UNIT_INDEX" val="1"/>
  <p:tag name="KSO_WM_UNIT_ID" val="custom160325_12*b*1"/>
  <p:tag name="KSO_WM_UNIT_CLEAR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PRESET_TEXT_INDEX" val="3"/>
  <p:tag name="KSO_WM_UNIT_PRESET_TEXT_LEN" val="23"/>
</p:tagLst>
</file>

<file path=ppt/tags/tag89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12"/>
  <p:tag name="KSO_WM_SLIDE_INDEX" val="12"/>
  <p:tag name="KSO_WM_SLIDE_ITEM_CNT" val="2"/>
  <p:tag name="KSO_WM_SLIDE_LAYOUT" val="a_b"/>
  <p:tag name="KSO_WM_SLIDE_LAYOUT_CNT" val="1_1"/>
  <p:tag name="KSO_WM_SLIDE_TYPE" val="sectionTitle"/>
  <p:tag name="KSO_WM_BEAUTIFY_FLAG" val="#wm#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3*a*1"/>
  <p:tag name="KSO_WM_UNIT_CLEAR" val="1"/>
  <p:tag name="KSO_WM_UNIT_LAYERLEVEL" val="1"/>
  <p:tag name="KSO_WM_UNIT_VALUE" val="4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1"/>
  <p:tag name="KSO_WM_UNIT_ID" val="custom160325_13*m_i*1_1"/>
  <p:tag name="KSO_WM_UNIT_CLEAR" val="1"/>
  <p:tag name="KSO_WM_UNIT_LAYERLEVEL" val="1_1"/>
  <p:tag name="KSO_WM_DIAGRAM_GROUP_CODE" val="m1-1"/>
</p:tagLst>
</file>

<file path=ppt/tags/tag9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2"/>
  <p:tag name="KSO_WM_UNIT_ID" val="custom160325_13*m_i*1_2"/>
  <p:tag name="KSO_WM_UNIT_CLEAR" val="1"/>
  <p:tag name="KSO_WM_UNIT_LAYERLEVEL" val="1_1"/>
  <p:tag name="KSO_WM_DIAGRAM_GROUP_CODE" val="m1-1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1_1"/>
  <p:tag name="KSO_WM_UNIT_ID" val="custom160325_13*m_h_f*1_1_1"/>
  <p:tag name="KSO_WM_UNIT_CLEAR" val="1"/>
  <p:tag name="KSO_WM_UNIT_LAYERLEVEL" val="1_1_1"/>
  <p:tag name="KSO_WM_UNIT_VALUE" val="54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9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a"/>
  <p:tag name="KSO_WM_UNIT_INDEX" val="1"/>
  <p:tag name="KSO_WM_UNIT_ID" val="custom160325_13*a*1"/>
  <p:tag name="KSO_WM_UNIT_CLEAR" val="1"/>
  <p:tag name="KSO_WM_UNIT_LAYERLEVEL" val="1"/>
  <p:tag name="KSO_WM_UNIT_VALUE" val="23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4.xml><?xml version="1.0" encoding="utf-8"?>
<p:tagLst xmlns:p="http://schemas.openxmlformats.org/presentationml/2006/main">
  <p:tag name="KSO_WM_TEMPLATE_CATEGORY" val="custom"/>
  <p:tag name="KSO_WM_TEMPLATE_INDEX" val="160325"/>
  <p:tag name="KSO_WM_TAG_VERSION" val="1.0"/>
  <p:tag name="KSO_WM_SLIDE_ID" val="custom160325_13"/>
  <p:tag name="KSO_WM_SLIDE_INDEX" val="13"/>
  <p:tag name="KSO_WM_SLIDE_ITEM_CNT" val="1"/>
  <p:tag name="KSO_WM_SLIDE_LAYOUT" val="a_m"/>
  <p:tag name="KSO_WM_SLIDE_LAYOUT_CNT" val="1_1"/>
  <p:tag name="KSO_WM_SLIDE_TYPE" val="text"/>
  <p:tag name="KSO_WM_BEAUTIFY_FLAG" val="#wm#"/>
  <p:tag name="KSO_WM_SLIDE_POSITION" val="307*136"/>
  <p:tag name="KSO_WM_SLIDE_SIZE" val="346*351"/>
  <p:tag name="KSO_WM_DIAGRAM_GROUP_CODE" val="m1-1"/>
</p:tagLst>
</file>

<file path=ppt/tags/tag9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14*i*0"/>
  <p:tag name="KSO_WM_TEMPLATE_CATEGORY" val="custom"/>
  <p:tag name="KSO_WM_TEMPLATE_INDEX" val="160325"/>
  <p:tag name="KSO_WM_UNIT_INDEX" val="0"/>
</p:tagLst>
</file>

<file path=ppt/tags/tag9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1"/>
  <p:tag name="KSO_WM_UNIT_ID" val="custom160325_14*m_i*1_1"/>
  <p:tag name="KSO_WM_UNIT_CLEAR" val="1"/>
  <p:tag name="KSO_WM_UNIT_LAYERLEVEL" val="1_1"/>
  <p:tag name="KSO_WM_DIAGRAM_GROUP_CODE" val="m1-1"/>
</p:tagLst>
</file>

<file path=ppt/tags/tag9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KSO_WM_UNIT_TYPE" val="m_i"/>
  <p:tag name="KSO_WM_UNIT_INDEX" val="1_2"/>
  <p:tag name="KSO_WM_UNIT_ID" val="custom160325_14*m_i*1_2"/>
  <p:tag name="KSO_WM_UNIT_CLEAR" val="1"/>
  <p:tag name="KSO_WM_UNIT_LAYERLEVEL" val="1_1"/>
  <p:tag name="KSO_WM_DIAGRAM_GROUP_CODE" val="m1-1"/>
</p:tagLst>
</file>

<file path=ppt/tags/tag9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325"/>
  <p:tag name="MH" val="20150921115827"/>
  <p:tag name="MH_LIBRARY" val="GRAPHIC"/>
  <p:tag name="MH_TYPE" val="Text"/>
  <p:tag name="MH_ORDER" val="1"/>
  <p:tag name="KSO_WM_UNIT_TYPE" val="m_h_f"/>
  <p:tag name="KSO_WM_UNIT_INDEX" val="1_1_1"/>
  <p:tag name="KSO_WM_UNIT_ID" val="custom160325_14*m_h_f*1_1_1"/>
  <p:tag name="KSO_WM_UNIT_CLEAR" val="1"/>
  <p:tag name="KSO_WM_UNIT_LAYERLEVEL" val="1_1_1"/>
  <p:tag name="KSO_WM_UNIT_VALUE" val="54"/>
  <p:tag name="KSO_WM_UNIT_HIGHLIGHT" val="0"/>
  <p:tag name="KSO_WM_UNIT_COMPATIBLE" val="0"/>
  <p:tag name="KSO_WM_UNIT_PRESET_TEXT_INDEX" val="3"/>
  <p:tag name="KSO_WM_UNIT_PRESET_TEXT_LEN" val="17"/>
  <p:tag name="KSO_WM_DIAGRAM_GROUP_CODE" val="m1-1"/>
</p:tagLst>
</file>

<file path=ppt/tags/tag9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325_14*i*7"/>
  <p:tag name="KSO_WM_TEMPLATE_CATEGORY" val="custom"/>
  <p:tag name="KSO_WM_TEMPLATE_INDEX" val="160325"/>
  <p:tag name="KSO_WM_UNIT_INDEX" val="7"/>
</p:tagLst>
</file>

<file path=ppt/theme/theme1.xml><?xml version="1.0" encoding="utf-8"?>
<a:theme xmlns:a="http://schemas.openxmlformats.org/drawingml/2006/main" name="3_Office 主题">
  <a:themeElements>
    <a:clrScheme name="160325">
      <a:dk1>
        <a:srgbClr val="5F5F5F"/>
      </a:dk1>
      <a:lt1>
        <a:srgbClr val="E7E7EF"/>
      </a:lt1>
      <a:dk2>
        <a:srgbClr val="4D4D4D"/>
      </a:dk2>
      <a:lt2>
        <a:srgbClr val="FFFFFF"/>
      </a:lt2>
      <a:accent1>
        <a:srgbClr val="4D4D4D"/>
      </a:accent1>
      <a:accent2>
        <a:srgbClr val="74707E"/>
      </a:accent2>
      <a:accent3>
        <a:srgbClr val="B99179"/>
      </a:accent3>
      <a:accent4>
        <a:srgbClr val="6F8B9D"/>
      </a:accent4>
      <a:accent5>
        <a:srgbClr val="9994A6"/>
      </a:accent5>
      <a:accent6>
        <a:srgbClr val="00B0F0"/>
      </a:accent6>
      <a:hlink>
        <a:srgbClr val="92D050"/>
      </a:hlink>
      <a:folHlink>
        <a:srgbClr val="AFB2B4"/>
      </a:folHlink>
    </a:clrScheme>
    <a:fontScheme name="自定义 2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2288</Words>
  <PresentationFormat>ワイド画面</PresentationFormat>
  <Paragraphs>256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9" baseType="lpstr">
      <vt:lpstr>Arial</vt:lpstr>
      <vt:lpstr>ＭＳ Ｐゴシック</vt:lpstr>
      <vt:lpstr>Wingdings</vt:lpstr>
      <vt:lpstr>时尚中黑简体</vt:lpstr>
      <vt:lpstr>ヒラギノ角ゴシック</vt:lpstr>
      <vt:lpstr>黑体</vt:lpstr>
      <vt:lpstr>HGP創英ﾌﾟﾚｾﾞﾝｽEB</vt:lpstr>
      <vt:lpstr>Calibri</vt:lpstr>
      <vt:lpstr>SimSun</vt:lpstr>
      <vt:lpstr>微软雅黑</vt:lpstr>
      <vt:lpstr>HYQiHeiKW</vt:lpstr>
      <vt:lpstr>ＭＳ Ｐゴシック</vt:lpstr>
      <vt:lpstr>Arial Unicode MS</vt:lpstr>
      <vt:lpstr>Helvetica Neue</vt:lpstr>
      <vt:lpstr>ヒラギノ丸ゴ ProN</vt:lpstr>
      <vt:lpstr>SimSun</vt:lpstr>
      <vt:lpstr>HYShuSongErKW</vt:lpstr>
      <vt:lpstr>PingFang SC</vt:lpstr>
      <vt:lpstr>HYZhongHeiKW</vt:lpstr>
      <vt:lpstr>3_Office 主题</vt:lpstr>
      <vt:lpstr>Enter Title</vt:lpstr>
      <vt:lpstr>PowerPoint 演示文稿</vt:lpstr>
      <vt:lpstr>PowerPoint 演示文稿</vt:lpstr>
      <vt:lpstr>Enter Title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Enter Title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Enter Title</vt:lpstr>
      <vt:lpstr>Enter Title</vt:lpstr>
      <vt:lpstr>Thank You！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2020-09-16T06:23:34Z</dcterms:created>
  <dcterms:modified xsi:type="dcterms:W3CDTF">2020-09-16T06:23:34Z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1041-1.1.0.1615</vt:lpwstr>
  </property>
</Properties>
</file>