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 autoAdjust="0"/>
  </p:normalViewPr>
  <p:slideViewPr>
    <p:cSldViewPr snapToGrid="0">
      <p:cViewPr varScale="1">
        <p:scale>
          <a:sx n="117" d="100"/>
          <a:sy n="117" d="100"/>
        </p:scale>
        <p:origin x="294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822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D61A3E-AC6E-4B60-95A4-C1B3371851F9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90A3E0-14E8-4BE6-85AB-5C5385A62A44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C34F6E-DEEE-400C-92A1-19923C75B907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23A1E1-D89E-4D9F-ACC7-724568FAD569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フッター</a:t>
            </a:r>
            <a:endParaRPr 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  <p:sp>
        <p:nvSpPr>
          <p:cNvPr id="7" name="コンテンツ プレースホルダー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マスター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4400"/>
            </a:lvl1pPr>
          </a:lstStyle>
          <a:p>
            <a:r>
              <a:rPr lang="ja-JP"/>
              <a:t>マスター タイトルの書式設定</a:t>
            </a:r>
            <a:endParaRPr lang="ja-JP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>
            <a:lvl1pPr marL="228600" indent="-228600">
              <a:defRPr kumimoji="1" lang="ja-JP" altLang="en-US" sz="2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>
              <a:defRPr kumimoji="1" lang="ja-JP" altLang="en-US" sz="2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>
              <a:defRPr kumimoji="1" lang="ja-JP" alt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>
              <a:defRPr kumimoji="1" lang="ja-JP" altLang="en-US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>
              <a:defRPr kumimoji="1" lang="ja-JP" alt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kumimoji="1" lang="ja-JP" altLang="en-US" dirty="0" smtClean="0"/>
              <a:t>マスター テキストの書式設定</a:t>
            </a:r>
            <a:endParaRPr kumimoji="1" lang="ja-JP" altLang="en-US" dirty="0" smtClean="0"/>
          </a:p>
          <a:p>
            <a:pPr marL="685800" lvl="1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kumimoji="1" lang="ja-JP" altLang="en-US" dirty="0" smtClean="0"/>
              <a:t>第 2 レベル</a:t>
            </a:r>
            <a:endParaRPr kumimoji="1" lang="ja-JP" altLang="en-US" dirty="0" smtClean="0"/>
          </a:p>
          <a:p>
            <a:pPr marL="1143000" lvl="2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marL="1600200" lvl="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marL="2057400" lvl="4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altLang="ja-JP" smtClean="0"/>
            </a:fld>
            <a:endParaRPr 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altLang="ja-JP" smtClean="0"/>
            </a:fld>
            <a:endParaRPr 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  <p:sp>
        <p:nvSpPr>
          <p:cNvPr id="7" name="四角形 6"/>
          <p:cNvSpPr/>
          <p:nvPr userDrawn="1"/>
        </p:nvSpPr>
        <p:spPr>
          <a:xfrm>
            <a:off x="-22225" y="-1270"/>
            <a:ext cx="12202795" cy="24193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ja-JP" altLang="en-US"/>
          </a:p>
        </p:txBody>
      </p:sp>
      <p:sp>
        <p:nvSpPr>
          <p:cNvPr id="8" name="四角形 7"/>
          <p:cNvSpPr/>
          <p:nvPr userDrawn="1"/>
        </p:nvSpPr>
        <p:spPr>
          <a:xfrm>
            <a:off x="-5080" y="6621780"/>
            <a:ext cx="12202795" cy="24193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4" name="表 3"/>
          <p:cNvGraphicFramePr/>
          <p:nvPr/>
        </p:nvGraphicFramePr>
        <p:xfrm>
          <a:off x="432435" y="1586230"/>
          <a:ext cx="11327130" cy="4262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1025"/>
                <a:gridCol w="6970395"/>
                <a:gridCol w="3775710"/>
              </a:tblGrid>
              <a:tr h="462280">
                <a:tc>
                  <a:txBody>
                    <a:bodyPr/>
                    <a:p>
                      <a:pPr fontAlgn="ctr">
                        <a:buNone/>
                      </a:pPr>
                      <a:endParaRPr lang="ja-JP" altLang="en-US">
                        <a:latin typeface="Meiryo UI" panose="020B0604030504040204" charset="-128"/>
                        <a:ea typeface="Meiryo UI" panose="020B0604030504040204" charset="-128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 fontAlgn="ctr">
                        <a:buNone/>
                      </a:pPr>
                      <a:r>
                        <a:rPr lang="ja-JP" altLang="en-US">
                          <a:latin typeface="Meiryo UI" panose="020B0604030504040204" charset="-128"/>
                          <a:ea typeface="Meiryo UI" panose="020B0604030504040204" charset="-128"/>
                        </a:rPr>
                        <a:t>議題</a:t>
                      </a:r>
                      <a:endParaRPr lang="ja-JP" altLang="en-US">
                        <a:latin typeface="Meiryo UI" panose="020B0604030504040204" charset="-128"/>
                        <a:ea typeface="Meiryo UI" panose="020B0604030504040204" charset="-128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 fontAlgn="ctr">
                        <a:buNone/>
                      </a:pPr>
                      <a:r>
                        <a:rPr lang="ja-JP" altLang="en-US">
                          <a:latin typeface="Meiryo UI" panose="020B0604030504040204" charset="-128"/>
                          <a:ea typeface="Meiryo UI" panose="020B0604030504040204" charset="-128"/>
                        </a:rPr>
                        <a:t>発言者</a:t>
                      </a:r>
                      <a:endParaRPr lang="ja-JP" altLang="en-US">
                        <a:latin typeface="Meiryo UI" panose="020B0604030504040204" charset="-128"/>
                        <a:ea typeface="Meiryo UI" panose="020B0604030504040204" charset="-128"/>
                      </a:endParaRPr>
                    </a:p>
                  </a:txBody>
                  <a:tcPr anchor="ctr" anchorCtr="0"/>
                </a:tc>
              </a:tr>
              <a:tr h="949960">
                <a:tc>
                  <a:txBody>
                    <a:bodyPr/>
                    <a:p>
                      <a:pPr algn="ctr" fontAlgn="ctr">
                        <a:buNone/>
                      </a:pPr>
                      <a:r>
                        <a:rPr lang="en-US" altLang="ja-JP" b="1">
                          <a:latin typeface="Meiryo UI" panose="020B0604030504040204" charset="-128"/>
                          <a:ea typeface="Meiryo UI" panose="020B0604030504040204" charset="-128"/>
                        </a:rPr>
                        <a:t>1</a:t>
                      </a:r>
                      <a:endParaRPr lang="en-US" altLang="ja-JP" b="1">
                        <a:latin typeface="Meiryo UI" panose="020B0604030504040204" charset="-128"/>
                        <a:ea typeface="Meiryo UI" panose="020B0604030504040204" charset="-128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fontAlgn="ctr">
                        <a:buNone/>
                      </a:pPr>
                      <a:r>
                        <a:rPr lang="ja-JP" altLang="en-US" b="1">
                          <a:latin typeface="Meiryo UI" panose="020B0604030504040204" charset="-128"/>
                          <a:ea typeface="Meiryo UI" panose="020B0604030504040204" charset="-128"/>
                        </a:rPr>
                        <a:t>当社の会社概要・主力製品について</a:t>
                      </a:r>
                      <a:endParaRPr lang="ja-JP" altLang="en-US" b="1">
                        <a:latin typeface="Meiryo UI" panose="020B0604030504040204" charset="-128"/>
                        <a:ea typeface="Meiryo UI" panose="020B0604030504040204" charset="-128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fontAlgn="ctr">
                        <a:buNone/>
                      </a:pPr>
                      <a:r>
                        <a:rPr lang="ja-JP" altLang="en-US" b="1">
                          <a:latin typeface="Meiryo UI" panose="020B0604030504040204" charset="-128"/>
                          <a:ea typeface="Meiryo UI" panose="020B0604030504040204" charset="-128"/>
                        </a:rPr>
                        <a:t>　当社営業部長　□□</a:t>
                      </a:r>
                      <a:endParaRPr lang="ja-JP" altLang="en-US" b="1">
                        <a:latin typeface="Meiryo UI" panose="020B0604030504040204" charset="-128"/>
                        <a:ea typeface="Meiryo UI" panose="020B0604030504040204" charset="-128"/>
                      </a:endParaRPr>
                    </a:p>
                  </a:txBody>
                  <a:tcPr anchor="ctr" anchorCtr="0"/>
                </a:tc>
              </a:tr>
              <a:tr h="949960">
                <a:tc>
                  <a:txBody>
                    <a:bodyPr/>
                    <a:p>
                      <a:pPr algn="ctr" fontAlgn="ctr">
                        <a:buNone/>
                      </a:pPr>
                      <a:r>
                        <a:rPr lang="en-US" altLang="ja-JP" b="1">
                          <a:latin typeface="Meiryo UI" panose="020B0604030504040204" charset="-128"/>
                          <a:ea typeface="Meiryo UI" panose="020B0604030504040204" charset="-128"/>
                        </a:rPr>
                        <a:t>2</a:t>
                      </a:r>
                      <a:endParaRPr lang="en-US" altLang="ja-JP" b="1">
                        <a:latin typeface="Meiryo UI" panose="020B0604030504040204" charset="-128"/>
                        <a:ea typeface="Meiryo UI" panose="020B0604030504040204" charset="-128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fontAlgn="ctr">
                        <a:buNone/>
                      </a:pPr>
                      <a:r>
                        <a:rPr lang="ja-JP" altLang="en-US" b="1">
                          <a:latin typeface="Meiryo UI" panose="020B0604030504040204" charset="-128"/>
                          <a:ea typeface="Meiryo UI" panose="020B0604030504040204" charset="-128"/>
                        </a:rPr>
                        <a:t>当社</a:t>
                      </a:r>
                      <a:r>
                        <a:rPr lang="ja-JP" altLang="en-US" b="1">
                          <a:latin typeface="Meiryo UI" panose="020B0604030504040204" charset="-128"/>
                          <a:ea typeface="Meiryo UI" panose="020B0604030504040204" charset="-128"/>
                        </a:rPr>
                        <a:t>製品取扱い</a:t>
                      </a:r>
                      <a:r>
                        <a:rPr lang="ja-JP" altLang="en-US" b="1">
                          <a:latin typeface="Meiryo UI" panose="020B0604030504040204" charset="-128"/>
                          <a:ea typeface="Meiryo UI" panose="020B0604030504040204" charset="-128"/>
                        </a:rPr>
                        <a:t>のご提案</a:t>
                      </a:r>
                      <a:endParaRPr lang="ja-JP" altLang="en-US" b="1">
                        <a:latin typeface="Meiryo UI" panose="020B0604030504040204" charset="-128"/>
                        <a:ea typeface="Meiryo UI" panose="020B0604030504040204" charset="-128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fontAlgn="ctr">
                        <a:buNone/>
                      </a:pPr>
                      <a:r>
                        <a:rPr lang="ja-JP" altLang="en-US" b="1">
                          <a:latin typeface="Meiryo UI" panose="020B0604030504040204" charset="-128"/>
                          <a:ea typeface="Meiryo UI" panose="020B0604030504040204" charset="-128"/>
                        </a:rPr>
                        <a:t>　当社営業部　△△</a:t>
                      </a:r>
                      <a:endParaRPr lang="ja-JP" altLang="en-US" b="1">
                        <a:latin typeface="Meiryo UI" panose="020B0604030504040204" charset="-128"/>
                        <a:ea typeface="Meiryo UI" panose="020B0604030504040204" charset="-128"/>
                      </a:endParaRPr>
                    </a:p>
                  </a:txBody>
                  <a:tcPr anchor="ctr" anchorCtr="0"/>
                </a:tc>
              </a:tr>
              <a:tr h="949960">
                <a:tc>
                  <a:txBody>
                    <a:bodyPr/>
                    <a:p>
                      <a:pPr algn="ctr" fontAlgn="ctr">
                        <a:buNone/>
                      </a:pPr>
                      <a:r>
                        <a:rPr lang="en-US" altLang="ja-JP" b="1">
                          <a:latin typeface="Meiryo UI" panose="020B0604030504040204" charset="-128"/>
                          <a:ea typeface="Meiryo UI" panose="020B0604030504040204" charset="-128"/>
                        </a:rPr>
                        <a:t>3</a:t>
                      </a:r>
                      <a:endParaRPr lang="en-US" altLang="ja-JP" b="1">
                        <a:latin typeface="Meiryo UI" panose="020B0604030504040204" charset="-128"/>
                        <a:ea typeface="Meiryo UI" panose="020B0604030504040204" charset="-128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fontAlgn="ctr">
                        <a:buNone/>
                      </a:pPr>
                      <a:r>
                        <a:rPr lang="ja-JP" altLang="en-US" b="1">
                          <a:latin typeface="Meiryo UI" panose="020B0604030504040204" charset="-128"/>
                          <a:ea typeface="Meiryo UI" panose="020B0604030504040204" charset="-128"/>
                        </a:rPr>
                        <a:t>〇〇社様のソリューションご説明</a:t>
                      </a:r>
                      <a:endParaRPr lang="ja-JP" altLang="en-US" b="1">
                        <a:latin typeface="Meiryo UI" panose="020B0604030504040204" charset="-128"/>
                        <a:ea typeface="Meiryo UI" panose="020B0604030504040204" charset="-128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fontAlgn="ctr">
                        <a:buNone/>
                      </a:pPr>
                      <a:r>
                        <a:rPr lang="ja-JP" altLang="en-US" b="1">
                          <a:latin typeface="Meiryo UI" panose="020B0604030504040204" charset="-128"/>
                          <a:ea typeface="Meiryo UI" panose="020B0604030504040204" charset="-128"/>
                        </a:rPr>
                        <a:t>　〇〇社　〇〇</a:t>
                      </a:r>
                      <a:r>
                        <a:rPr lang="ja-JP" altLang="en-US" b="1">
                          <a:latin typeface="Meiryo UI" panose="020B0604030504040204" charset="-128"/>
                          <a:ea typeface="Meiryo UI" panose="020B0604030504040204" charset="-128"/>
                        </a:rPr>
                        <a:t>様</a:t>
                      </a:r>
                      <a:endParaRPr lang="ja-JP" altLang="en-US" b="1">
                        <a:latin typeface="Meiryo UI" panose="020B0604030504040204" charset="-128"/>
                        <a:ea typeface="Meiryo UI" panose="020B0604030504040204" charset="-128"/>
                      </a:endParaRPr>
                    </a:p>
                  </a:txBody>
                  <a:tcPr anchor="ctr" anchorCtr="0"/>
                </a:tc>
              </a:tr>
              <a:tr h="949960">
                <a:tc>
                  <a:txBody>
                    <a:bodyPr/>
                    <a:p>
                      <a:pPr algn="ctr" fontAlgn="ctr">
                        <a:buNone/>
                      </a:pPr>
                      <a:r>
                        <a:rPr lang="en-US" altLang="ja-JP" b="1">
                          <a:latin typeface="Meiryo UI" panose="020B0604030504040204" charset="-128"/>
                          <a:ea typeface="Meiryo UI" panose="020B0604030504040204" charset="-128"/>
                        </a:rPr>
                        <a:t>4</a:t>
                      </a:r>
                      <a:endParaRPr lang="en-US" altLang="ja-JP" b="1">
                        <a:latin typeface="Meiryo UI" panose="020B0604030504040204" charset="-128"/>
                        <a:ea typeface="Meiryo UI" panose="020B0604030504040204" charset="-128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fontAlgn="ctr">
                        <a:buNone/>
                      </a:pPr>
                      <a:r>
                        <a:rPr lang="ja-JP" altLang="en-US" b="1">
                          <a:latin typeface="Meiryo UI" panose="020B0604030504040204" charset="-128"/>
                          <a:ea typeface="Meiryo UI" panose="020B0604030504040204" charset="-128"/>
                        </a:rPr>
                        <a:t>次回について</a:t>
                      </a:r>
                      <a:endParaRPr lang="ja-JP" altLang="en-US" b="1">
                        <a:latin typeface="Meiryo UI" panose="020B0604030504040204" charset="-128"/>
                        <a:ea typeface="Meiryo UI" panose="020B0604030504040204" charset="-128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fontAlgn="ctr">
                        <a:buNone/>
                      </a:pPr>
                      <a:r>
                        <a:rPr lang="ja-JP" altLang="en-US" b="1">
                          <a:latin typeface="Meiryo UI" panose="020B0604030504040204" charset="-128"/>
                          <a:ea typeface="Meiryo UI" panose="020B0604030504040204" charset="-128"/>
                        </a:rPr>
                        <a:t>　当社営業部　△△</a:t>
                      </a:r>
                      <a:endParaRPr lang="ja-JP" altLang="en-US" b="1">
                        <a:latin typeface="Meiryo UI" panose="020B0604030504040204" charset="-128"/>
                        <a:ea typeface="Meiryo UI" panose="020B0604030504040204" charset="-128"/>
                      </a:endParaRPr>
                    </a:p>
                  </a:txBody>
                  <a:tcPr anchor="ctr" anchorCtr="0"/>
                </a:tc>
              </a:tr>
            </a:tbl>
          </a:graphicData>
        </a:graphic>
      </p:graphicFrame>
      <p:sp>
        <p:nvSpPr>
          <p:cNvPr id="6" name="テキストボックス 5"/>
          <p:cNvSpPr txBox="1"/>
          <p:nvPr/>
        </p:nvSpPr>
        <p:spPr>
          <a:xfrm>
            <a:off x="432435" y="594995"/>
            <a:ext cx="49885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ja-JP" altLang="en-US" sz="2400" b="1">
                <a:latin typeface="Meiryo UI" panose="020B0604030504040204" charset="-128"/>
                <a:ea typeface="Meiryo UI" panose="020B0604030504040204" charset="-128"/>
              </a:rPr>
              <a:t>株式会社</a:t>
            </a:r>
            <a:r>
              <a:rPr lang="ja-JP" altLang="en-US" sz="2400" b="1">
                <a:latin typeface="Meiryo UI" panose="020B0604030504040204" charset="-128"/>
                <a:ea typeface="Meiryo UI" panose="020B0604030504040204" charset="-128"/>
              </a:rPr>
              <a:t>〇〇様</a:t>
            </a:r>
            <a:r>
              <a:rPr lang="en-US" altLang="ja-JP" sz="2400" b="1">
                <a:latin typeface="Meiryo UI" panose="020B0604030504040204" charset="-128"/>
                <a:ea typeface="Meiryo UI" panose="020B0604030504040204" charset="-128"/>
              </a:rPr>
              <a:t>WEB</a:t>
            </a:r>
            <a:r>
              <a:rPr lang="ja-JP" altLang="en-US" sz="2400" b="1">
                <a:latin typeface="Meiryo UI" panose="020B0604030504040204" charset="-128"/>
                <a:ea typeface="Meiryo UI" panose="020B0604030504040204" charset="-128"/>
              </a:rPr>
              <a:t>商談 </a:t>
            </a:r>
            <a:r>
              <a:rPr lang="ja-JP" altLang="en-US" sz="2400" b="1">
                <a:latin typeface="Meiryo UI" panose="020B0604030504040204" charset="-128"/>
                <a:ea typeface="Meiryo UI" panose="020B0604030504040204" charset="-128"/>
              </a:rPr>
              <a:t>共有事項</a:t>
            </a:r>
            <a:endParaRPr lang="ja-JP" altLang="en-US" sz="2400" b="1"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10957560" y="594995"/>
            <a:ext cx="1035050" cy="365125"/>
          </a:xfrm>
        </p:spPr>
        <p:txBody>
          <a:bodyPr/>
          <a:p>
            <a:fld id="{14C5B98E-B881-44C6-965E-C4CBF4BD5DE0}" type="datetime1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MS PGothic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MS PGothic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111</Words>
  <Application>WPS Presentation</Application>
  <PresentationFormat>宽屏</PresentationFormat>
  <Paragraphs>32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Arial</vt:lpstr>
      <vt:lpstr>ＭＳ Ｐゴシック</vt:lpstr>
      <vt:lpstr>Wingdings</vt:lpstr>
      <vt:lpstr>ＭＳ Ｐゴシック</vt:lpstr>
      <vt:lpstr>Arial Unicode MS</vt:lpstr>
      <vt:lpstr>Calibri</vt:lpstr>
      <vt:lpstr>Microsoft YaHei</vt:lpstr>
      <vt:lpstr>Meiryo UI</vt:lpstr>
      <vt:lpstr>Office テーマ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2021-01-15T06:53:30Z</dcterms:created>
  <dcterms:modified xsi:type="dcterms:W3CDTF">2021-01-15T06:53:31Z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1041-11.8.2.8500</vt:lpwstr>
  </property>
</Properties>
</file>