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7559675" cy="10691495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45019" y="1749883"/>
            <a:ext cx="5670112" cy="3722523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45019" y="5615961"/>
            <a:ext cx="5670112" cy="258150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90"/>
            </a:lvl3pPr>
            <a:lvl4pPr marL="1134110" indent="0" algn="ctr">
              <a:buNone/>
              <a:defRPr sz="1320"/>
            </a:lvl4pPr>
            <a:lvl5pPr marL="1511935" indent="0" algn="ctr">
              <a:buNone/>
              <a:defRPr sz="1320"/>
            </a:lvl5pPr>
            <a:lvl6pPr marL="1889760" indent="0" algn="ctr">
              <a:buNone/>
              <a:defRPr sz="1320"/>
            </a:lvl6pPr>
            <a:lvl7pPr marL="2267585" indent="0" algn="ctr">
              <a:buNone/>
              <a:defRPr sz="1320"/>
            </a:lvl7pPr>
            <a:lvl8pPr marL="2646045" indent="0" algn="ctr">
              <a:buNone/>
              <a:defRPr sz="1320"/>
            </a:lvl8pPr>
            <a:lvl9pPr marL="3024505" indent="0" algn="ctr">
              <a:buNone/>
              <a:defRPr sz="1320"/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519760" y="569269"/>
            <a:ext cx="6520629" cy="9061275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5823" y="2665664"/>
            <a:ext cx="6520629" cy="4447721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5823" y="7155462"/>
            <a:ext cx="6520629" cy="2338951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758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2450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19760" y="2846344"/>
            <a:ext cx="3213064" cy="6784199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27326" y="2846344"/>
            <a:ext cx="3213064" cy="6784199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45" y="569269"/>
            <a:ext cx="6520629" cy="2066694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0745" y="2621112"/>
            <a:ext cx="3198297" cy="1284567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0" b="1"/>
            </a:lvl4pPr>
            <a:lvl5pPr marL="1511935" indent="0">
              <a:buNone/>
              <a:defRPr sz="1320" b="1"/>
            </a:lvl5pPr>
            <a:lvl6pPr marL="1889760" indent="0">
              <a:buNone/>
              <a:defRPr sz="1320" b="1"/>
            </a:lvl6pPr>
            <a:lvl7pPr marL="2267585" indent="0">
              <a:buNone/>
              <a:defRPr sz="1320" b="1"/>
            </a:lvl7pPr>
            <a:lvl8pPr marL="2646045" indent="0">
              <a:buNone/>
              <a:defRPr sz="1320" b="1"/>
            </a:lvl8pPr>
            <a:lvl9pPr marL="3024505" indent="0">
              <a:buNone/>
              <a:defRPr sz="132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0745" y="3905679"/>
            <a:ext cx="3198297" cy="5744665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27326" y="2621112"/>
            <a:ext cx="3214048" cy="1284567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0" b="1"/>
            </a:lvl4pPr>
            <a:lvl5pPr marL="1511935" indent="0">
              <a:buNone/>
              <a:defRPr sz="1320" b="1"/>
            </a:lvl5pPr>
            <a:lvl6pPr marL="1889760" indent="0">
              <a:buNone/>
              <a:defRPr sz="1320" b="1"/>
            </a:lvl6pPr>
            <a:lvl7pPr marL="2267585" indent="0">
              <a:buNone/>
              <a:defRPr sz="1320" b="1"/>
            </a:lvl7pPr>
            <a:lvl8pPr marL="2646045" indent="0">
              <a:buNone/>
              <a:defRPr sz="1320" b="1"/>
            </a:lvl8pPr>
            <a:lvl9pPr marL="3024505" indent="0">
              <a:buNone/>
              <a:defRPr sz="132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27326" y="3905679"/>
            <a:ext cx="3214048" cy="5744665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45" y="712824"/>
            <a:ext cx="2438345" cy="2494882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214048" y="1539501"/>
            <a:ext cx="3827326" cy="7598501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5650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7585" indent="0">
              <a:buNone/>
              <a:defRPr sz="1655"/>
            </a:lvl7pPr>
            <a:lvl8pPr marL="2646045" indent="0">
              <a:buNone/>
              <a:defRPr sz="1655"/>
            </a:lvl8pPr>
            <a:lvl9pPr marL="3024505" indent="0">
              <a:buNone/>
              <a:defRPr sz="165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0745" y="3207706"/>
            <a:ext cx="2438345" cy="5942672"/>
          </a:xfrm>
        </p:spPr>
        <p:txBody>
          <a:bodyPr/>
          <a:lstStyle>
            <a:lvl1pPr marL="0" indent="0">
              <a:buNone/>
              <a:defRPr sz="1320"/>
            </a:lvl1pPr>
            <a:lvl2pPr marL="377825" indent="0">
              <a:buNone/>
              <a:defRPr sz="1160"/>
            </a:lvl2pPr>
            <a:lvl3pPr marL="755650" indent="0">
              <a:buNone/>
              <a:defRPr sz="990"/>
            </a:lvl3pPr>
            <a:lvl4pPr marL="1134110" indent="0">
              <a:buNone/>
              <a:defRPr sz="830"/>
            </a:lvl4pPr>
            <a:lvl5pPr marL="1511935" indent="0">
              <a:buNone/>
              <a:defRPr sz="830"/>
            </a:lvl5pPr>
            <a:lvl6pPr marL="1889760" indent="0">
              <a:buNone/>
              <a:defRPr sz="830"/>
            </a:lvl6pPr>
            <a:lvl7pPr marL="2267585" indent="0">
              <a:buNone/>
              <a:defRPr sz="830"/>
            </a:lvl7pPr>
            <a:lvl8pPr marL="2646045" indent="0">
              <a:buNone/>
              <a:defRPr sz="830"/>
            </a:lvl8pPr>
            <a:lvl9pPr marL="3024505" indent="0">
              <a:buNone/>
              <a:defRPr sz="83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10232" y="569269"/>
            <a:ext cx="1630157" cy="9061275"/>
          </a:xfrm>
        </p:spPr>
        <p:txBody>
          <a:bodyPr vert="eaVert"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19760" y="569269"/>
            <a:ext cx="4795970" cy="9061275"/>
          </a:xfrm>
        </p:spPr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19760" y="569269"/>
            <a:ext cx="6520629" cy="2066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9760" y="2846344"/>
            <a:ext cx="6520629" cy="678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9760" y="9910227"/>
            <a:ext cx="1701034" cy="569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04300" y="9910227"/>
            <a:ext cx="2551550" cy="569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339356" y="9910227"/>
            <a:ext cx="1701034" cy="569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755650" rtl="0" eaLnBrk="1" latinLnBrk="0" hangingPunct="1">
        <a:lnSpc>
          <a:spcPct val="90000"/>
        </a:lnSpc>
        <a:spcBef>
          <a:spcPct val="0"/>
        </a:spcBef>
        <a:buNone/>
        <a:defRPr kumimoji="1" sz="36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5650" rtl="0" eaLnBrk="1" latinLnBrk="0" hangingPunct="1">
        <a:lnSpc>
          <a:spcPct val="90000"/>
        </a:lnSpc>
        <a:spcBef>
          <a:spcPts val="825"/>
        </a:spcBef>
        <a:buFont typeface="Arial" panose="020B060402020209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0530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758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450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図形 2" descr="アートボード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080" y="-6350"/>
            <a:ext cx="7569835" cy="107035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ＭＳ Ｐゴシック</vt:lpstr>
      <vt:lpstr>Wingdings</vt:lpstr>
      <vt:lpstr>微软雅黑</vt:lpstr>
      <vt:lpstr>HYQiHeiKW</vt:lpstr>
      <vt:lpstr>ＭＳ Ｐゴシック</vt:lpstr>
      <vt:lpstr>Arial Unicode MS</vt:lpstr>
      <vt:lpstr>Hiragino Maru Gothic ProN</vt:lpstr>
      <vt:lpstr>Calibri Light</vt:lpstr>
      <vt:lpstr>Helvetica Neue</vt:lpstr>
      <vt:lpstr>Calibri</vt:lpstr>
      <vt:lpstr>Office テーマ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yen</dc:creator>
  <cp:lastModifiedBy>yen</cp:lastModifiedBy>
  <cp:revision>4</cp:revision>
  <dcterms:created xsi:type="dcterms:W3CDTF">2021-12-24T08:51:57Z</dcterms:created>
  <dcterms:modified xsi:type="dcterms:W3CDTF">2021-12-24T08:51:57Z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1041-1.1.0.1599</vt:lpwstr>
  </property>
</Properties>
</file>