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9" r:id="rId3"/>
  </p:sldIdLst>
  <p:sldSz cx="5327650" cy="3600450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67">
          <p15:clr>
            <a:srgbClr val="A4A3A4"/>
          </p15:clr>
        </p15:guide>
        <p15:guide id="2" pos="30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75" d="100"/>
          <a:sy n="175" d="100"/>
        </p:scale>
        <p:origin x="230" y="110"/>
      </p:cViewPr>
      <p:guideLst>
        <p:guide orient="horz" pos="1867"/>
        <p:guide pos="30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287" y="1116073"/>
            <a:ext cx="4536581" cy="75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573" y="2016132"/>
            <a:ext cx="3736008" cy="900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858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8635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772" y="1535864"/>
            <a:ext cx="4579609" cy="321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858" y="828054"/>
            <a:ext cx="4803439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4633" y="3348220"/>
            <a:ext cx="1707889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858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2751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/Users/yamamoto-y/Desktop/テレワーク第３代/6月業務/6月テンプレート/0629/2/アートボード 2.jpgアートボード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-12700" y="-18097"/>
            <a:ext cx="5354320" cy="3616960"/>
          </a:xfrm>
          <a:prstGeom prst="rect">
            <a:avLst/>
          </a:prstGeom>
        </p:spPr>
      </p:pic>
      <p:pic>
        <p:nvPicPr>
          <p:cNvPr id="3" name="図形 2" descr="2-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7970" y="397510"/>
            <a:ext cx="596900" cy="201930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319EE14-5B56-4CBD-A591-CE3CAA59A768}"/>
              </a:ext>
            </a:extLst>
          </p:cNvPr>
          <p:cNvSpPr txBox="1"/>
          <p:nvPr/>
        </p:nvSpPr>
        <p:spPr>
          <a:xfrm>
            <a:off x="377825" y="1925437"/>
            <a:ext cx="769441" cy="143244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800" dirty="0">
                <a:solidFill>
                  <a:schemeClr val="accent1"/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〒一〇七ー＊＊＊＊</a:t>
            </a:r>
            <a:endParaRPr kumimoji="1" lang="en-US" altLang="ja-JP" sz="800" dirty="0">
              <a:solidFill>
                <a:schemeClr val="accent1"/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r>
              <a:rPr kumimoji="1" lang="ja-JP" altLang="en-US" sz="800" dirty="0">
                <a:solidFill>
                  <a:schemeClr val="accent1"/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東京都港区赤坂＊ー＊＊ー＊</a:t>
            </a:r>
            <a:endParaRPr kumimoji="1" lang="en-US" altLang="ja-JP" sz="800" dirty="0">
              <a:solidFill>
                <a:schemeClr val="accent1"/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r>
              <a:rPr kumimoji="1" lang="ja-JP" altLang="en-US" sz="1100" dirty="0">
                <a:solidFill>
                  <a:schemeClr val="accent1"/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　　　 キング　太郎</a:t>
            </a:r>
            <a:endParaRPr kumimoji="1" lang="en-US" altLang="ja-JP" sz="1100" dirty="0">
              <a:solidFill>
                <a:schemeClr val="accent1"/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r>
              <a:rPr kumimoji="1" lang="ja-JP" altLang="en-US" sz="1100" dirty="0">
                <a:solidFill>
                  <a:schemeClr val="accent1"/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　　　　　　　 花子</a:t>
            </a:r>
            <a:endParaRPr kumimoji="1" lang="en-US" altLang="ja-JP" sz="1100" dirty="0">
              <a:solidFill>
                <a:schemeClr val="accent1"/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24EBB38-0595-40B7-A960-30702FE50448}"/>
              </a:ext>
            </a:extLst>
          </p:cNvPr>
          <p:cNvSpPr txBox="1"/>
          <p:nvPr/>
        </p:nvSpPr>
        <p:spPr>
          <a:xfrm>
            <a:off x="1466235" y="313968"/>
            <a:ext cx="2492990" cy="240065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000" dirty="0">
                <a:solidFill>
                  <a:schemeClr val="accent1"/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ようやく梅雨が明け、</a:t>
            </a:r>
            <a:endParaRPr kumimoji="1" lang="en-US" altLang="ja-JP" sz="1000" dirty="0">
              <a:solidFill>
                <a:schemeClr val="accent1"/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00" dirty="0">
                <a:solidFill>
                  <a:schemeClr val="accent1"/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晴天が清々しい季節となりましたが</a:t>
            </a:r>
            <a:endParaRPr kumimoji="1" lang="en-US" altLang="ja-JP" sz="1000" dirty="0">
              <a:solidFill>
                <a:schemeClr val="accent1"/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00" dirty="0">
                <a:solidFill>
                  <a:schemeClr val="accent1"/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いかがお過ごしでしょうか。</a:t>
            </a:r>
            <a:endParaRPr kumimoji="1" lang="en-US" altLang="ja-JP" sz="1000" dirty="0">
              <a:solidFill>
                <a:schemeClr val="accent1"/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00" dirty="0">
                <a:solidFill>
                  <a:schemeClr val="accent1"/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おかげさまで私どもは元気に毎日を</a:t>
            </a:r>
            <a:endParaRPr kumimoji="1" lang="en-US" altLang="ja-JP" sz="1000" dirty="0">
              <a:solidFill>
                <a:schemeClr val="accent1"/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00" dirty="0">
                <a:solidFill>
                  <a:schemeClr val="accent1"/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過ごしておりますので、ご安心下さい。</a:t>
            </a:r>
            <a:endParaRPr kumimoji="1" lang="en-US" altLang="ja-JP" sz="1000" dirty="0">
              <a:solidFill>
                <a:schemeClr val="accent1"/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00" dirty="0">
                <a:solidFill>
                  <a:schemeClr val="accent1"/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これからますます暑さが増すとの由、</a:t>
            </a:r>
            <a:endParaRPr kumimoji="1" lang="en-US" altLang="ja-JP" sz="1000" dirty="0">
              <a:solidFill>
                <a:schemeClr val="accent1"/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00" dirty="0">
                <a:solidFill>
                  <a:schemeClr val="accent1"/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皆様のご健康をお祈りしております。</a:t>
            </a:r>
            <a:endParaRPr kumimoji="1" lang="en-US" altLang="ja-JP" sz="1000" dirty="0">
              <a:solidFill>
                <a:schemeClr val="accent1"/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1000" dirty="0">
              <a:solidFill>
                <a:schemeClr val="accent1"/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1000" dirty="0">
              <a:solidFill>
                <a:schemeClr val="accent1"/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00" dirty="0">
                <a:solidFill>
                  <a:schemeClr val="accent1"/>
                </a:solidFill>
                <a:latin typeface="HG行書体" panose="03000709000000000000" pitchFamily="65" charset="-128"/>
                <a:ea typeface="HG行書体" panose="03000709000000000000" pitchFamily="65" charset="-128"/>
              </a:rPr>
              <a:t>令和◯年　盛夏</a:t>
            </a:r>
            <a:endParaRPr kumimoji="1" lang="en-US" altLang="ja-JP" sz="1000" dirty="0">
              <a:solidFill>
                <a:schemeClr val="accent1"/>
              </a:solidFill>
              <a:latin typeface="HG行書体" panose="03000709000000000000" pitchFamily="65" charset="-128"/>
              <a:ea typeface="HG行書体" panose="03000709000000000000" pitchFamily="65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/Users/yamamoto-y/Desktop/テレワーク第３代/6月業務/6月テンプレート/0629/2/アートボード 2.jpgアートボード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-12700" y="-18097"/>
            <a:ext cx="5354320" cy="36169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84</Words>
  <Application>Microsoft Office PowerPoint</Application>
  <PresentationFormat>ユーザー設定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HG行書体</vt:lpstr>
      <vt:lpstr>PMingLiU</vt:lpstr>
      <vt:lpstr>Calibri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2021-06-29T09:20:07Z</dcterms:created>
  <dcterms:modified xsi:type="dcterms:W3CDTF">2021-06-30T04:03:40Z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Adobe Illustrator 24.3 (Macintosh)</vt:lpwstr>
  </property>
  <property fmtid="{D5CDD505-2E9C-101B-9397-08002B2CF9AE}" pid="3" name="KSOProductBuildVer">
    <vt:lpwstr>1041-1.1.0.1599</vt:lpwstr>
  </property>
</Properties>
</file>