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7"/>
  </p:handoutMasterIdLst>
  <p:sldIdLst>
    <p:sldId id="257" r:id="rId3"/>
    <p:sldId id="8735" r:id="rId4"/>
    <p:sldId id="8734" r:id="rId6"/>
    <p:sldId id="4530" r:id="rId7"/>
    <p:sldId id="4544" r:id="rId8"/>
    <p:sldId id="8727" r:id="rId9"/>
    <p:sldId id="8728" r:id="rId10"/>
    <p:sldId id="8729" r:id="rId11"/>
    <p:sldId id="8730" r:id="rId12"/>
    <p:sldId id="8731" r:id="rId13"/>
    <p:sldId id="8732" r:id="rId14"/>
    <p:sldId id="8733" r:id="rId15"/>
    <p:sldId id="454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D798"/>
    <a:srgbClr val="D6D6A6"/>
    <a:srgbClr val="C2D3AD"/>
    <a:srgbClr val="ABC9AC"/>
    <a:srgbClr val="F1E6B8"/>
    <a:srgbClr val="EEE1A8"/>
    <a:srgbClr val="B6CEC6"/>
    <a:srgbClr val="EBF1EF"/>
    <a:srgbClr val="E4ECE9"/>
    <a:srgbClr val="DA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7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A3CCD2A9-36AD-4AFD-BC22-C62609351D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F3563B84-6C1E-49E6-91DA-D0BB589EFC5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ED0ADD-18DC-4976-915C-8A578947B77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ED0ADD-18DC-4976-915C-8A578947B77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ED0ADD-18DC-4976-915C-8A578947B77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ED0ADD-18DC-4976-915C-8A578947B77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5" name="图片 24" descr="图片包含 杯子, 咖啡, 餐桌, 就坐&#10;&#10;自动生成的说明"/>
          <p:cNvPicPr>
            <a:picLocks noChangeAspect="1"/>
          </p:cNvPicPr>
          <p:nvPr userDrawn="1">
            <p:custDataLst>
              <p:tags r:id="rId2"/>
            </p:custDataLst>
          </p:nvPr>
        </p:nvPicPr>
        <p:blipFill rotWithShape="1">
          <a:blip r:embed="rId3" cstate="print"/>
          <a:srcRect b="5650"/>
          <a:stretch>
            <a:fillRect/>
          </a:stretch>
        </p:blipFill>
        <p:spPr>
          <a:xfrm>
            <a:off x="235" y="1233714"/>
            <a:ext cx="8955079" cy="5624286"/>
          </a:xfrm>
          <a:prstGeom prst="rect">
            <a:avLst/>
          </a:prstGeom>
          <a:solidFill>
            <a:srgbClr val="E4EDEA"/>
          </a:solidFill>
          <a:ln>
            <a:solidFill>
              <a:srgbClr val="E9EFED"/>
            </a:solidFill>
          </a:ln>
        </p:spPr>
      </p:pic>
      <p:sp>
        <p:nvSpPr>
          <p:cNvPr id="10" name="矩形 9"/>
          <p:cNvSpPr/>
          <p:nvPr userDrawn="1">
            <p:custDataLst>
              <p:tags r:id="rId4"/>
            </p:custDataLst>
          </p:nvPr>
        </p:nvSpPr>
        <p:spPr>
          <a:xfrm>
            <a:off x="9565005" y="1689100"/>
            <a:ext cx="1480185" cy="3831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lumMod val="10000"/>
                </a:schemeClr>
              </a:solidFill>
              <a:latin typeface="Meiryo UI" panose="020B0604030504040204" pitchFamily="50" charset="-128"/>
              <a:ea typeface="Meiryo UI" panose="020B0604030504040204" pitchFamily="50" charset="-128"/>
            </a:endParaRPr>
          </a:p>
        </p:txBody>
      </p:sp>
      <p:sp>
        <p:nvSpPr>
          <p:cNvPr id="2" name="标题 1"/>
          <p:cNvSpPr>
            <a:spLocks noGrp="1"/>
          </p:cNvSpPr>
          <p:nvPr>
            <p:ph type="ctrTitle" hasCustomPrompt="1"/>
            <p:custDataLst>
              <p:tags r:id="rId5"/>
            </p:custDataLst>
          </p:nvPr>
        </p:nvSpPr>
        <p:spPr>
          <a:xfrm>
            <a:off x="9562170" y="1705995"/>
            <a:ext cx="1013460" cy="3814695"/>
          </a:xfrm>
        </p:spPr>
        <p:txBody>
          <a:bodyPr vert="eaVert" lIns="90000" tIns="46800" rIns="90000" bIns="46800" anchor="ctr" anchorCtr="0">
            <a:normAutofit/>
          </a:bodyPr>
          <a:lstStyle>
            <a:lvl1pPr algn="ctr">
              <a:defRPr sz="5400" spc="6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ja-JP" altLang="en-US" dirty="0"/>
              <a:t>あかさた</a:t>
            </a:r>
            <a:endParaRPr lang="zh-CN" altLang="en-US" dirty="0"/>
          </a:p>
        </p:txBody>
      </p:sp>
      <p:sp>
        <p:nvSpPr>
          <p:cNvPr id="3" name="副标题 2"/>
          <p:cNvSpPr>
            <a:spLocks noGrp="1"/>
          </p:cNvSpPr>
          <p:nvPr>
            <p:ph type="subTitle" idx="1" hasCustomPrompt="1"/>
            <p:custDataLst>
              <p:tags r:id="rId6"/>
            </p:custDataLst>
          </p:nvPr>
        </p:nvSpPr>
        <p:spPr>
          <a:xfrm>
            <a:off x="10605431" y="1705994"/>
            <a:ext cx="439759" cy="3814695"/>
          </a:xfrm>
        </p:spPr>
        <p:txBody>
          <a:bodyPr vert="eaVert" lIns="90000" tIns="46800" rIns="90000" bIns="46800" anchor="ctr" anchorCtr="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あかさたな</a:t>
            </a:r>
            <a:endParaRPr lang="zh-CN" altLang="en-US" dirty="0"/>
          </a:p>
        </p:txBody>
      </p:sp>
      <p:sp>
        <p:nvSpPr>
          <p:cNvPr id="16" name="日期占位符 15"/>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408238" y="452438"/>
            <a:ext cx="7667762" cy="671512"/>
          </a:xfrm>
        </p:spPr>
        <p:txBody>
          <a:bodyPr>
            <a:normAutofit/>
          </a:bodyPr>
          <a:lstStyle>
            <a:lvl1pPr marL="0" indent="0" algn="dist">
              <a:buNone/>
              <a:defRPr sz="36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ja-JP" altLang="en-US" dirty="0"/>
              <a:t>あかさたな</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7936591" y="1578428"/>
            <a:ext cx="1480457" cy="3701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eiryo UI" panose="020B0604030504040204" pitchFamily="50" charset="-128"/>
              <a:ea typeface="Meiryo UI" panose="020B0604030504040204" pitchFamily="50" charset="-128"/>
            </a:endParaRPr>
          </a:p>
        </p:txBody>
      </p:sp>
      <p:sp>
        <p:nvSpPr>
          <p:cNvPr id="2" name="标题 1"/>
          <p:cNvSpPr>
            <a:spLocks noGrp="1"/>
          </p:cNvSpPr>
          <p:nvPr>
            <p:ph type="title" hasCustomPrompt="1"/>
            <p:custDataLst>
              <p:tags r:id="rId3"/>
            </p:custDataLst>
          </p:nvPr>
        </p:nvSpPr>
        <p:spPr>
          <a:xfrm>
            <a:off x="5519451" y="3122630"/>
            <a:ext cx="4516915" cy="899167"/>
          </a:xfrm>
        </p:spPr>
        <p:txBody>
          <a:bodyPr vert="horz" lIns="90170" tIns="46990" rIns="90170" bIns="46990" rtlCol="0" anchor="t"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320440" y="5994382"/>
            <a:ext cx="871560" cy="863618"/>
            <a:chOff x="11320440" y="5994382"/>
            <a:chExt cx="871560" cy="863618"/>
          </a:xfrm>
        </p:grpSpPr>
        <p:sp>
          <p:nvSpPr>
            <p:cNvPr id="7" name="矩形 6"/>
            <p:cNvSpPr/>
            <p:nvPr>
              <p:custDataLst>
                <p:tags r:id="rId3"/>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sp>
          <p:nvSpPr>
            <p:cNvPr id="8" name="矩形 7"/>
            <p:cNvSpPr/>
            <p:nvPr>
              <p:custDataLst>
                <p:tags r:id="rId4"/>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
        <p:nvSpPr>
          <p:cNvPr id="3" name="日期占位符 2"/>
          <p:cNvSpPr>
            <a:spLocks noGrp="1"/>
          </p:cNvSpPr>
          <p:nvPr>
            <p:ph type="dt" sz="half" idx="10"/>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306705" y="247015"/>
            <a:ext cx="11692255" cy="63119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Meiryo UI" panose="020B0604030504040204" pitchFamily="50" charset="-128"/>
              <a:ea typeface="Meiryo UI" panose="020B0604030504040204" pitchFamily="50" charset="-128"/>
              <a:sym typeface="+mn-ea"/>
            </a:endParaRPr>
          </a:p>
        </p:txBody>
      </p:sp>
      <p:grpSp>
        <p:nvGrpSpPr>
          <p:cNvPr id="14" name="组合 13"/>
          <p:cNvGrpSpPr/>
          <p:nvPr userDrawn="1">
            <p:custDataLst>
              <p:tags r:id="rId3"/>
            </p:custDataLst>
          </p:nvPr>
        </p:nvGrpSpPr>
        <p:grpSpPr>
          <a:xfrm>
            <a:off x="6350" y="18415"/>
            <a:ext cx="12185015" cy="6839585"/>
            <a:chOff x="10" y="29"/>
            <a:chExt cx="19189" cy="10771"/>
          </a:xfrm>
        </p:grpSpPr>
        <p:sp>
          <p:nvSpPr>
            <p:cNvPr id="8" name="任意多边形 7"/>
            <p:cNvSpPr/>
            <p:nvPr userDrawn="1">
              <p:custDataLst>
                <p:tags r:id="rId4"/>
              </p:custDataLst>
            </p:nvPr>
          </p:nvSpPr>
          <p:spPr>
            <a:xfrm>
              <a:off x="10" y="29"/>
              <a:ext cx="1110" cy="981"/>
            </a:xfrm>
            <a:custGeom>
              <a:avLst/>
              <a:gdLst/>
              <a:ahLst/>
              <a:cxnLst>
                <a:cxn ang="3">
                  <a:pos x="hc" y="t"/>
                </a:cxn>
                <a:cxn ang="cd2">
                  <a:pos x="l" y="vc"/>
                </a:cxn>
                <a:cxn ang="cd4">
                  <a:pos x="hc" y="b"/>
                </a:cxn>
                <a:cxn ang="0">
                  <a:pos x="r" y="vc"/>
                </a:cxn>
              </a:cxnLst>
              <a:rect l="l" t="t" r="r" b="b"/>
              <a:pathLst>
                <a:path w="1110" h="1660">
                  <a:moveTo>
                    <a:pt x="0" y="0"/>
                  </a:moveTo>
                  <a:lnTo>
                    <a:pt x="1110" y="0"/>
                  </a:lnTo>
                  <a:lnTo>
                    <a:pt x="1110" y="1660"/>
                  </a:lnTo>
                  <a:lnTo>
                    <a:pt x="0" y="1660"/>
                  </a:lnTo>
                  <a:lnTo>
                    <a:pt x="0" y="0"/>
                  </a:lnTo>
                  <a:close/>
                </a:path>
              </a:pathLst>
            </a:cu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n>
                  <a:solidFill>
                    <a:schemeClr val="accent1"/>
                  </a:solidFill>
                </a:ln>
                <a:latin typeface="Meiryo UI" panose="020B0604030504040204" pitchFamily="50" charset="-128"/>
                <a:ea typeface="Meiryo UI" panose="020B0604030504040204" pitchFamily="50" charset="-128"/>
              </a:endParaRPr>
            </a:p>
          </p:txBody>
        </p:sp>
        <p:grpSp>
          <p:nvGrpSpPr>
            <p:cNvPr id="9" name="组合 8"/>
            <p:cNvGrpSpPr/>
            <p:nvPr userDrawn="1"/>
          </p:nvGrpSpPr>
          <p:grpSpPr>
            <a:xfrm>
              <a:off x="17827" y="9440"/>
              <a:ext cx="1373" cy="1360"/>
              <a:chOff x="11320440" y="5994382"/>
              <a:chExt cx="871560" cy="863618"/>
            </a:xfrm>
          </p:grpSpPr>
          <p:sp>
            <p:nvSpPr>
              <p:cNvPr id="10" name="矩形 9"/>
              <p:cNvSpPr/>
              <p:nvPr>
                <p:custDataLst>
                  <p:tags r:id="rId5"/>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sp>
            <p:nvSpPr>
              <p:cNvPr id="11" name="矩形 10"/>
              <p:cNvSpPr/>
              <p:nvPr>
                <p:custDataLst>
                  <p:tags r:id="rId6"/>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Meiryo UI" panose="020B0604030504040204" pitchFamily="50" charset="-128"/>
              <a:ea typeface="Meiryo UI" panose="020B0604030504040204" pitchFamily="50" charset="-128"/>
              <a:sym typeface="+mn-ea"/>
            </a:endParaRPr>
          </a:p>
        </p:txBody>
      </p:sp>
      <p:grpSp>
        <p:nvGrpSpPr>
          <p:cNvPr id="10" name="组合 9"/>
          <p:cNvGrpSpPr/>
          <p:nvPr userDrawn="1">
            <p:custDataLst>
              <p:tags r:id="rId3"/>
            </p:custDataLst>
          </p:nvPr>
        </p:nvGrpSpPr>
        <p:grpSpPr>
          <a:xfrm>
            <a:off x="39370" y="31750"/>
            <a:ext cx="876300" cy="843280"/>
            <a:chOff x="-304800" y="-412600"/>
            <a:chExt cx="1220733" cy="1300710"/>
          </a:xfrm>
        </p:grpSpPr>
        <p:sp>
          <p:nvSpPr>
            <p:cNvPr id="11" name="矩形 10"/>
            <p:cNvSpPr/>
            <p:nvPr>
              <p:custDataLst>
                <p:tags r:id="rId4"/>
              </p:custDataLst>
            </p:nvPr>
          </p:nvSpPr>
          <p:spPr>
            <a:xfrm>
              <a:off x="-304800" y="-412600"/>
              <a:ext cx="1016000" cy="105410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Meiryo UI" panose="020B0604030504040204" pitchFamily="50" charset="-128"/>
                <a:ea typeface="Meiryo UI" panose="020B0604030504040204" pitchFamily="50" charset="-128"/>
              </a:endParaRPr>
            </a:p>
          </p:txBody>
        </p:sp>
        <p:sp>
          <p:nvSpPr>
            <p:cNvPr id="12" name="矩形 11"/>
            <p:cNvSpPr/>
            <p:nvPr>
              <p:custDataLst>
                <p:tags r:id="rId5"/>
              </p:custDataLst>
            </p:nvPr>
          </p:nvSpPr>
          <p:spPr>
            <a:xfrm>
              <a:off x="309399" y="258831"/>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9"/>
            <a:ext cx="6480000" cy="5087937"/>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alpha val="4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eiryo UI" panose="020B0604030504040204" pitchFamily="50" charset="-128"/>
              <a:ea typeface="Meiryo UI" panose="020B0604030504040204" pitchFamily="50" charset="-128"/>
              <a:sym typeface="+mn-ea"/>
            </a:endParaRPr>
          </a:p>
        </p:txBody>
      </p:sp>
      <p:grpSp>
        <p:nvGrpSpPr>
          <p:cNvPr id="11" name="组合 10"/>
          <p:cNvGrpSpPr/>
          <p:nvPr userDrawn="1">
            <p:custDataLst>
              <p:tags r:id="rId3"/>
            </p:custDataLst>
          </p:nvPr>
        </p:nvGrpSpPr>
        <p:grpSpPr>
          <a:xfrm>
            <a:off x="26670" y="19050"/>
            <a:ext cx="889000" cy="868680"/>
            <a:chOff x="-304800" y="-412600"/>
            <a:chExt cx="1220733" cy="1300710"/>
          </a:xfrm>
        </p:grpSpPr>
        <p:sp>
          <p:nvSpPr>
            <p:cNvPr id="12" name="矩形 11"/>
            <p:cNvSpPr/>
            <p:nvPr>
              <p:custDataLst>
                <p:tags r:id="rId4"/>
              </p:custDataLst>
            </p:nvPr>
          </p:nvSpPr>
          <p:spPr>
            <a:xfrm>
              <a:off x="-304800" y="-412600"/>
              <a:ext cx="1016000" cy="105410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Meiryo UI" panose="020B0604030504040204" pitchFamily="50" charset="-128"/>
                <a:ea typeface="Meiryo UI" panose="020B0604030504040204" pitchFamily="50" charset="-128"/>
              </a:endParaRPr>
            </a:p>
          </p:txBody>
        </p:sp>
        <p:sp>
          <p:nvSpPr>
            <p:cNvPr id="13" name="矩形 12"/>
            <p:cNvSpPr/>
            <p:nvPr>
              <p:custDataLst>
                <p:tags r:id="rId5"/>
              </p:custDataLst>
            </p:nvPr>
          </p:nvSpPr>
          <p:spPr>
            <a:xfrm>
              <a:off x="309399" y="258831"/>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alpha val="4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eiryo UI" panose="020B0604030504040204" pitchFamily="50" charset="-128"/>
              <a:ea typeface="Meiryo UI" panose="020B0604030504040204" pitchFamily="50" charset="-128"/>
              <a:sym typeface="+mn-ea"/>
            </a:endParaRPr>
          </a:p>
        </p:txBody>
      </p:sp>
      <p:grpSp>
        <p:nvGrpSpPr>
          <p:cNvPr id="10" name="组合 9"/>
          <p:cNvGrpSpPr/>
          <p:nvPr userDrawn="1">
            <p:custDataLst>
              <p:tags r:id="rId3"/>
            </p:custDataLst>
          </p:nvPr>
        </p:nvGrpSpPr>
        <p:grpSpPr>
          <a:xfrm>
            <a:off x="11320440" y="5994382"/>
            <a:ext cx="871560" cy="863618"/>
            <a:chOff x="11320440" y="5994382"/>
            <a:chExt cx="871560" cy="863618"/>
          </a:xfrm>
        </p:grpSpPr>
        <p:sp>
          <p:nvSpPr>
            <p:cNvPr id="11" name="矩形 10"/>
            <p:cNvSpPr/>
            <p:nvPr>
              <p:custDataLst>
                <p:tags r:id="rId4"/>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sp>
          <p:nvSpPr>
            <p:cNvPr id="12" name="矩形 11"/>
            <p:cNvSpPr/>
            <p:nvPr>
              <p:custDataLst>
                <p:tags r:id="rId5"/>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marL="0" indent="0">
              <a:buNone/>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eiryo UI" panose="020B0604030504040204" pitchFamily="50" charset="-128"/>
              <a:ea typeface="Meiryo UI" panose="020B0604030504040204" pitchFamily="50" charset="-128"/>
              <a:sym typeface="+mn-ea"/>
            </a:endParaRPr>
          </a:p>
        </p:txBody>
      </p:sp>
      <p:grpSp>
        <p:nvGrpSpPr>
          <p:cNvPr id="12" name="组合 11"/>
          <p:cNvGrpSpPr/>
          <p:nvPr userDrawn="1">
            <p:custDataLst>
              <p:tags r:id="rId3"/>
            </p:custDataLst>
          </p:nvPr>
        </p:nvGrpSpPr>
        <p:grpSpPr>
          <a:xfrm>
            <a:off x="11320440" y="5994382"/>
            <a:ext cx="871560" cy="863618"/>
            <a:chOff x="11320440" y="5994382"/>
            <a:chExt cx="871560" cy="863618"/>
          </a:xfrm>
        </p:grpSpPr>
        <p:sp>
          <p:nvSpPr>
            <p:cNvPr id="14" name="矩形 13"/>
            <p:cNvSpPr/>
            <p:nvPr>
              <p:custDataLst>
                <p:tags r:id="rId4"/>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sp>
          <p:nvSpPr>
            <p:cNvPr id="15" name="矩形 14"/>
            <p:cNvSpPr/>
            <p:nvPr>
              <p:custDataLst>
                <p:tags r:id="rId5"/>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eiryo UI" panose="020B0604030504040204" pitchFamily="50" charset="-128"/>
              <a:ea typeface="Meiryo UI" panose="020B0604030504040204" pitchFamily="50" charset="-128"/>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lumMod val="85000"/>
                    <a:lumOff val="15000"/>
                  </a:schemeClr>
                </a:solidFill>
                <a:latin typeface="Meiryo UI" panose="020B0604030504040204" pitchFamily="50" charset="-128"/>
                <a:ea typeface="Meiryo UI" panose="020B0604030504040204" pitchFamily="50" charset="-128"/>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Meiryo UI" panose="020B0604030504040204" pitchFamily="50" charset="-128"/>
                <a:ea typeface="Meiryo UI" panose="020B0604030504040204" pitchFamily="50" charset="-128"/>
              </a:defRPr>
            </a:lvl1pPr>
          </a:lstStyle>
          <a:p>
            <a:pPr lvl="0"/>
            <a:r>
              <a:rPr lang="zh-CN" altLang="en-US" dirty="0"/>
              <a:t>单击此处编辑母版文本样式</a:t>
            </a:r>
            <a:endParaRPr lang="zh-CN" altLang="en-US" dirty="0"/>
          </a:p>
        </p:txBody>
      </p:sp>
      <p:grpSp>
        <p:nvGrpSpPr>
          <p:cNvPr id="6" name="组合 5"/>
          <p:cNvGrpSpPr/>
          <p:nvPr userDrawn="1">
            <p:custDataLst>
              <p:tags r:id="rId8"/>
            </p:custDataLst>
          </p:nvPr>
        </p:nvGrpSpPr>
        <p:grpSpPr>
          <a:xfrm>
            <a:off x="-279964" y="2990515"/>
            <a:ext cx="12801195" cy="1470969"/>
            <a:chOff x="-279964" y="2990515"/>
            <a:chExt cx="12801195" cy="1470969"/>
          </a:xfrm>
        </p:grpSpPr>
        <p:sp>
          <p:nvSpPr>
            <p:cNvPr id="8" name="矩形 7"/>
            <p:cNvSpPr/>
            <p:nvPr userDrawn="1">
              <p:custDataLst>
                <p:tags r:id="rId9"/>
              </p:custDataLst>
            </p:nvPr>
          </p:nvSpPr>
          <p:spPr>
            <a:xfrm>
              <a:off x="-279964" y="3305155"/>
              <a:ext cx="811267" cy="84169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Meiryo UI" panose="020B0604030504040204" pitchFamily="50" charset="-128"/>
                <a:ea typeface="Meiryo UI" panose="020B0604030504040204" pitchFamily="50" charset="-128"/>
              </a:endParaRPr>
            </a:p>
          </p:txBody>
        </p:sp>
        <p:sp>
          <p:nvSpPr>
            <p:cNvPr id="9" name="矩形 8"/>
            <p:cNvSpPr/>
            <p:nvPr userDrawn="1">
              <p:custDataLst>
                <p:tags r:id="rId10"/>
              </p:custDataLst>
            </p:nvPr>
          </p:nvSpPr>
          <p:spPr>
            <a:xfrm>
              <a:off x="228036" y="2990515"/>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sp>
          <p:nvSpPr>
            <p:cNvPr id="11" name="矩形 10"/>
            <p:cNvSpPr/>
            <p:nvPr userDrawn="1">
              <p:custDataLst>
                <p:tags r:id="rId11"/>
              </p:custDataLst>
            </p:nvPr>
          </p:nvSpPr>
          <p:spPr>
            <a:xfrm flipH="1">
              <a:off x="11709964" y="3305155"/>
              <a:ext cx="811267" cy="84169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Meiryo UI" panose="020B0604030504040204" pitchFamily="50" charset="-128"/>
                <a:ea typeface="Meiryo UI" panose="020B0604030504040204" pitchFamily="50" charset="-128"/>
              </a:endParaRPr>
            </a:p>
          </p:txBody>
        </p:sp>
        <p:sp>
          <p:nvSpPr>
            <p:cNvPr id="12" name="矩形 11"/>
            <p:cNvSpPr/>
            <p:nvPr userDrawn="1">
              <p:custDataLst>
                <p:tags r:id="rId12"/>
              </p:custDataLst>
            </p:nvPr>
          </p:nvSpPr>
          <p:spPr>
            <a:xfrm flipH="1">
              <a:off x="11406697" y="3832205"/>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iryo UI" panose="020B0604030504040204" pitchFamily="50" charset="-128"/>
                <a:ea typeface="Meiryo UI" panose="020B0604030504040204" pitchFamily="50" charset="-128"/>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lang="ja-JP" altLang="en-US" dirty="0">
                <a:sym typeface="+mn-ea"/>
              </a:rPr>
              <a:t>あかさたな</a:t>
            </a:r>
            <a:endParaRPr dirty="0">
              <a:sym typeface="+mn-ea"/>
            </a:endParaRPr>
          </a:p>
        </p:txBody>
      </p:sp>
      <p:sp>
        <p:nvSpPr>
          <p:cNvPr id="3" name="内容占位符 2"/>
          <p:cNvSpPr>
            <a:spLocks noGrp="1"/>
          </p:cNvSpPr>
          <p:nvPr>
            <p:ph idx="1" hasCustomPrompt="1"/>
            <p:custDataLst>
              <p:tags r:id="rId3"/>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sym typeface="+mn-ea"/>
            </a:endParaRPr>
          </a:p>
          <a:p>
            <a:pPr marL="685800" marR="0" lvl="1"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tab pos="1609725" algn="l"/>
              </a:tabLst>
              <a:defRPr/>
            </a:pPr>
            <a:r>
              <a:rPr lang="ja-JP" altLang="en-US" dirty="0"/>
              <a:t>ダミーテキスト</a:t>
            </a:r>
            <a:endParaRPr lang="zh-CN" altLang="en-US" dirty="0">
              <a:sym typeface="+mn-ea"/>
            </a:endParaRPr>
          </a:p>
          <a:p>
            <a:pPr marL="1143000" marR="0" lvl="2"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dirty="0">
              <a:sym typeface="+mn-ea"/>
            </a:endParaRPr>
          </a:p>
          <a:p>
            <a:pPr marL="1600200" marR="0" lvl="3"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dirty="0">
              <a:sym typeface="+mn-ea"/>
            </a:endParaRPr>
          </a:p>
          <a:p>
            <a:pPr marL="2057400" marR="0" lvl="4"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p>
        </p:txBody>
      </p:sp>
      <p:sp>
        <p:nvSpPr>
          <p:cNvPr id="4" name="日期占位符 3"/>
          <p:cNvSpPr>
            <a:spLocks noGrp="1"/>
          </p:cNvSpPr>
          <p:nvPr>
            <p:ph type="dt" sz="half" idx="10"/>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4727935" y="2296951"/>
            <a:ext cx="5693322" cy="1963289"/>
          </a:xfrm>
          <a:prstGeom prst="rect">
            <a:avLst/>
          </a:prstGeom>
          <a:solidFill>
            <a:schemeClr val="accent1">
              <a:lumMod val="60000"/>
              <a:lumOff val="40000"/>
            </a:schemeClr>
          </a:solidFill>
          <a:ln>
            <a:solidFill>
              <a:srgbClr val="E9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标题 1"/>
          <p:cNvSpPr>
            <a:spLocks noGrp="1"/>
          </p:cNvSpPr>
          <p:nvPr>
            <p:ph type="title" hasCustomPrompt="1"/>
            <p:custDataLst>
              <p:tags r:id="rId3"/>
            </p:custDataLst>
          </p:nvPr>
        </p:nvSpPr>
        <p:spPr>
          <a:xfrm>
            <a:off x="5822468" y="2804776"/>
            <a:ext cx="3504255" cy="916067"/>
          </a:xfrm>
        </p:spPr>
        <p:txBody>
          <a:bodyPr lIns="90170" tIns="46990" rIns="90170" bIns="46990" anchor="t" anchorCtr="0">
            <a:normAutofit/>
          </a:bodyPr>
          <a:lstStyle>
            <a:lvl1pPr algn="ctr">
              <a:defRPr sz="5400" u="none" strike="noStrike" kern="1200" cap="none" spc="300" normalizeH="0" baseline="0">
                <a:solidFill>
                  <a:schemeClr val="tx1">
                    <a:lumMod val="85000"/>
                    <a:lumOff val="15000"/>
                  </a:schemeClr>
                </a:solidFill>
                <a:uFillTx/>
                <a:latin typeface="Meiryo UI" panose="020B0604030504040204" pitchFamily="50" charset="-128"/>
                <a:ea typeface="Meiryo UI" panose="020B0604030504040204" pitchFamily="50" charset="-128"/>
              </a:defRPr>
            </a:lvl1pPr>
          </a:lstStyle>
          <a:p>
            <a:pPr lvl="0"/>
            <a:r>
              <a:rPr lang="ja-JP" altLang="en-US" dirty="0"/>
              <a:t>ダミー</a:t>
            </a:r>
            <a:endParaRPr lang="zh-CN" altLang="en-US" dirty="0"/>
          </a:p>
        </p:txBody>
      </p:sp>
      <p:sp>
        <p:nvSpPr>
          <p:cNvPr id="4" name="日期占位符 3"/>
          <p:cNvSpPr>
            <a:spLocks noGrp="1"/>
          </p:cNvSpPr>
          <p:nvPr>
            <p:ph type="dt" sz="half" idx="10"/>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lang="ja-JP" altLang="en-US" dirty="0"/>
              <a:t>ダミーテキスト</a:t>
            </a:r>
            <a:endParaRPr lang="zh-CN" altLang="en-US" dirty="0"/>
          </a:p>
        </p:txBody>
      </p:sp>
      <p:sp>
        <p:nvSpPr>
          <p:cNvPr id="3" name="内容占位符 2"/>
          <p:cNvSpPr>
            <a:spLocks noGrp="1"/>
          </p:cNvSpPr>
          <p:nvPr>
            <p:ph sz="half" idx="1" hasCustomPrompt="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hasCustomPrompt="1"/>
            <p:custDataLst>
              <p:tags r:id="rId4"/>
            </p:custDataLst>
          </p:nvPr>
        </p:nvSpPr>
        <p:spPr>
          <a:xfrm>
            <a:off x="6238877" y="952508"/>
            <a:ext cx="5283242" cy="5388907"/>
          </a:xfrm>
        </p:spPr>
        <p:txBody>
          <a:bodyPr lIns="90170" tIns="46990" rIns="90170" bIns="46990">
            <a:normAutofit/>
          </a:bodyPr>
          <a:lstStyle>
            <a:lvl1pPr marL="0" indent="0">
              <a:buNone/>
              <a:defRPr sz="1600" baseline="0">
                <a:solidFill>
                  <a:schemeClr val="tx1">
                    <a:lumMod val="85000"/>
                    <a:lumOff val="15000"/>
                  </a:schemeClr>
                </a:solidFill>
                <a:latin typeface="Meiryo UI" panose="020B0604030504040204" pitchFamily="50" charset="-128"/>
                <a:ea typeface="Meiryo UI" panose="020B0604030504040204" pitchFamily="50" charset="-128"/>
              </a:defRPr>
            </a:lvl1pPr>
            <a:lvl2pPr>
              <a:defRPr sz="1600" baseline="0">
                <a:solidFill>
                  <a:schemeClr val="tx1">
                    <a:lumMod val="85000"/>
                    <a:lumOff val="15000"/>
                  </a:schemeClr>
                </a:solidFill>
                <a:latin typeface="Meiryo UI" panose="020B0604030504040204" pitchFamily="50" charset="-128"/>
                <a:ea typeface="Meiryo UI" panose="020B0604030504040204" pitchFamily="50" charset="-128"/>
              </a:defRPr>
            </a:lvl2pPr>
            <a:lvl3pPr>
              <a:defRPr sz="1600" baseline="0">
                <a:solidFill>
                  <a:schemeClr val="tx1">
                    <a:lumMod val="85000"/>
                    <a:lumOff val="15000"/>
                  </a:schemeClr>
                </a:solidFill>
                <a:latin typeface="Meiryo UI" panose="020B0604030504040204" pitchFamily="50" charset="-128"/>
                <a:ea typeface="Meiryo UI" panose="020B0604030504040204" pitchFamily="50" charset="-128"/>
              </a:defRPr>
            </a:lvl3pPr>
            <a:lvl4pPr>
              <a:defRPr sz="1600" baseline="0">
                <a:solidFill>
                  <a:schemeClr val="tx1">
                    <a:lumMod val="85000"/>
                    <a:lumOff val="15000"/>
                  </a:schemeClr>
                </a:solidFill>
                <a:latin typeface="Meiryo UI" panose="020B0604030504040204" pitchFamily="50" charset="-128"/>
                <a:ea typeface="Meiryo UI" panose="020B0604030504040204" pitchFamily="50" charset="-128"/>
              </a:defRPr>
            </a:lvl4pPr>
            <a:lvl5pPr>
              <a:defRPr sz="1600"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a:latin typeface="Meiryo UI" panose="020B0604030504040204" pitchFamily="50" charset="-128"/>
                <a:ea typeface="Meiryo UI" panose="020B0604030504040204" pitchFamily="50" charset="-128"/>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Meiryo UI" panose="020B0604030504040204" pitchFamily="50" charset="-128"/>
                <a:ea typeface="Meiryo UI" panose="020B0604030504040204" pitchFamily="50" charset="-128"/>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Meiryo UI" panose="020B0604030504040204" pitchFamily="50" charset="-128"/>
                <a:ea typeface="Meiryo UI" panose="020B0604030504040204" pitchFamily="50" charset="-128"/>
              </a:defRPr>
            </a:lvl1pPr>
            <a:lvl2pPr indent="0" eaLnBrk="1" fontAlgn="auto" latinLnBrk="0" hangingPunct="1">
              <a:defRPr baseline="0">
                <a:solidFill>
                  <a:schemeClr val="tx1">
                    <a:lumMod val="85000"/>
                    <a:lumOff val="15000"/>
                  </a:schemeClr>
                </a:solidFill>
                <a:latin typeface="Meiryo UI" panose="020B0604030504040204" pitchFamily="50" charset="-128"/>
                <a:ea typeface="Meiryo UI" panose="020B0604030504040204" pitchFamily="50" charset="-128"/>
              </a:defRPr>
            </a:lvl2pPr>
            <a:lvl3pPr indent="0" eaLnBrk="1" fontAlgn="auto" latinLnBrk="0" hangingPunct="1">
              <a:defRPr baseline="0">
                <a:solidFill>
                  <a:schemeClr val="tx1">
                    <a:lumMod val="85000"/>
                    <a:lumOff val="15000"/>
                  </a:schemeClr>
                </a:solidFill>
                <a:latin typeface="Meiryo UI" panose="020B0604030504040204" pitchFamily="50" charset="-128"/>
                <a:ea typeface="Meiryo UI" panose="020B0604030504040204" pitchFamily="50" charset="-128"/>
              </a:defRPr>
            </a:lvl3pPr>
            <a:lvl4pPr indent="0" eaLnBrk="1" fontAlgn="auto" latinLnBrk="0" hangingPunct="1">
              <a:defRPr baseline="0">
                <a:solidFill>
                  <a:schemeClr val="tx1">
                    <a:lumMod val="85000"/>
                    <a:lumOff val="15000"/>
                  </a:schemeClr>
                </a:solidFill>
                <a:latin typeface="Meiryo UI" panose="020B0604030504040204" pitchFamily="50" charset="-128"/>
                <a:ea typeface="Meiryo UI" panose="020B0604030504040204" pitchFamily="50" charset="-128"/>
              </a:defRPr>
            </a:lvl4pPr>
            <a:lvl5pPr indent="0" eaLnBrk="1" fontAlgn="auto" latinLnBrk="0" hangingPunct="1">
              <a:defRPr baseline="0">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Meiryo UI" panose="020B0604030504040204" pitchFamily="50" charset="-128"/>
                <a:ea typeface="Meiryo UI" panose="020B0604030504040204" pitchFamily="5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slideLayout" Target="../slideLayouts/slideLayout2.xml"/><Relationship Id="rId19" Type="http://schemas.openxmlformats.org/officeDocument/2006/relationships/tags" Target="../tags/tag13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ja-JP" altLang="en-US" dirty="0"/>
              <a:t>あかさたなはまやらわ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ja-JP" altLang="en-US" dirty="0"/>
              <a:t>ダミーテキスト</a:t>
            </a:r>
            <a:endParaRPr lang="zh-CN" altLang="en-US" dirty="0"/>
          </a:p>
          <a:p>
            <a:pPr marL="685800" marR="0" lvl="1"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tabLst>
                <a:tab pos="1609725" algn="l"/>
              </a:tabLst>
              <a:defRPr/>
            </a:pPr>
            <a:r>
              <a:rPr lang="ja-JP" altLang="en-US" dirty="0"/>
              <a:t>ダミーテキスト</a:t>
            </a:r>
            <a:endParaRPr lang="zh-CN" altLang="en-US" dirty="0"/>
          </a:p>
          <a:p>
            <a:pPr marL="1143000" marR="0" lvl="2"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p>
          <a:p>
            <a:pPr marL="1600200" marR="0" lvl="3"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p>
          <a:p>
            <a:pPr marL="2057400" marR="0" lvl="4"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a:pPr>
            <a:r>
              <a:rPr lang="ja-JP" altLang="en-US" dirty="0"/>
              <a:t>ダミーテキスト</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Meiryo UI" panose="020B0604030504040204" pitchFamily="50" charset="-128"/>
          <a:ea typeface="Meiryo UI" panose="020B0604030504040204" pitchFamily="50" charset="-128"/>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eiryo UI" panose="020B0604030504040204" pitchFamily="50" charset="-128"/>
          <a:ea typeface="Meiryo UI" panose="020B0604030504040204" pitchFamily="50" charset="-128"/>
          <a:cs typeface="+mn-cs"/>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600" u="none" strike="noStrike" kern="1200" cap="none" spc="150" normalizeH="0" baseline="0">
          <a:solidFill>
            <a:schemeClr val="tx1"/>
          </a:solidFill>
          <a:uFillTx/>
          <a:latin typeface="Meiryo UI" panose="020B0604030504040204" pitchFamily="50" charset="-128"/>
          <a:ea typeface="Meiryo UI" panose="020B0604030504040204" pitchFamily="50" charset="-128"/>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eiryo UI" panose="020B0604030504040204" pitchFamily="50" charset="-128"/>
          <a:ea typeface="Meiryo UI" panose="020B0604030504040204" pitchFamily="50" charset="-128"/>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eiryo UI" panose="020B0604030504040204" pitchFamily="50" charset="-128"/>
          <a:ea typeface="Meiryo UI" panose="020B0604030504040204" pitchFamily="50" charset="-128"/>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26.xml"/><Relationship Id="rId4" Type="http://schemas.openxmlformats.org/officeDocument/2006/relationships/image" Target="../media/image9.png"/><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32.xml"/><Relationship Id="rId7" Type="http://schemas.openxmlformats.org/officeDocument/2006/relationships/image" Target="../media/image11.png"/><Relationship Id="rId6" Type="http://schemas.openxmlformats.org/officeDocument/2006/relationships/tags" Target="../tags/tag231.xml"/><Relationship Id="rId5" Type="http://schemas.openxmlformats.org/officeDocument/2006/relationships/image" Target="../media/image10.png"/><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0" Type="http://schemas.openxmlformats.org/officeDocument/2006/relationships/notesSlide" Target="../notesSlides/notesSlide6.xml"/><Relationship Id="rId1" Type="http://schemas.openxmlformats.org/officeDocument/2006/relationships/tags" Target="../tags/tag2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1.jpeg"/><Relationship Id="rId1" Type="http://schemas.openxmlformats.org/officeDocument/2006/relationships/tags" Target="../tags/tag236.xml"/></Relationships>
</file>

<file path=ppt/slides/_rels/slide2.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image" Target="../media/image2.jpeg"/><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9" Type="http://schemas.openxmlformats.org/officeDocument/2006/relationships/notesSlide" Target="../notesSlides/notesSlide1.xml"/><Relationship Id="rId18" Type="http://schemas.openxmlformats.org/officeDocument/2006/relationships/slideLayout" Target="../slideLayouts/slideLayout6.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image" Target="../media/image3.jpeg"/><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image" Target="../media/image2.jpeg"/><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6" Type="http://schemas.openxmlformats.org/officeDocument/2006/relationships/notesSlide" Target="../notesSlides/notesSlide2.xml"/><Relationship Id="rId25" Type="http://schemas.openxmlformats.org/officeDocument/2006/relationships/slideLayout" Target="../slideLayouts/slideLayout6.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image" Target="../media/image4.jpeg"/><Relationship Id="rId2" Type="http://schemas.openxmlformats.org/officeDocument/2006/relationships/tags" Target="../tags/tag154.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image" Target="../media/image3.jpeg"/><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3" Type="http://schemas.openxmlformats.org/officeDocument/2006/relationships/notesSlide" Target="../notesSlides/notesSlide3.xml"/><Relationship Id="rId32" Type="http://schemas.openxmlformats.org/officeDocument/2006/relationships/slideLayout" Target="../slideLayouts/slideLayout6.xml"/><Relationship Id="rId31" Type="http://schemas.openxmlformats.org/officeDocument/2006/relationships/tags" Target="../tags/tag200.xml"/><Relationship Id="rId30" Type="http://schemas.openxmlformats.org/officeDocument/2006/relationships/tags" Target="../tags/tag199.xml"/><Relationship Id="rId3" Type="http://schemas.openxmlformats.org/officeDocument/2006/relationships/tags" Target="../tags/tag176.xml"/><Relationship Id="rId29" Type="http://schemas.openxmlformats.org/officeDocument/2006/relationships/tags" Target="../tags/tag198.xml"/><Relationship Id="rId28" Type="http://schemas.openxmlformats.org/officeDocument/2006/relationships/tags" Target="../tags/tag197.xml"/><Relationship Id="rId27" Type="http://schemas.openxmlformats.org/officeDocument/2006/relationships/image" Target="../media/image5.jpeg"/><Relationship Id="rId26" Type="http://schemas.openxmlformats.org/officeDocument/2006/relationships/tags" Target="../tags/tag196.xml"/><Relationship Id="rId25" Type="http://schemas.openxmlformats.org/officeDocument/2006/relationships/tags" Target="../tags/tag195.xml"/><Relationship Id="rId24" Type="http://schemas.openxmlformats.org/officeDocument/2006/relationships/tags" Target="../tags/tag194.xml"/><Relationship Id="rId23" Type="http://schemas.openxmlformats.org/officeDocument/2006/relationships/tags" Target="../tags/tag193.xml"/><Relationship Id="rId22" Type="http://schemas.openxmlformats.org/officeDocument/2006/relationships/tags" Target="../tags/tag192.xml"/><Relationship Id="rId21" Type="http://schemas.openxmlformats.org/officeDocument/2006/relationships/image" Target="../media/image4.jpeg"/><Relationship Id="rId20" Type="http://schemas.openxmlformats.org/officeDocument/2006/relationships/tags" Target="../tags/tag191.xml"/><Relationship Id="rId2" Type="http://schemas.openxmlformats.org/officeDocument/2006/relationships/tags" Target="../tags/tag175.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image" Target="../media/image3.jpeg"/><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4.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2.jpeg"/><Relationship Id="rId2" Type="http://schemas.openxmlformats.org/officeDocument/2006/relationships/tags" Target="../tags/tag202.xml"/><Relationship Id="rId10" Type="http://schemas.openxmlformats.org/officeDocument/2006/relationships/notesSlide" Target="../notesSlides/notesSlide4.xml"/><Relationship Id="rId1" Type="http://schemas.openxmlformats.org/officeDocument/2006/relationships/tags" Target="../tags/tag20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11.xml"/><Relationship Id="rId4" Type="http://schemas.openxmlformats.org/officeDocument/2006/relationships/image" Target="../media/image6.jpeg"/><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18.xml"/><Relationship Id="rId4" Type="http://schemas.openxmlformats.org/officeDocument/2006/relationships/image" Target="../media/image7.png"/><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222.xml"/><Relationship Id="rId4" Type="http://schemas.openxmlformats.org/officeDocument/2006/relationships/image" Target="../media/image8.pn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custDataLst>
              <p:tags r:id="rId1"/>
            </p:custDataLst>
          </p:nvPr>
        </p:nvSpPr>
        <p:spPr/>
        <p:txBody>
          <a:bodyPr>
            <a:normAutofit fontScale="92500" lnSpcReduction="20000"/>
          </a:bodyPr>
          <a:lstStyle/>
          <a:p>
            <a:r>
              <a:rPr lang="ja-JP" altLang="en-US" b="1" dirty="0"/>
              <a:t>プロモーションコンセプト提案</a:t>
            </a:r>
            <a:endParaRPr lang="en-US" altLang="zh-CN" b="1" dirty="0"/>
          </a:p>
        </p:txBody>
      </p:sp>
      <p:sp>
        <p:nvSpPr>
          <p:cNvPr id="4" name="Text Box 3"/>
          <p:cNvSpPr txBox="1"/>
          <p:nvPr/>
        </p:nvSpPr>
        <p:spPr>
          <a:xfrm>
            <a:off x="9502775" y="2731770"/>
            <a:ext cx="1898015" cy="1445460"/>
          </a:xfrm>
          <a:prstGeom prst="rect">
            <a:avLst/>
          </a:prstGeom>
          <a:noFill/>
        </p:spPr>
        <p:txBody>
          <a:bodyPr wrap="square" rtlCol="0">
            <a:spAutoFit/>
          </a:bodyPr>
          <a:lstStyle/>
          <a:p>
            <a:pPr>
              <a:lnSpc>
                <a:spcPct val="170000"/>
              </a:lnSpc>
            </a:pPr>
            <a:r>
              <a:rPr lang="en-US" sz="2800" b="1" dirty="0">
                <a:solidFill>
                  <a:schemeClr val="tx1">
                    <a:lumMod val="75000"/>
                    <a:lumOff val="25000"/>
                  </a:schemeClr>
                </a:solidFill>
                <a:latin typeface="Meiryo UI" panose="020B0604030504040204" pitchFamily="50" charset="-128"/>
                <a:ea typeface="Meiryo UI" panose="020B0604030504040204" pitchFamily="50" charset="-128"/>
              </a:rPr>
              <a:t>Fresh</a:t>
            </a:r>
            <a:endParaRPr lang="en-US" sz="28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70000"/>
              </a:lnSpc>
            </a:pPr>
            <a:r>
              <a:rPr lang="en-US" sz="2800" b="1" dirty="0">
                <a:solidFill>
                  <a:schemeClr val="tx1">
                    <a:lumMod val="75000"/>
                    <a:lumOff val="25000"/>
                  </a:schemeClr>
                </a:solidFill>
                <a:latin typeface="Meiryo UI" panose="020B0604030504040204" pitchFamily="50" charset="-128"/>
                <a:ea typeface="Meiryo UI" panose="020B0604030504040204" pitchFamily="50" charset="-128"/>
              </a:rPr>
              <a:t>Holiday</a:t>
            </a:r>
            <a:endParaRPr lang="en-US"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custDataLst>
      <p:tags r:id="rId2"/>
    </p:custData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7" name="文本占位符 6"/>
          <p:cNvSpPr>
            <a:spLocks noGrp="1"/>
          </p:cNvSpPr>
          <p:nvPr>
            <p:ph type="body" sz="quarter" idx="14"/>
            <p:custDataLst>
              <p:tags r:id="rId2"/>
            </p:custDataLst>
          </p:nvPr>
        </p:nvSpPr>
        <p:spPr/>
        <p:txBody>
          <a:bodyPr>
            <a:normAutofit fontScale="92500"/>
          </a:bodyPr>
          <a:lstStyle/>
          <a:p>
            <a:r>
              <a:rPr lang="en-US" altLang="zh-CN"/>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a:p>
        </p:txBody>
      </p:sp>
      <p:pic>
        <p:nvPicPr>
          <p:cNvPr id="3" name="内容占位符 2" descr="图片3"/>
          <p:cNvPicPr>
            <a:picLocks noGrp="1" noChangeAspect="1"/>
          </p:cNvPicPr>
          <p:nvPr>
            <p:ph sz="quarter" idx="13"/>
            <p:custDataLst>
              <p:tags r:id="rId3"/>
            </p:custDataLst>
          </p:nvPr>
        </p:nvPicPr>
        <p:blipFill>
          <a:blip r:embed="rId4"/>
          <a:stretch>
            <a:fillRect/>
          </a:stretch>
        </p:blipFill>
        <p:spPr>
          <a:xfrm>
            <a:off x="612775" y="1681480"/>
            <a:ext cx="10972800" cy="321119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2" name="文本占位符 1"/>
          <p:cNvSpPr>
            <a:spLocks noGrp="1"/>
          </p:cNvSpPr>
          <p:nvPr>
            <p:ph type="body" sz="quarter" idx="15"/>
            <p:custDataLst>
              <p:tags r:id="rId2"/>
            </p:custDataLst>
          </p:nvPr>
        </p:nvSpPr>
        <p:spPr/>
        <p:txBody>
          <a:bodyPr>
            <a:normAutofit fontScale="85000" lnSpcReduction="20000"/>
          </a:bodyPr>
          <a:lstStyle/>
          <a:p>
            <a:pPr marL="0" indent="0">
              <a:buNone/>
            </a:pPr>
            <a:r>
              <a:rPr lang="en-US" altLang="zh-CN"/>
              <a:t>Click here to add the text, the text is the extraction of your thought, please try to explain your point of view as succinctly as possible.</a:t>
            </a:r>
            <a:endParaRPr lang="en-US" altLang="zh-CN"/>
          </a:p>
        </p:txBody>
      </p:sp>
      <p:sp>
        <p:nvSpPr>
          <p:cNvPr id="3" name="文本占位符 2"/>
          <p:cNvSpPr>
            <a:spLocks noGrp="1"/>
          </p:cNvSpPr>
          <p:nvPr>
            <p:ph type="body" sz="quarter" idx="16"/>
            <p:custDataLst>
              <p:tags r:id="rId3"/>
            </p:custDataLst>
          </p:nvPr>
        </p:nvSpPr>
        <p:spPr/>
        <p:txBody>
          <a:bodyPr>
            <a:normAutofit fontScale="85000" lnSpcReduction="20000"/>
          </a:bodyPr>
          <a:lstStyle/>
          <a:p>
            <a:pPr marL="0" indent="0">
              <a:buNone/>
            </a:pPr>
            <a:r>
              <a:rPr lang="en-US" altLang="zh-CN"/>
              <a:t>Click here to add the text, the text is the extraction of your thought, please try to explain your point of view as succinctly as possible.</a:t>
            </a:r>
            <a:endParaRPr lang="en-US" altLang="zh-CN"/>
          </a:p>
        </p:txBody>
      </p:sp>
      <p:pic>
        <p:nvPicPr>
          <p:cNvPr id="9" name="内容占位符 8" descr="图片4"/>
          <p:cNvPicPr>
            <a:picLocks noGrp="1" noChangeAspect="1"/>
          </p:cNvPicPr>
          <p:nvPr>
            <p:ph sz="quarter" idx="13"/>
            <p:custDataLst>
              <p:tags r:id="rId4"/>
            </p:custDataLst>
          </p:nvPr>
        </p:nvPicPr>
        <p:blipFill>
          <a:blip r:embed="rId5"/>
          <a:stretch>
            <a:fillRect/>
          </a:stretch>
        </p:blipFill>
        <p:spPr>
          <a:xfrm>
            <a:off x="581660" y="1663065"/>
            <a:ext cx="5337175" cy="2894330"/>
          </a:xfrm>
          <a:prstGeom prst="rect">
            <a:avLst/>
          </a:prstGeom>
        </p:spPr>
      </p:pic>
      <p:pic>
        <p:nvPicPr>
          <p:cNvPr id="10" name="内容占位符 9" descr="图片5"/>
          <p:cNvPicPr>
            <a:picLocks noGrp="1" noChangeAspect="1"/>
          </p:cNvPicPr>
          <p:nvPr>
            <p:ph sz="quarter" idx="14"/>
            <p:custDataLst>
              <p:tags r:id="rId6"/>
            </p:custDataLst>
          </p:nvPr>
        </p:nvPicPr>
        <p:blipFill>
          <a:blip r:embed="rId7"/>
          <a:stretch>
            <a:fillRect/>
          </a:stretch>
        </p:blipFill>
        <p:spPr>
          <a:xfrm>
            <a:off x="6242685" y="1668780"/>
            <a:ext cx="5367655" cy="2881630"/>
          </a:xfrm>
          <a:prstGeom prst="rect">
            <a:avLst/>
          </a:prstGeom>
        </p:spPr>
      </p:pic>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a:lstStyle/>
          <a:p>
            <a:r>
              <a:rPr lang="en-US" altLang="zh-CN"/>
              <a:t>Click here to add the title</a:t>
            </a:r>
            <a:endParaRPr lang="en-US" altLang="zh-CN"/>
          </a:p>
        </p:txBody>
      </p:sp>
      <p:sp>
        <p:nvSpPr>
          <p:cNvPr id="8" name="文本占位符 7"/>
          <p:cNvSpPr>
            <a:spLocks noGrp="1"/>
          </p:cNvSpPr>
          <p:nvPr>
            <p:ph type="body" sz="quarter" idx="13"/>
            <p:custDataLst>
              <p:tags r:id="rId2"/>
            </p:custDataLst>
          </p:nvPr>
        </p:nvSpPr>
        <p:spPr/>
        <p:txBody>
          <a:bodyPr/>
          <a:lstStyle/>
          <a:p>
            <a:pPr marL="0" indent="0">
              <a:buNone/>
            </a:pPr>
            <a:r>
              <a:rPr lang="en-US" altLang="zh-CN"/>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杯子, 咖啡, 餐桌, 就坐&#10;&#10;自动生成的说明"/>
          <p:cNvPicPr>
            <a:picLocks noChangeAspect="1"/>
          </p:cNvPicPr>
          <p:nvPr>
            <p:custDataLst>
              <p:tags r:id="rId1"/>
            </p:custDataLst>
          </p:nvPr>
        </p:nvPicPr>
        <p:blipFill rotWithShape="1">
          <a:blip r:embed="rId2" cstate="print"/>
          <a:srcRect b="5650"/>
          <a:stretch>
            <a:fillRect/>
          </a:stretch>
        </p:blipFill>
        <p:spPr>
          <a:xfrm>
            <a:off x="1872122" y="1578428"/>
            <a:ext cx="5893020" cy="3701143"/>
          </a:xfrm>
          <a:prstGeom prst="rect">
            <a:avLst/>
          </a:prstGeom>
          <a:solidFill>
            <a:srgbClr val="E4EDEA"/>
          </a:solidFill>
          <a:ln>
            <a:solidFill>
              <a:srgbClr val="E9EFED"/>
            </a:solidFill>
          </a:ln>
        </p:spPr>
      </p:pic>
      <p:sp>
        <p:nvSpPr>
          <p:cNvPr id="2" name="标题 1"/>
          <p:cNvSpPr>
            <a:spLocks noGrp="1"/>
          </p:cNvSpPr>
          <p:nvPr>
            <p:ph type="title"/>
            <p:custDataLst>
              <p:tags r:id="rId3"/>
            </p:custDataLst>
          </p:nvPr>
        </p:nvSpPr>
        <p:spPr/>
        <p:txBody>
          <a:bodyPr>
            <a:normAutofit fontScale="90000"/>
          </a:bodyPr>
          <a:lstStyle/>
          <a:p>
            <a:r>
              <a:rPr lang="en-US" altLang="zh-CN" dirty="0"/>
              <a:t>THANKS</a:t>
            </a:r>
            <a:endParaRPr lang="zh-CN" altLang="en-US" dirty="0"/>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9" name="文本框 38"/>
          <p:cNvSpPr txBox="1"/>
          <p:nvPr>
            <p:custDataLst>
              <p:tags r:id="rId2"/>
            </p:custDataLst>
          </p:nvPr>
        </p:nvSpPr>
        <p:spPr>
          <a:xfrm>
            <a:off x="5200650" y="694690"/>
            <a:ext cx="2459607"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rPr>
              <a:t>CONTENTS</a:t>
            </a:r>
            <a:endPar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5" name="文本框 34"/>
          <p:cNvSpPr txBox="1"/>
          <p:nvPr>
            <p:custDataLst>
              <p:tags r:id="rId3"/>
            </p:custDataLst>
          </p:nvPr>
        </p:nvSpPr>
        <p:spPr>
          <a:xfrm>
            <a:off x="3162618" y="416623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6" name="文本框 35"/>
          <p:cNvSpPr txBox="1"/>
          <p:nvPr>
            <p:custDataLst>
              <p:tags r:id="rId4"/>
            </p:custDataLst>
          </p:nvPr>
        </p:nvSpPr>
        <p:spPr>
          <a:xfrm>
            <a:off x="5767388" y="484187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grpSp>
        <p:nvGrpSpPr>
          <p:cNvPr id="2" name="组合 1"/>
          <p:cNvGrpSpPr/>
          <p:nvPr>
            <p:custDataLst>
              <p:tags r:id="rId5"/>
            </p:custDataLst>
          </p:nvPr>
        </p:nvGrpSpPr>
        <p:grpSpPr>
          <a:xfrm>
            <a:off x="3764598" y="1804035"/>
            <a:ext cx="2165350" cy="2165350"/>
            <a:chOff x="3764598" y="1804035"/>
            <a:chExt cx="2165350" cy="2165350"/>
          </a:xfrm>
        </p:grpSpPr>
        <p:pic>
          <p:nvPicPr>
            <p:cNvPr id="43" name="图片 42" descr="图片包含 天空, 冒烟&#10;&#10;自动生成的说明"/>
            <p:cNvPicPr>
              <a:picLocks noChangeAspect="1"/>
            </p:cNvPicPr>
            <p:nvPr>
              <p:custDataLst>
                <p:tags r:id="rId6"/>
              </p:custDataLst>
            </p:nvPr>
          </p:nvPicPr>
          <p:blipFill rotWithShape="1">
            <a:blip r:embed="rId7" cstate="screen"/>
            <a:srcRect l="16667" r="16667"/>
            <a:stretch>
              <a:fillRect/>
            </a:stretch>
          </p:blipFill>
          <p:spPr>
            <a:xfrm>
              <a:off x="3881167" y="1905065"/>
              <a:ext cx="1963289" cy="1963289"/>
            </a:xfrm>
            <a:prstGeom prst="rect">
              <a:avLst/>
            </a:prstGeom>
          </p:spPr>
        </p:pic>
        <p:sp>
          <p:nvSpPr>
            <p:cNvPr id="19" name="矩形 18"/>
            <p:cNvSpPr/>
            <p:nvPr>
              <p:custDataLst>
                <p:tags r:id="rId8"/>
              </p:custDataLst>
            </p:nvPr>
          </p:nvSpPr>
          <p:spPr>
            <a:xfrm>
              <a:off x="3843338"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0" name="文本框 19"/>
            <p:cNvSpPr txBox="1"/>
            <p:nvPr>
              <p:custDataLst>
                <p:tags r:id="rId9"/>
              </p:custDataLst>
            </p:nvPr>
          </p:nvSpPr>
          <p:spPr>
            <a:xfrm>
              <a:off x="4096068" y="228727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01</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 name="矩形 6"/>
            <p:cNvSpPr/>
            <p:nvPr>
              <p:custDataLst>
                <p:tags r:id="rId10"/>
              </p:custDataLst>
            </p:nvPr>
          </p:nvSpPr>
          <p:spPr>
            <a:xfrm>
              <a:off x="3764598"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3" name="组合 2"/>
          <p:cNvGrpSpPr/>
          <p:nvPr>
            <p:custDataLst>
              <p:tags r:id="rId11"/>
            </p:custDataLst>
          </p:nvPr>
        </p:nvGrpSpPr>
        <p:grpSpPr>
          <a:xfrm>
            <a:off x="6327458" y="2550795"/>
            <a:ext cx="2165350" cy="2165350"/>
            <a:chOff x="6327458" y="2550795"/>
            <a:chExt cx="2165350" cy="2165350"/>
          </a:xfrm>
        </p:grpSpPr>
        <p:pic>
          <p:nvPicPr>
            <p:cNvPr id="42" name="图片 41" descr="图片包含 墙壁, 室内, 花瓶, 鲜花&#10;&#10;自动生成的说明"/>
            <p:cNvPicPr>
              <a:picLocks noChangeAspect="1"/>
            </p:cNvPicPr>
            <p:nvPr>
              <p:custDataLst>
                <p:tags r:id="rId12"/>
              </p:custDataLst>
            </p:nvPr>
          </p:nvPicPr>
          <p:blipFill rotWithShape="1">
            <a:blip r:embed="rId13" cstate="screen"/>
            <a:srcRect l="16667" r="16667"/>
            <a:stretch>
              <a:fillRect/>
            </a:stretch>
          </p:blipFill>
          <p:spPr>
            <a:xfrm>
              <a:off x="6418898" y="2659832"/>
              <a:ext cx="1963289" cy="1963289"/>
            </a:xfrm>
            <a:prstGeom prst="rect">
              <a:avLst/>
            </a:prstGeom>
          </p:spPr>
        </p:pic>
        <p:sp>
          <p:nvSpPr>
            <p:cNvPr id="24" name="矩形 23"/>
            <p:cNvSpPr/>
            <p:nvPr>
              <p:custDataLst>
                <p:tags r:id="rId14"/>
              </p:custDataLst>
            </p:nvPr>
          </p:nvSpPr>
          <p:spPr>
            <a:xfrm>
              <a:off x="6411913"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5" name="文本框 24"/>
            <p:cNvSpPr txBox="1"/>
            <p:nvPr>
              <p:custDataLst>
                <p:tags r:id="rId15"/>
              </p:custDataLst>
            </p:nvPr>
          </p:nvSpPr>
          <p:spPr>
            <a:xfrm>
              <a:off x="6658928" y="303403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02</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 name="矩形 10"/>
            <p:cNvSpPr/>
            <p:nvPr>
              <p:custDataLst>
                <p:tags r:id="rId16"/>
              </p:custDataLst>
            </p:nvPr>
          </p:nvSpPr>
          <p:spPr>
            <a:xfrm>
              <a:off x="6327458"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Tree>
    <p:custDataLst>
      <p:tags r:id="rId17"/>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9" name="文本框 38"/>
          <p:cNvSpPr txBox="1"/>
          <p:nvPr>
            <p:custDataLst>
              <p:tags r:id="rId2"/>
            </p:custDataLst>
          </p:nvPr>
        </p:nvSpPr>
        <p:spPr>
          <a:xfrm>
            <a:off x="5111116" y="694690"/>
            <a:ext cx="2581274"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rPr>
              <a:t>CONTENTS</a:t>
            </a:r>
            <a:endPar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5" name="文本框 34"/>
          <p:cNvSpPr txBox="1"/>
          <p:nvPr>
            <p:custDataLst>
              <p:tags r:id="rId3"/>
            </p:custDataLst>
          </p:nvPr>
        </p:nvSpPr>
        <p:spPr>
          <a:xfrm>
            <a:off x="1854835" y="416623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6" name="文本框 35"/>
          <p:cNvSpPr txBox="1"/>
          <p:nvPr>
            <p:custDataLst>
              <p:tags r:id="rId4"/>
            </p:custDataLst>
          </p:nvPr>
        </p:nvSpPr>
        <p:spPr>
          <a:xfrm>
            <a:off x="4459605" y="484187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7" name="文本框 36"/>
          <p:cNvSpPr txBox="1"/>
          <p:nvPr>
            <p:custDataLst>
              <p:tags r:id="rId5"/>
            </p:custDataLst>
          </p:nvPr>
        </p:nvSpPr>
        <p:spPr>
          <a:xfrm>
            <a:off x="7075170" y="4133850"/>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grpSp>
        <p:nvGrpSpPr>
          <p:cNvPr id="2" name="组合 1"/>
          <p:cNvGrpSpPr/>
          <p:nvPr>
            <p:custDataLst>
              <p:tags r:id="rId6"/>
            </p:custDataLst>
          </p:nvPr>
        </p:nvGrpSpPr>
        <p:grpSpPr>
          <a:xfrm>
            <a:off x="2456815" y="1804035"/>
            <a:ext cx="2165350" cy="2165350"/>
            <a:chOff x="2456815" y="1804035"/>
            <a:chExt cx="2165350" cy="2165350"/>
          </a:xfrm>
        </p:grpSpPr>
        <p:pic>
          <p:nvPicPr>
            <p:cNvPr id="43" name="图片 42" descr="图片包含 天空, 冒烟&#10;&#10;自动生成的说明"/>
            <p:cNvPicPr>
              <a:picLocks noChangeAspect="1"/>
            </p:cNvPicPr>
            <p:nvPr>
              <p:custDataLst>
                <p:tags r:id="rId7"/>
              </p:custDataLst>
            </p:nvPr>
          </p:nvPicPr>
          <p:blipFill rotWithShape="1">
            <a:blip r:embed="rId8" cstate="screen"/>
            <a:srcRect l="16667" r="16667"/>
            <a:stretch>
              <a:fillRect/>
            </a:stretch>
          </p:blipFill>
          <p:spPr>
            <a:xfrm>
              <a:off x="2573384" y="1905065"/>
              <a:ext cx="1963289" cy="1963289"/>
            </a:xfrm>
            <a:prstGeom prst="rect">
              <a:avLst/>
            </a:prstGeom>
          </p:spPr>
        </p:pic>
        <p:sp>
          <p:nvSpPr>
            <p:cNvPr id="19" name="矩形 18"/>
            <p:cNvSpPr/>
            <p:nvPr>
              <p:custDataLst>
                <p:tags r:id="rId9"/>
              </p:custDataLst>
            </p:nvPr>
          </p:nvSpPr>
          <p:spPr>
            <a:xfrm>
              <a:off x="2535555"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0" name="文本框 19"/>
            <p:cNvSpPr txBox="1"/>
            <p:nvPr>
              <p:custDataLst>
                <p:tags r:id="rId10"/>
              </p:custDataLst>
            </p:nvPr>
          </p:nvSpPr>
          <p:spPr>
            <a:xfrm>
              <a:off x="2788285" y="228727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01</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 name="矩形 6"/>
            <p:cNvSpPr/>
            <p:nvPr>
              <p:custDataLst>
                <p:tags r:id="rId11"/>
              </p:custDataLst>
            </p:nvPr>
          </p:nvSpPr>
          <p:spPr>
            <a:xfrm>
              <a:off x="2456815"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3" name="组合 2"/>
          <p:cNvGrpSpPr/>
          <p:nvPr>
            <p:custDataLst>
              <p:tags r:id="rId12"/>
            </p:custDataLst>
          </p:nvPr>
        </p:nvGrpSpPr>
        <p:grpSpPr>
          <a:xfrm>
            <a:off x="5019675" y="2550795"/>
            <a:ext cx="2165350" cy="2165350"/>
            <a:chOff x="5019675" y="2550795"/>
            <a:chExt cx="2165350" cy="2165350"/>
          </a:xfrm>
        </p:grpSpPr>
        <p:pic>
          <p:nvPicPr>
            <p:cNvPr id="42" name="图片 41" descr="图片包含 墙壁, 室内, 花瓶, 鲜花&#10;&#10;自动生成的说明"/>
            <p:cNvPicPr>
              <a:picLocks noChangeAspect="1"/>
            </p:cNvPicPr>
            <p:nvPr>
              <p:custDataLst>
                <p:tags r:id="rId13"/>
              </p:custDataLst>
            </p:nvPr>
          </p:nvPicPr>
          <p:blipFill rotWithShape="1">
            <a:blip r:embed="rId14" cstate="screen"/>
            <a:srcRect l="16667" r="16667"/>
            <a:stretch>
              <a:fillRect/>
            </a:stretch>
          </p:blipFill>
          <p:spPr>
            <a:xfrm>
              <a:off x="5111115" y="2659832"/>
              <a:ext cx="1963289" cy="1963289"/>
            </a:xfrm>
            <a:prstGeom prst="rect">
              <a:avLst/>
            </a:prstGeom>
          </p:spPr>
        </p:pic>
        <p:sp>
          <p:nvSpPr>
            <p:cNvPr id="24" name="矩形 23"/>
            <p:cNvSpPr/>
            <p:nvPr>
              <p:custDataLst>
                <p:tags r:id="rId15"/>
              </p:custDataLst>
            </p:nvPr>
          </p:nvSpPr>
          <p:spPr>
            <a:xfrm>
              <a:off x="5104130"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5" name="文本框 24"/>
            <p:cNvSpPr txBox="1"/>
            <p:nvPr>
              <p:custDataLst>
                <p:tags r:id="rId16"/>
              </p:custDataLst>
            </p:nvPr>
          </p:nvSpPr>
          <p:spPr>
            <a:xfrm>
              <a:off x="5351145" y="303403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02</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 name="矩形 10"/>
            <p:cNvSpPr/>
            <p:nvPr>
              <p:custDataLst>
                <p:tags r:id="rId17"/>
              </p:custDataLst>
            </p:nvPr>
          </p:nvSpPr>
          <p:spPr>
            <a:xfrm>
              <a:off x="5019675"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5" name="组合 4"/>
          <p:cNvGrpSpPr/>
          <p:nvPr>
            <p:custDataLst>
              <p:tags r:id="rId18"/>
            </p:custDataLst>
          </p:nvPr>
        </p:nvGrpSpPr>
        <p:grpSpPr>
          <a:xfrm>
            <a:off x="7692390" y="1804035"/>
            <a:ext cx="2165350" cy="2165350"/>
            <a:chOff x="7692390" y="1804035"/>
            <a:chExt cx="2165350" cy="2165350"/>
          </a:xfrm>
        </p:grpSpPr>
        <p:pic>
          <p:nvPicPr>
            <p:cNvPr id="41" name="图片 40" descr="图片包含 植物, 花瓶, 鲜花, 绿色&#10;&#10;自动生成的说明"/>
            <p:cNvPicPr>
              <a:picLocks noChangeAspect="1"/>
            </p:cNvPicPr>
            <p:nvPr>
              <p:custDataLst>
                <p:tags r:id="rId19"/>
              </p:custDataLst>
            </p:nvPr>
          </p:nvPicPr>
          <p:blipFill rotWithShape="1">
            <a:blip r:embed="rId20" cstate="screen"/>
            <a:srcRect l="16667" r="16667"/>
            <a:stretch>
              <a:fillRect/>
            </a:stretch>
          </p:blipFill>
          <p:spPr>
            <a:xfrm>
              <a:off x="7806548" y="1905064"/>
              <a:ext cx="1963289" cy="1963289"/>
            </a:xfrm>
            <a:prstGeom prst="rect">
              <a:avLst/>
            </a:prstGeom>
          </p:spPr>
        </p:pic>
        <p:sp>
          <p:nvSpPr>
            <p:cNvPr id="28" name="矩形 27"/>
            <p:cNvSpPr/>
            <p:nvPr>
              <p:custDataLst>
                <p:tags r:id="rId21"/>
              </p:custDataLst>
            </p:nvPr>
          </p:nvSpPr>
          <p:spPr>
            <a:xfrm>
              <a:off x="7811452" y="1916496"/>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文本框 28"/>
            <p:cNvSpPr txBox="1"/>
            <p:nvPr>
              <p:custDataLst>
                <p:tags r:id="rId22"/>
              </p:custDataLst>
            </p:nvPr>
          </p:nvSpPr>
          <p:spPr>
            <a:xfrm>
              <a:off x="8016557" y="2302576"/>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03</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 name="矩形 14"/>
            <p:cNvSpPr/>
            <p:nvPr>
              <p:custDataLst>
                <p:tags r:id="rId23"/>
              </p:custDataLst>
            </p:nvPr>
          </p:nvSpPr>
          <p:spPr>
            <a:xfrm>
              <a:off x="7692390"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Tree>
    <p:custDataLst>
      <p:tags r:id="rId24"/>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5" name="文本框 34"/>
          <p:cNvSpPr txBox="1"/>
          <p:nvPr>
            <p:custDataLst>
              <p:tags r:id="rId2"/>
            </p:custDataLst>
          </p:nvPr>
        </p:nvSpPr>
        <p:spPr>
          <a:xfrm>
            <a:off x="512445" y="416623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6" name="文本框 35"/>
          <p:cNvSpPr txBox="1"/>
          <p:nvPr>
            <p:custDataLst>
              <p:tags r:id="rId3"/>
            </p:custDataLst>
          </p:nvPr>
        </p:nvSpPr>
        <p:spPr>
          <a:xfrm>
            <a:off x="3117215" y="484187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7" name="文本框 36"/>
          <p:cNvSpPr txBox="1"/>
          <p:nvPr>
            <p:custDataLst>
              <p:tags r:id="rId4"/>
            </p:custDataLst>
          </p:nvPr>
        </p:nvSpPr>
        <p:spPr>
          <a:xfrm>
            <a:off x="5732780" y="4133850"/>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8" name="文本框 37"/>
          <p:cNvSpPr txBox="1"/>
          <p:nvPr>
            <p:custDataLst>
              <p:tags r:id="rId5"/>
            </p:custDataLst>
          </p:nvPr>
        </p:nvSpPr>
        <p:spPr>
          <a:xfrm>
            <a:off x="8453755" y="4923155"/>
            <a:ext cx="3261995" cy="488950"/>
          </a:xfrm>
          <a:prstGeom prst="rect">
            <a:avLst/>
          </a:prstGeom>
          <a:noFill/>
        </p:spPr>
        <p:txBody>
          <a:bodyPr wrap="square" rtlCol="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Meiryo UI" panose="020B0604030504040204" pitchFamily="50" charset="-128"/>
                <a:ea typeface="Meiryo UI" panose="020B0604030504040204" pitchFamily="50" charset="-128"/>
                <a:sym typeface="+mn-ea"/>
              </a:rPr>
              <a:t>Click here to add the title</a:t>
            </a:r>
            <a:endParaRPr lang="en-US" altLang="zh-CN" sz="2000">
              <a:latin typeface="Meiryo UI" panose="020B0604030504040204" pitchFamily="50" charset="-128"/>
              <a:ea typeface="Meiryo UI" panose="020B0604030504040204" pitchFamily="50" charset="-128"/>
              <a:sym typeface="+mn-ea"/>
            </a:endParaRPr>
          </a:p>
        </p:txBody>
      </p:sp>
      <p:sp>
        <p:nvSpPr>
          <p:cNvPr id="39" name="文本框 38"/>
          <p:cNvSpPr txBox="1"/>
          <p:nvPr>
            <p:custDataLst>
              <p:tags r:id="rId6"/>
            </p:custDataLst>
          </p:nvPr>
        </p:nvSpPr>
        <p:spPr>
          <a:xfrm>
            <a:off x="5159829" y="694690"/>
            <a:ext cx="2500428"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rPr>
              <a:t>CONTENTS</a:t>
            </a:r>
            <a:endParaRPr lang="en-US" altLang="zh-CN" sz="44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6" name="组合 5"/>
          <p:cNvGrpSpPr/>
          <p:nvPr>
            <p:custDataLst>
              <p:tags r:id="rId7"/>
            </p:custDataLst>
          </p:nvPr>
        </p:nvGrpSpPr>
        <p:grpSpPr>
          <a:xfrm>
            <a:off x="1114425" y="1804035"/>
            <a:ext cx="2165350" cy="2165350"/>
            <a:chOff x="1114425" y="1804035"/>
            <a:chExt cx="2165350" cy="2165350"/>
          </a:xfrm>
        </p:grpSpPr>
        <p:pic>
          <p:nvPicPr>
            <p:cNvPr id="43" name="图片 42" descr="图片包含 天空, 冒烟&#10;&#10;自动生成的说明"/>
            <p:cNvPicPr>
              <a:picLocks noChangeAspect="1"/>
            </p:cNvPicPr>
            <p:nvPr>
              <p:custDataLst>
                <p:tags r:id="rId8"/>
              </p:custDataLst>
            </p:nvPr>
          </p:nvPicPr>
          <p:blipFill rotWithShape="1">
            <a:blip r:embed="rId9" cstate="screen"/>
            <a:srcRect l="16667" r="16667"/>
            <a:stretch>
              <a:fillRect/>
            </a:stretch>
          </p:blipFill>
          <p:spPr>
            <a:xfrm>
              <a:off x="1230994" y="1905065"/>
              <a:ext cx="1963289" cy="1963289"/>
            </a:xfrm>
            <a:prstGeom prst="rect">
              <a:avLst/>
            </a:prstGeom>
          </p:spPr>
        </p:pic>
        <p:sp>
          <p:nvSpPr>
            <p:cNvPr id="19" name="矩形 18"/>
            <p:cNvSpPr/>
            <p:nvPr>
              <p:custDataLst>
                <p:tags r:id="rId10"/>
              </p:custDataLst>
            </p:nvPr>
          </p:nvSpPr>
          <p:spPr>
            <a:xfrm>
              <a:off x="1193165"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0" name="文本框 19"/>
            <p:cNvSpPr txBox="1"/>
            <p:nvPr>
              <p:custDataLst>
                <p:tags r:id="rId11"/>
              </p:custDataLst>
            </p:nvPr>
          </p:nvSpPr>
          <p:spPr>
            <a:xfrm>
              <a:off x="1445895" y="228727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01</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 name="矩形 6"/>
            <p:cNvSpPr/>
            <p:nvPr>
              <p:custDataLst>
                <p:tags r:id="rId12"/>
              </p:custDataLst>
            </p:nvPr>
          </p:nvSpPr>
          <p:spPr>
            <a:xfrm>
              <a:off x="1114425"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5" name="组合 4"/>
          <p:cNvGrpSpPr/>
          <p:nvPr>
            <p:custDataLst>
              <p:tags r:id="rId13"/>
            </p:custDataLst>
          </p:nvPr>
        </p:nvGrpSpPr>
        <p:grpSpPr>
          <a:xfrm>
            <a:off x="3677285" y="2550795"/>
            <a:ext cx="2165350" cy="2165350"/>
            <a:chOff x="3677285" y="2550795"/>
            <a:chExt cx="2165350" cy="2165350"/>
          </a:xfrm>
        </p:grpSpPr>
        <p:pic>
          <p:nvPicPr>
            <p:cNvPr id="42" name="图片 41" descr="图片包含 墙壁, 室内, 花瓶, 鲜花&#10;&#10;自动生成的说明"/>
            <p:cNvPicPr>
              <a:picLocks noChangeAspect="1"/>
            </p:cNvPicPr>
            <p:nvPr>
              <p:custDataLst>
                <p:tags r:id="rId14"/>
              </p:custDataLst>
            </p:nvPr>
          </p:nvPicPr>
          <p:blipFill rotWithShape="1">
            <a:blip r:embed="rId15" cstate="screen"/>
            <a:srcRect l="16667" r="16667"/>
            <a:stretch>
              <a:fillRect/>
            </a:stretch>
          </p:blipFill>
          <p:spPr>
            <a:xfrm>
              <a:off x="3768725" y="2659832"/>
              <a:ext cx="1963289" cy="1963289"/>
            </a:xfrm>
            <a:prstGeom prst="rect">
              <a:avLst/>
            </a:prstGeom>
          </p:spPr>
        </p:pic>
        <p:sp>
          <p:nvSpPr>
            <p:cNvPr id="24" name="矩形 23"/>
            <p:cNvSpPr/>
            <p:nvPr>
              <p:custDataLst>
                <p:tags r:id="rId16"/>
              </p:custDataLst>
            </p:nvPr>
          </p:nvSpPr>
          <p:spPr>
            <a:xfrm>
              <a:off x="3761740"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5" name="文本框 24"/>
            <p:cNvSpPr txBox="1"/>
            <p:nvPr>
              <p:custDataLst>
                <p:tags r:id="rId17"/>
              </p:custDataLst>
            </p:nvPr>
          </p:nvSpPr>
          <p:spPr>
            <a:xfrm>
              <a:off x="4008755" y="303403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02</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1" name="矩形 10"/>
            <p:cNvSpPr/>
            <p:nvPr>
              <p:custDataLst>
                <p:tags r:id="rId18"/>
              </p:custDataLst>
            </p:nvPr>
          </p:nvSpPr>
          <p:spPr>
            <a:xfrm>
              <a:off x="3677285"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3" name="组合 2"/>
          <p:cNvGrpSpPr/>
          <p:nvPr>
            <p:custDataLst>
              <p:tags r:id="rId19"/>
            </p:custDataLst>
          </p:nvPr>
        </p:nvGrpSpPr>
        <p:grpSpPr>
          <a:xfrm>
            <a:off x="6350000" y="1804035"/>
            <a:ext cx="2165350" cy="2165350"/>
            <a:chOff x="6350000" y="1804035"/>
            <a:chExt cx="2165350" cy="2165350"/>
          </a:xfrm>
        </p:grpSpPr>
        <p:pic>
          <p:nvPicPr>
            <p:cNvPr id="41" name="图片 40" descr="图片包含 植物, 花瓶, 鲜花, 绿色&#10;&#10;自动生成的说明"/>
            <p:cNvPicPr>
              <a:picLocks noChangeAspect="1"/>
            </p:cNvPicPr>
            <p:nvPr>
              <p:custDataLst>
                <p:tags r:id="rId20"/>
              </p:custDataLst>
            </p:nvPr>
          </p:nvPicPr>
          <p:blipFill rotWithShape="1">
            <a:blip r:embed="rId21" cstate="screen"/>
            <a:srcRect l="16667" r="16667"/>
            <a:stretch>
              <a:fillRect/>
            </a:stretch>
          </p:blipFill>
          <p:spPr>
            <a:xfrm>
              <a:off x="6464158" y="1905064"/>
              <a:ext cx="1963289" cy="1963289"/>
            </a:xfrm>
            <a:prstGeom prst="rect">
              <a:avLst/>
            </a:prstGeom>
          </p:spPr>
        </p:pic>
        <p:sp>
          <p:nvSpPr>
            <p:cNvPr id="28" name="矩形 27"/>
            <p:cNvSpPr/>
            <p:nvPr>
              <p:custDataLst>
                <p:tags r:id="rId22"/>
              </p:custDataLst>
            </p:nvPr>
          </p:nvSpPr>
          <p:spPr>
            <a:xfrm>
              <a:off x="6469062" y="1916496"/>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文本框 28"/>
            <p:cNvSpPr txBox="1"/>
            <p:nvPr>
              <p:custDataLst>
                <p:tags r:id="rId23"/>
              </p:custDataLst>
            </p:nvPr>
          </p:nvSpPr>
          <p:spPr>
            <a:xfrm>
              <a:off x="6674167" y="2302576"/>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03</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 name="矩形 14"/>
            <p:cNvSpPr/>
            <p:nvPr>
              <p:custDataLst>
                <p:tags r:id="rId24"/>
              </p:custDataLst>
            </p:nvPr>
          </p:nvSpPr>
          <p:spPr>
            <a:xfrm>
              <a:off x="6350000"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grpSp>
        <p:nvGrpSpPr>
          <p:cNvPr id="2" name="组合 1"/>
          <p:cNvGrpSpPr/>
          <p:nvPr>
            <p:custDataLst>
              <p:tags r:id="rId25"/>
            </p:custDataLst>
          </p:nvPr>
        </p:nvGrpSpPr>
        <p:grpSpPr>
          <a:xfrm>
            <a:off x="9008110" y="2550795"/>
            <a:ext cx="2165350" cy="2165350"/>
            <a:chOff x="9008110" y="2550795"/>
            <a:chExt cx="2165350" cy="2165350"/>
          </a:xfrm>
        </p:grpSpPr>
        <p:pic>
          <p:nvPicPr>
            <p:cNvPr id="40" name="图片 39" descr="图片包含 室内, 墙壁, 房间, 天空&#10;&#10;自动生成的说明"/>
            <p:cNvPicPr>
              <a:picLocks noChangeAspect="1"/>
            </p:cNvPicPr>
            <p:nvPr>
              <p:custDataLst>
                <p:tags r:id="rId26"/>
              </p:custDataLst>
            </p:nvPr>
          </p:nvPicPr>
          <p:blipFill rotWithShape="1">
            <a:blip r:embed="rId27" cstate="screen"/>
            <a:srcRect l="16667" r="16667"/>
            <a:stretch>
              <a:fillRect/>
            </a:stretch>
          </p:blipFill>
          <p:spPr>
            <a:xfrm>
              <a:off x="9108922" y="2654099"/>
              <a:ext cx="1963289" cy="1963289"/>
            </a:xfrm>
            <a:prstGeom prst="rect">
              <a:avLst/>
            </a:prstGeom>
          </p:spPr>
        </p:pic>
        <p:sp>
          <p:nvSpPr>
            <p:cNvPr id="32" name="矩形 31"/>
            <p:cNvSpPr/>
            <p:nvPr>
              <p:custDataLst>
                <p:tags r:id="rId28"/>
              </p:custDataLst>
            </p:nvPr>
          </p:nvSpPr>
          <p:spPr>
            <a:xfrm>
              <a:off x="9109075"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文本框 32"/>
            <p:cNvSpPr txBox="1"/>
            <p:nvPr>
              <p:custDataLst>
                <p:tags r:id="rId29"/>
              </p:custDataLst>
            </p:nvPr>
          </p:nvSpPr>
          <p:spPr>
            <a:xfrm>
              <a:off x="9339580" y="3034030"/>
              <a:ext cx="1502410" cy="119888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rPr>
                <a:t>04</a:t>
              </a:r>
              <a:endParaRPr kumimoji="0" lang="en-US" altLang="zh-CN" sz="7200" b="1" i="0" u="none" strike="noStrike" kern="1200" cap="none" spc="0" normalizeH="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8" name="矩形 17"/>
            <p:cNvSpPr/>
            <p:nvPr>
              <p:custDataLst>
                <p:tags r:id="rId30"/>
              </p:custDataLst>
            </p:nvPr>
          </p:nvSpPr>
          <p:spPr>
            <a:xfrm>
              <a:off x="9008110"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Tree>
    <p:custDataLst>
      <p:tags r:id="rId3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2347684" y="2195921"/>
            <a:ext cx="2165350" cy="2165350"/>
            <a:chOff x="2347684" y="2195921"/>
            <a:chExt cx="2165350" cy="2165350"/>
          </a:xfrm>
        </p:grpSpPr>
        <p:pic>
          <p:nvPicPr>
            <p:cNvPr id="27" name="图片 26" descr="图片包含 天空, 冒烟&#10;&#10;自动生成的说明"/>
            <p:cNvPicPr>
              <a:picLocks noChangeAspect="1"/>
            </p:cNvPicPr>
            <p:nvPr>
              <p:custDataLst>
                <p:tags r:id="rId2"/>
              </p:custDataLst>
            </p:nvPr>
          </p:nvPicPr>
          <p:blipFill rotWithShape="1">
            <a:blip r:embed="rId3" cstate="screen"/>
            <a:srcRect l="16667" r="16667"/>
            <a:stretch>
              <a:fillRect/>
            </a:stretch>
          </p:blipFill>
          <p:spPr>
            <a:xfrm>
              <a:off x="2464253" y="2296951"/>
              <a:ext cx="1963289" cy="1963289"/>
            </a:xfrm>
            <a:prstGeom prst="rect">
              <a:avLst/>
            </a:prstGeom>
          </p:spPr>
        </p:pic>
        <p:sp>
          <p:nvSpPr>
            <p:cNvPr id="28" name="矩形 27"/>
            <p:cNvSpPr/>
            <p:nvPr>
              <p:custDataLst>
                <p:tags r:id="rId4"/>
              </p:custDataLst>
            </p:nvPr>
          </p:nvSpPr>
          <p:spPr>
            <a:xfrm>
              <a:off x="2426424" y="2277836"/>
              <a:ext cx="2000885" cy="1971040"/>
            </a:xfrm>
            <a:prstGeom prst="rect">
              <a:avLst/>
            </a:prstGeom>
            <a:solidFill>
              <a:srgbClr val="E7D68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矩形 28"/>
            <p:cNvSpPr/>
            <p:nvPr>
              <p:custDataLst>
                <p:tags r:id="rId5"/>
              </p:custDataLst>
            </p:nvPr>
          </p:nvSpPr>
          <p:spPr>
            <a:xfrm>
              <a:off x="2347684" y="2195921"/>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25" name="文本框 24"/>
          <p:cNvSpPr txBox="1"/>
          <p:nvPr userDrawn="1">
            <p:custDataLst>
              <p:tags r:id="rId6"/>
            </p:custDataLst>
          </p:nvPr>
        </p:nvSpPr>
        <p:spPr>
          <a:xfrm>
            <a:off x="2679154" y="2625181"/>
            <a:ext cx="1502410" cy="1323340"/>
          </a:xfrm>
          <a:prstGeom prst="rect">
            <a:avLst/>
          </a:prstGeom>
          <a:noFill/>
        </p:spPr>
        <p:txBody>
          <a:bodyPr wrap="square" rtlCol="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noProof="0" dirty="0">
                <a:ln>
                  <a:noFill/>
                </a:ln>
                <a:solidFill>
                  <a:schemeClr val="bg1"/>
                </a:solidFill>
                <a:effectLst/>
                <a:uLnTx/>
                <a:uFillTx/>
                <a:latin typeface="Meiryo UI" panose="020B0604030504040204" pitchFamily="50" charset="-128"/>
                <a:ea typeface="Meiryo UI" panose="020B0604030504040204" pitchFamily="50" charset="-128"/>
              </a:rPr>
              <a:t>01</a:t>
            </a:r>
            <a:endParaRPr kumimoji="0" lang="en-US" altLang="zh-CN" sz="8000" b="1" i="0" u="none" strike="noStrike" kern="1200" cap="none" spc="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 name="标题 1"/>
          <p:cNvSpPr>
            <a:spLocks noGrp="1"/>
          </p:cNvSpPr>
          <p:nvPr>
            <p:ph type="title"/>
            <p:custDataLst>
              <p:tags r:id="rId7"/>
            </p:custDataLst>
          </p:nvPr>
        </p:nvSpPr>
        <p:spPr>
          <a:xfrm>
            <a:off x="5533730" y="2829268"/>
            <a:ext cx="3979116" cy="916067"/>
          </a:xfrm>
        </p:spPr>
        <p:txBody>
          <a:bodyPr>
            <a:normAutofit fontScale="90000"/>
          </a:bodyPr>
          <a:lstStyle/>
          <a:p>
            <a:r>
              <a:rPr lang="en-US" altLang="zh-CN" dirty="0"/>
              <a:t>Enter title</a:t>
            </a:r>
            <a:endParaRPr lang="en-US" altLang="zh-CN" dirty="0"/>
          </a:p>
        </p:txBody>
      </p:sp>
    </p:spTree>
    <p:custDataLst>
      <p:tags r:id="rId8"/>
    </p:custDataLst>
  </p:cSld>
  <p:clrMapOvr>
    <a:masterClrMapping/>
  </p:clrMapOvr>
  <p:transition spd="med" advClick="0" advTm="0">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608664" y="5202435"/>
            <a:ext cx="10973399" cy="10439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a:ln w="3175">
                  <a:noFill/>
                  <a:prstDash val="dash"/>
                </a:ln>
                <a:solidFill>
                  <a:schemeClr val="tx1">
                    <a:lumMod val="85000"/>
                    <a:lumOff val="15000"/>
                  </a:schemeClr>
                </a:solidFill>
                <a:latin typeface="Meiryo UI" panose="020B0604030504040204" pitchFamily="50" charset="-128"/>
                <a:ea typeface="Meiryo UI" panose="020B0604030504040204" pitchFamily="50" charset="-128"/>
                <a:cs typeface="Arial" panose="020B0604020202020204" pitchFamily="34" charset="0"/>
              </a:rPr>
              <a:t>Click here to add the text, the text is the extraction of your thought, please try to explain your point of view as succinctly as possible.</a:t>
            </a:r>
            <a:endParaRPr lang="en-US" altLang="zh-CN" sz="1800" spc="50">
              <a:ln w="3175">
                <a:noFill/>
                <a:prstDash val="dash"/>
              </a:ln>
              <a:solidFill>
                <a:schemeClr val="tx1">
                  <a:lumMod val="85000"/>
                  <a:lumOff val="1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 name="Title 6"/>
          <p:cNvSpPr txBox="1"/>
          <p:nvPr userDrawn="1">
            <p:custDataLst>
              <p:tags r:id="rId2"/>
            </p:custDataLst>
          </p:nvPr>
        </p:nvSpPr>
        <p:spPr>
          <a:xfrm>
            <a:off x="609299" y="4486088"/>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a:ln w="3175">
                  <a:noFill/>
                  <a:prstDash val="dash"/>
                </a:ln>
                <a:solidFill>
                  <a:schemeClr val="tx1">
                    <a:lumMod val="85000"/>
                    <a:lumOff val="15000"/>
                  </a:schemeClr>
                </a:solidFill>
                <a:latin typeface="Meiryo UI" panose="020B0604030504040204" pitchFamily="50" charset="-128"/>
                <a:ea typeface="Meiryo UI" panose="020B0604030504040204" pitchFamily="50" charset="-128"/>
                <a:cs typeface="Arial" panose="020B0604020202020204" pitchFamily="34" charset="0"/>
              </a:rPr>
              <a:t>Click here to add the title</a:t>
            </a:r>
            <a:endParaRPr lang="en-US" altLang="zh-CN" sz="3200" b="1" spc="300">
              <a:ln w="3175">
                <a:noFill/>
                <a:prstDash val="dash"/>
              </a:ln>
              <a:solidFill>
                <a:schemeClr val="tx1">
                  <a:lumMod val="85000"/>
                  <a:lumOff val="15000"/>
                </a:schemeClr>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4" name="图片 3" descr="C:\Users\Kingsoft\Desktop\图片库\简约盆栽\botanical-cactus-cactus-plant-403571.jpgbotanical-cactus-cactus-plant-403571"/>
          <p:cNvPicPr>
            <a:picLocks noChangeAspect="1"/>
          </p:cNvPicPr>
          <p:nvPr>
            <p:custDataLst>
              <p:tags r:id="rId3"/>
            </p:custDataLst>
          </p:nvPr>
        </p:nvPicPr>
        <p:blipFill rotWithShape="1">
          <a:blip r:embed="rId4"/>
          <a:srcRect t="17108" b="33016"/>
          <a:stretch>
            <a:fillRect/>
          </a:stretch>
        </p:blipFill>
        <p:spPr>
          <a:xfrm>
            <a:off x="609298" y="611626"/>
            <a:ext cx="10970099" cy="3647662"/>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en-US" altLang="zh-CN"/>
              <a:t>Click here to add the title</a:t>
            </a:r>
            <a:endParaRPr lang="en-US" altLang="zh-CN"/>
          </a:p>
        </p:txBody>
      </p:sp>
      <p:sp>
        <p:nvSpPr>
          <p:cNvPr id="4" name="内容占位符 3"/>
          <p:cNvSpPr>
            <a:spLocks noGrp="1"/>
          </p:cNvSpPr>
          <p:nvPr>
            <p:ph sz="quarter" idx="13"/>
            <p:custDataLst>
              <p:tags r:id="rId2"/>
            </p:custDataLst>
          </p:nvPr>
        </p:nvSpPr>
        <p:spPr/>
        <p:txBody>
          <a:bodyPr>
            <a:normAutofit fontScale="92500" lnSpcReduction="20000"/>
          </a:bodyPr>
          <a:lstStyle/>
          <a:p>
            <a:pPr marL="0" indent="0">
              <a:buNone/>
            </a:pPr>
            <a:r>
              <a:rPr lang="en-US" altLang="zh-CN" dirty="0"/>
              <a:t>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a:p>
            <a:pPr marL="0" indent="0">
              <a:buNone/>
            </a:pPr>
            <a:r>
              <a:rPr lang="en-US" altLang="zh-CN" dirty="0"/>
              <a:t>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5" name="文本占位符 4"/>
          <p:cNvSpPr>
            <a:spLocks noGrp="1"/>
          </p:cNvSpPr>
          <p:nvPr>
            <p:ph type="body" sz="quarter" idx="13"/>
            <p:custDataLst>
              <p:tags r:id="rId2"/>
            </p:custDataLst>
          </p:nvPr>
        </p:nvSpPr>
        <p:spPr/>
        <p:txBody>
          <a:bodyPr>
            <a:normAutofit fontScale="92500" lnSpcReduction="20000"/>
          </a:bodyPr>
          <a:lstStyle/>
          <a:p>
            <a:pPr marL="0" indent="0">
              <a:buNone/>
            </a:pPr>
            <a:r>
              <a:rPr lang="en-US" altLang="zh-CN" dirty="0"/>
              <a:t>Click here to add the text, the text is the extraction of your thought, please try to explain your point of view as succinctly as possible.</a:t>
            </a:r>
            <a:endParaRPr lang="en-US" altLang="zh-CN" dirty="0"/>
          </a:p>
          <a:p>
            <a:pPr marL="0" indent="0">
              <a:buNone/>
            </a:pPr>
            <a:r>
              <a:rPr lang="en-US" altLang="zh-CN" dirty="0"/>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p:txBody>
      </p:sp>
      <p:pic>
        <p:nvPicPr>
          <p:cNvPr id="9" name="内容占位符 8" descr="图片1"/>
          <p:cNvPicPr>
            <a:picLocks noGrp="1" noChangeAspect="1"/>
          </p:cNvPicPr>
          <p:nvPr>
            <p:ph sz="quarter" idx="14"/>
            <p:custDataLst>
              <p:tags r:id="rId3"/>
            </p:custDataLst>
          </p:nvPr>
        </p:nvPicPr>
        <p:blipFill>
          <a:blip r:embed="rId4"/>
          <a:stretch>
            <a:fillRect/>
          </a:stretch>
        </p:blipFill>
        <p:spPr>
          <a:xfrm>
            <a:off x="5102225" y="770255"/>
            <a:ext cx="6476365" cy="508762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6" name="文本占位符 5"/>
          <p:cNvSpPr>
            <a:spLocks noGrp="1"/>
          </p:cNvSpPr>
          <p:nvPr>
            <p:ph type="body" sz="quarter" idx="13"/>
            <p:custDataLst>
              <p:tags r:id="rId2"/>
            </p:custDataLst>
          </p:nvPr>
        </p:nvSpPr>
        <p:spPr/>
        <p:txBody>
          <a:bodyPr/>
          <a:lstStyle/>
          <a:p>
            <a:pPr marL="0" indent="0">
              <a:buNone/>
            </a:pPr>
            <a:r>
              <a:rPr lang="en-US" altLang="zh-CN"/>
              <a:t>Click here to add the text, the text is the extraction of your thought, please try to explain your point of view as succinctly as possible.</a:t>
            </a:r>
            <a:endParaRPr lang="en-US" altLang="zh-CN"/>
          </a:p>
        </p:txBody>
      </p:sp>
      <p:pic>
        <p:nvPicPr>
          <p:cNvPr id="3" name="内容占位符 2" descr="图片2"/>
          <p:cNvPicPr>
            <a:picLocks noGrp="1" noChangeAspect="1"/>
          </p:cNvPicPr>
          <p:nvPr>
            <p:ph sz="quarter" idx="14"/>
            <p:custDataLst>
              <p:tags r:id="rId3"/>
            </p:custDataLst>
          </p:nvPr>
        </p:nvPicPr>
        <p:blipFill>
          <a:blip r:embed="rId4"/>
          <a:stretch>
            <a:fillRect/>
          </a:stretch>
        </p:blipFill>
        <p:spPr>
          <a:xfrm>
            <a:off x="614045" y="2807970"/>
            <a:ext cx="10962005" cy="343090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 name="KSO_WM_UNIT_SUBTYPE" val="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3"/>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3"/>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TEMPLATE_SUBCATEGORY" val="0"/>
  <p:tag name="KSO_WM_TEMPLATE_COLOR_TYPE" val="1"/>
  <p:tag name="KSO_WM_TEMPLATE_THUMBS_INDEX" val="1、4、5、6、7、8、9、10、11、12、13"/>
  <p:tag name="KSO_WM_TAG_VERSION" val="1.0"/>
  <p:tag name="KSO_WM_BEAUTIFY_FLAG" val="#wm#"/>
  <p:tag name="KSO_WM_TEMPLATE_CATEGORY" val="custom"/>
  <p:tag name="KSO_WM_TEMPLATE_INDEX" val="20202683"/>
  <p:tag name="KSO_WM_TEMPLATE_MASTER_TYPE" val="1"/>
  <p:tag name="KSO_WM_TEMPLATE_MASTER_THUMB_INDEX" val="18"/>
</p:tagLst>
</file>

<file path=ppt/tags/tag13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2"/>
  <p:tag name="KSO_WM_UNIT_ID" val="custom20202683_1*b*2"/>
  <p:tag name="KSO_WM_TEMPLATE_CATEGORY" val="custom"/>
  <p:tag name="KSO_WM_TEMPLATE_INDEX" val="20202683"/>
  <p:tag name="KSO_WM_UNIT_LAYERLEVEL" val="1"/>
  <p:tag name="KSO_WM_TAG_VERSION" val="1.0"/>
  <p:tag name="KSO_WM_BEAUTIFY_FLAG" val="#wm#"/>
  <p:tag name="KSO_WM_UNIT_PRESET_TEXT" val="Click here to add a subtitle"/>
</p:tagLst>
</file>

<file path=ppt/tags/tag137.xml><?xml version="1.0" encoding="utf-8"?>
<p:tagLst xmlns:p="http://schemas.openxmlformats.org/presentationml/2006/main">
  <p:tag name="KSO_WM_TEMPLATE_THUMBS_INDEX" val="1、4、5、6、7、8、9、10、11、12、13"/>
  <p:tag name="KSO_WM_SLIDE_ID" val="custom2020268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83"/>
  <p:tag name="KSO_WM_SLIDE_LAYOUT" val="a_b"/>
  <p:tag name="KSO_WM_SLIDE_LAYOUT_CNT" val="1_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2*i*2"/>
  <p:tag name="KSO_WM_TEMPLATE_CATEGORY" val="custom"/>
  <p:tag name="KSO_WM_TEMPLATE_INDEX" val="2020268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2*i*3"/>
  <p:tag name="KSO_WM_TEMPLATE_CATEGORY" val="custom"/>
  <p:tag name="KSO_WM_TEMPLATE_INDEX" val="2020268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52.xml><?xml version="1.0" encoding="utf-8"?>
<p:tagLst xmlns:p="http://schemas.openxmlformats.org/presentationml/2006/main">
  <p:tag name="KSO_WM_SLIDE_ID" val="custom20202683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3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3_1"/>
  <p:tag name="KSO_WM_UNIT_PRESET_TEXT" val="Click here to add to the title"/>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3*i*2"/>
  <p:tag name="KSO_WM_TEMPLATE_CATEGORY" val="custom"/>
  <p:tag name="KSO_WM_TEMPLATE_INDEX" val="2020268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3*i*3"/>
  <p:tag name="KSO_WM_TEMPLATE_CATEGORY" val="custom"/>
  <p:tag name="KSO_WM_TEMPLATE_INDEX" val="2020268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83_3*i*4"/>
  <p:tag name="KSO_WM_TEMPLATE_CATEGORY" val="custom"/>
  <p:tag name="KSO_WM_TEMPLATE_INDEX" val="2020268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3"/>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5"/>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5"/>
</p:tagLst>
</file>

<file path=ppt/tags/tag173.xml><?xml version="1.0" encoding="utf-8"?>
<p:tagLst xmlns:p="http://schemas.openxmlformats.org/presentationml/2006/main">
  <p:tag name="KSO_WM_SLIDE_ID" val="custom20202683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3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3_1"/>
  <p:tag name="KSO_WM_UNIT_PRESET_TEXT" val="Click here to add to the title"/>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4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4_1"/>
  <p:tag name="KSO_WM_UNIT_PRESET_TEXT" val="Click here to add to the title"/>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4*i*2"/>
  <p:tag name="KSO_WM_TEMPLATE_CATEGORY" val="custom"/>
  <p:tag name="KSO_WM_TEMPLATE_INDEX" val="2020268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4*i*3"/>
  <p:tag name="KSO_WM_TEMPLATE_CATEGORY" val="custom"/>
  <p:tag name="KSO_WM_TEMPLATE_INDEX" val="2020268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83_4*i*4"/>
  <p:tag name="KSO_WM_TEMPLATE_CATEGORY" val="custom"/>
  <p:tag name="KSO_WM_TEMPLATE_INDEX" val="2020268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5"/>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2683_4*i*5"/>
  <p:tag name="KSO_WM_TEMPLATE_CATEGORY" val="custom"/>
  <p:tag name="KSO_WM_TEMPLATE_INDEX" val="2020268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3"/>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ID" val="custom20202683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1"/>
  <p:tag name="KSO_WM_TEMPLATE_CATEGORY" val="custom"/>
  <p:tag name="KSO_WM_TEMPLATE_INDEX" val="20202683"/>
  <p:tag name="KSO_WM_UNIT_LAYERLEVEL" val="1"/>
  <p:tag name="KSO_WM_TAG_VERSION" val="1.0"/>
  <p:tag name="KSO_WM_BEAUTIFY_FLAG" val="#wm#"/>
  <p:tag name="KSO_WM_UNIT_TYPE" val="i"/>
  <p:tag name="KSO_WM_UNIT_INDEX"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2"/>
  <p:tag name="KSO_WM_TEMPLATE_CATEGORY" val="custom"/>
  <p:tag name="KSO_WM_TEMPLATE_INDEX" val="20202683"/>
  <p:tag name="KSO_WM_UNIT_LAYERLEVEL" val="1"/>
  <p:tag name="KSO_WM_TAG_VERSION" val="1.0"/>
  <p:tag name="KSO_WM_BEAUTIFY_FLAG" val="#wm#"/>
  <p:tag name="KSO_WM_UNIT_TYPE" val="i"/>
  <p:tag name="KSO_WM_UNIT_INDEX"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3"/>
  <p:tag name="KSO_WM_TEMPLATE_CATEGORY" val="custom"/>
  <p:tag name="KSO_WM_TEMPLATE_INDEX" val="20202683"/>
  <p:tag name="KSO_WM_UNIT_LAYERLEVEL" val="1"/>
  <p:tag name="KSO_WM_TAG_VERSION" val="1.0"/>
  <p:tag name="KSO_WM_BEAUTIFY_FLAG" val="#wm#"/>
  <p:tag name="KSO_WM_UNIT_TYPE" val="i"/>
  <p:tag name="KSO_WM_UNIT_INDEX" val="3"/>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4"/>
  <p:tag name="KSO_WM_TEMPLATE_CATEGORY" val="custom"/>
  <p:tag name="KSO_WM_TEMPLATE_INDEX" val="20202683"/>
  <p:tag name="KSO_WM_UNIT_LAYERLEVEL" val="1"/>
  <p:tag name="KSO_WM_TAG_VERSION" val="1.0"/>
  <p:tag name="KSO_WM_BEAUTIFY_FLAG" val="#wm#"/>
  <p:tag name="KSO_WM_UNIT_TYPE" val="i"/>
  <p:tag name="KSO_WM_UNIT_INDEX" val="4"/>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e*1"/>
  <p:tag name="KSO_WM_TEMPLATE_CATEGORY" val="custom"/>
  <p:tag name="KSO_WM_TEMPLATE_INDEX" val="20202683"/>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a*1"/>
  <p:tag name="KSO_WM_TEMPLATE_CATEGORY" val="custom"/>
  <p:tag name="KSO_WM_TEMPLATE_INDEX" val="20202683"/>
  <p:tag name="KSO_WM_UNIT_LAYERLEVEL" val="1"/>
  <p:tag name="KSO_WM_TAG_VERSION" val="1.0"/>
  <p:tag name="KSO_WM_BEAUTIFY_FLAG" val="#wm#"/>
  <p:tag name="KSO_WM_UNIT_ISCONTENTSTITLE" val="0"/>
  <p:tag name="KSO_WM_UNIT_NOCLEAR" val="0"/>
  <p:tag name="KSO_WM_UNIT_VALUE" val="5"/>
  <p:tag name="KSO_WM_UNIT_TYPE" val="a"/>
  <p:tag name="KSO_WM_UNIT_INDEX" val="1"/>
  <p:tag name="KSO_WM_UNIT_PRESET_TEXT" val="Enter title"/>
</p:tagLst>
</file>

<file path=ppt/tags/tag207.xml><?xml version="1.0" encoding="utf-8"?>
<p:tagLst xmlns:p="http://schemas.openxmlformats.org/presentationml/2006/main">
  <p:tag name="KSO_WM_SLIDE_ID" val="custom20202683_5"/>
  <p:tag name="KSO_WM_TEMPLATE_SUBCATEGORY" val="0"/>
  <p:tag name="KSO_WM_TEMPLATE_MASTER_TYPE" val="1"/>
  <p:tag name="KSO_WM_TEMPLATE_COLOR_TYPE" val="1"/>
  <p:tag name="KSO_WM_SLIDE_TYPE" val="sectionTitle"/>
  <p:tag name="KSO_WM_SLIDE_SUBTYPE" val="pureTxt"/>
  <p:tag name="KSO_WM_SLIDE_ITEM_CNT" val="0"/>
  <p:tag name="KSO_WM_SLIDE_INDEX" val="5"/>
  <p:tag name="KSO_WM_TAG_VERSION" val="1.0"/>
  <p:tag name="KSO_WM_BEAUTIFY_FLAG" val="#wm#"/>
  <p:tag name="KSO_WM_TEMPLATE_CATEGORY" val="custom"/>
  <p:tag name="KSO_WM_TEMPLATE_INDEX" val="20202683"/>
  <p:tag name="KSO_WM_SLIDE_LAYOUT" val="a_e"/>
  <p:tag name="KSO_WM_SLIDE_LAYOUT_CNT" val="1_1"/>
</p:tagLst>
</file>

<file path=ppt/tags/tag208.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3_6*f*1"/>
  <p:tag name="KSO_WM_TEMPLATE_CATEGORY" val="custom"/>
  <p:tag name="KSO_WM_TEMPLATE_INDEX" val="20202683"/>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09.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6*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TYPE" val="d"/>
  <p:tag name="KSO_WM_UNIT_INDEX" val="1"/>
  <p:tag name="KSO_WM_UNIT_ID" val="custom20202683_6*d*1"/>
  <p:tag name="KSO_WM_TEMPLATE_CATEGORY" val="custom"/>
  <p:tag name="KSO_WM_TEMPLATE_INDEX" val="20202683"/>
  <p:tag name="KSO_WM_UNIT_LAYERLEVEL" val="1"/>
  <p:tag name="KSO_WM_TAG_VERSION" val="1.0"/>
  <p:tag name="KSO_WM_BEAUTIFY_FLAG" val="#wm#"/>
  <p:tag name="KSO_WM_UNIT_SUPPORT_UNIT_TYPE" val="[&quot;all&quot;]"/>
</p:tagLst>
</file>

<file path=ppt/tags/tag211.xml><?xml version="1.0" encoding="utf-8"?>
<p:tagLst xmlns:p="http://schemas.openxmlformats.org/presentationml/2006/main">
  <p:tag name="KSO_WM_SLIDE_ID" val="custom20202683_6"/>
  <p:tag name="KSO_WM_TEMPLATE_SUBCATEGORY" val="0"/>
  <p:tag name="KSO_WM_TEMPLATE_MASTER_TYPE" val="1"/>
  <p:tag name="KSO_WM_TEMPLATE_COLOR_TYPE" val="1"/>
  <p:tag name="KSO_WM_SLIDE_TYPE" val="text"/>
  <p:tag name="KSO_WM_SLIDE_SUBTYPE" val="picTxt"/>
  <p:tag name="KSO_WM_SLIDE_ITEM_CNT" val="0"/>
  <p:tag name="KSO_WM_SLIDE_INDEX" val="6"/>
  <p:tag name="KSO_WM_SLIDE_SIZE" val="864*443"/>
  <p:tag name="KSO_WM_SLIDE_POSITION" val="47*48"/>
  <p:tag name="KSO_WM_TAG_VERSION" val="1.0"/>
  <p:tag name="KSO_WM_BEAUTIFY_FLAG" val="#wm#"/>
  <p:tag name="KSO_WM_TEMPLATE_CATEGORY" val="custom"/>
  <p:tag name="KSO_WM_TEMPLATE_INDEX" val="20202683"/>
  <p:tag name="KSO_WM_SLIDE_LAYOUT" val="a_d_f"/>
  <p:tag name="KSO_WM_SLIDE_LAYOUT_CNT" val="1_1_1"/>
</p:tagLst>
</file>

<file path=ppt/tags/tag212.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83_7*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3.xml><?xml version="1.0" encoding="utf-8"?>
<p:tagLst xmlns:p="http://schemas.openxmlformats.org/presentationml/2006/main">
  <p:tag name="KSO_WM_UNIT_PRESET_TEXT" val="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10;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683_7*f*1"/>
  <p:tag name="KSO_WM_TEMPLATE_CATEGORY" val="custom"/>
  <p:tag name="KSO_WM_TEMPLATE_INDEX" val="20202683"/>
  <p:tag name="KSO_WM_UNIT_LAYERLEVEL" val="1"/>
  <p:tag name="KSO_WM_TAG_VERSION" val="1.0"/>
  <p:tag name="KSO_WM_BEAUTIFY_FLAG" val="#wm#"/>
</p:tagLst>
</file>

<file path=ppt/tags/tag214.xml><?xml version="1.0" encoding="utf-8"?>
<p:tagLst xmlns:p="http://schemas.openxmlformats.org/presentationml/2006/main">
  <p:tag name="KSO_WM_SLIDE_ID" val="custom20202683_7"/>
  <p:tag name="KSO_WM_TEMPLATE_SUBCATEGORY" val="0"/>
  <p:tag name="KSO_WM_TEMPLATE_MASTER_TYPE" val="1"/>
  <p:tag name="KSO_WM_TEMPLATE_COLOR_TYPE" val="1"/>
  <p:tag name="KSO_WM_SLIDE_TYPE" val="text"/>
  <p:tag name="KSO_WM_SLIDE_SUBTYPE" val="pureTxt"/>
  <p:tag name="KSO_WM_SLIDE_ITEM_CNT" val="0"/>
  <p:tag name="KSO_WM_SLIDE_INDEX" val="7"/>
  <p:tag name="KSO_WM_SLIDE_SIZE" val="758*343"/>
  <p:tag name="KSO_WM_SLIDE_POSITION" val="100*98"/>
  <p:tag name="KSO_WM_TAG_VERSION" val="1.0"/>
  <p:tag name="KSO_WM_BEAUTIFY_FLAG" val="#wm#"/>
  <p:tag name="KSO_WM_TEMPLATE_CATEGORY" val="custom"/>
  <p:tag name="KSO_WM_TEMPLATE_INDEX" val="20202683"/>
  <p:tag name="KSO_WM_SLIDE_LAYOUT" val="a_f"/>
  <p:tag name="KSO_WM_SLIDE_LAYOUT_CNT" val="1_1"/>
</p:tagLst>
</file>

<file path=ppt/tags/tag215.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83_8*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6.xml><?xml version="1.0" encoding="utf-8"?>
<p:tagLst xmlns:p="http://schemas.openxmlformats.org/presentationml/2006/main">
  <p:tag name="KSO_WM_UNIT_PRESET_TEXT" val="Click here to add the text, the text is the extraction of your thought, please try to explain your point of view as succinctly as possible.&#10;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83_8*f*1"/>
  <p:tag name="KSO_WM_TEMPLATE_CATEGORY" val="custom"/>
  <p:tag name="KSO_WM_TEMPLATE_INDEX" val="2020268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8*d*1"/>
  <p:tag name="KSO_WM_TEMPLATE_CATEGORY" val="custom"/>
  <p:tag name="KSO_WM_TEMPLATE_INDEX" val="20202683"/>
  <p:tag name="KSO_WM_UNIT_LAYERLEVEL" val="1"/>
  <p:tag name="KSO_WM_TAG_VERSION" val="1.0"/>
  <p:tag name="KSO_WM_BEAUTIFY_FLAG" val="#wm#"/>
  <p:tag name="KSO_WM_UNIT_VALUE" val="1412*1798"/>
  <p:tag name="KSO_WM_UNIT_TYPE" val="d"/>
  <p:tag name="KSO_WM_UNIT_INDEX" val="1"/>
  <p:tag name="KSO_WM_UNIT_SUPPORT_UNIT_TYPE" val="[&quot;all&quot;]"/>
</p:tagLst>
</file>

<file path=ppt/tags/tag218.xml><?xml version="1.0" encoding="utf-8"?>
<p:tagLst xmlns:p="http://schemas.openxmlformats.org/presentationml/2006/main">
  <p:tag name="KSO_WM_SLIDE_ID" val="custom20202683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5*400"/>
  <p:tag name="KSO_WM_SLIDE_POSITION" val="45*60"/>
  <p:tag name="KSO_WM_TAG_VERSION" val="1.0"/>
  <p:tag name="KSO_WM_BEAUTIFY_FLAG" val="#wm#"/>
  <p:tag name="KSO_WM_TEMPLATE_CATEGORY" val="custom"/>
  <p:tag name="KSO_WM_TEMPLATE_INDEX" val="20202683"/>
  <p:tag name="KSO_WM_SLIDE_LAYOUT" val="a_d_f"/>
  <p:tag name="KSO_WM_SLIDE_LAYOUT_CNT" val="1_1_1"/>
</p:tagLst>
</file>

<file path=ppt/tags/tag219.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9*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NOCLEAR" val="0"/>
  <p:tag name="KSO_WM_UNIT_VALUE" val="106"/>
  <p:tag name="KSO_WM_UNIT_HIGHLIGHT" val="0"/>
  <p:tag name="KSO_WM_UNIT_COMPATIBLE" val="0"/>
  <p:tag name="KSO_WM_UNIT_DIAGRAM_ISNUMVISUAL" val="0"/>
  <p:tag name="KSO_WM_UNIT_DIAGRAM_ISREFERUNIT" val="0"/>
  <p:tag name="KSO_WM_UNIT_TYPE" val="f"/>
  <p:tag name="KSO_WM_UNIT_INDEX" val="1"/>
  <p:tag name="KSO_WM_UNIT_ID" val="custom20202683_9*f*1"/>
  <p:tag name="KSO_WM_TEMPLATE_CATEGORY" val="custom"/>
  <p:tag name="KSO_WM_TEMPLATE_INDEX" val="20202683"/>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9*d*1"/>
  <p:tag name="KSO_WM_TEMPLATE_CATEGORY" val="custom"/>
  <p:tag name="KSO_WM_TEMPLATE_INDEX" val="20202683"/>
  <p:tag name="KSO_WM_UNIT_LAYERLEVEL" val="1"/>
  <p:tag name="KSO_WM_TAG_VERSION" val="1.0"/>
  <p:tag name="KSO_WM_BEAUTIFY_FLAG" val="#wm#"/>
  <p:tag name="KSO_WM_UNIT_VALUE" val="952*3043"/>
  <p:tag name="KSO_WM_UNIT_TYPE" val="d"/>
  <p:tag name="KSO_WM_UNIT_INDEX" val="1"/>
  <p:tag name="KSO_WM_UNIT_SUPPORT_UNIT_TYPE" val="[&quot;all&quot;]"/>
</p:tagLst>
</file>

<file path=ppt/tags/tag222.xml><?xml version="1.0" encoding="utf-8"?>
<p:tagLst xmlns:p="http://schemas.openxmlformats.org/presentationml/2006/main">
  <p:tag name="KSO_WM_SLIDE_ID" val="custom20202683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430"/>
  <p:tag name="KSO_WM_SLIDE_POSITION" val="48*61"/>
  <p:tag name="KSO_WM_TAG_VERSION" val="1.0"/>
  <p:tag name="KSO_WM_BEAUTIFY_FLAG" val="#wm#"/>
  <p:tag name="KSO_WM_TEMPLATE_CATEGORY" val="custom"/>
  <p:tag name="KSO_WM_TEMPLATE_INDEX" val="20202683"/>
  <p:tag name="KSO_WM_SLIDE_LAYOUT" val="a_d_f"/>
  <p:tag name="KSO_WM_SLIDE_LAYOUT_CNT" val="1_1_1"/>
</p:tagLst>
</file>

<file path=ppt/tags/tag223.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10*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4.xml><?xml version="1.0" encoding="utf-8"?>
<p:tagLst xmlns:p="http://schemas.openxmlformats.org/presentationml/2006/main">
  <p:tag name="KSO_WM_UNIT_NOCLEAR" val="0"/>
  <p:tag name="KSO_WM_UNIT_VALUE" val="159"/>
  <p:tag name="KSO_WM_UNIT_HIGHLIGHT" val="0"/>
  <p:tag name="KSO_WM_UNIT_COMPATIBLE" val="0"/>
  <p:tag name="KSO_WM_UNIT_DIAGRAM_ISNUMVISUAL" val="0"/>
  <p:tag name="KSO_WM_UNIT_DIAGRAM_ISREFERUNIT" val="0"/>
  <p:tag name="KSO_WM_UNIT_TYPE" val="f"/>
  <p:tag name="KSO_WM_UNIT_INDEX" val="1"/>
  <p:tag name="KSO_WM_UNIT_ID" val="custom20202683_10*f*1"/>
  <p:tag name="KSO_WM_TEMPLATE_CATEGORY" val="custom"/>
  <p:tag name="KSO_WM_TEMPLATE_INDEX" val="20202683"/>
  <p:tag name="KSO_WM_UNIT_LAYERLEVEL" val="1"/>
  <p:tag name="KSO_WM_TAG_VERSION" val="1.0"/>
  <p:tag name="KSO_WM_BEAUTIFY_FLAG" val="#wm#"/>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0*d*1"/>
  <p:tag name="KSO_WM_TEMPLATE_CATEGORY" val="custom"/>
  <p:tag name="KSO_WM_TEMPLATE_INDEX" val="20202683"/>
  <p:tag name="KSO_WM_UNIT_LAYERLEVEL" val="1"/>
  <p:tag name="KSO_WM_TAG_VERSION" val="1.0"/>
  <p:tag name="KSO_WM_BEAUTIFY_FLAG" val="#wm#"/>
  <p:tag name="KSO_WM_UNIT_VALUE" val="891*3046"/>
  <p:tag name="KSO_WM_UNIT_TYPE" val="d"/>
  <p:tag name="KSO_WM_UNIT_INDEX" val="1"/>
  <p:tag name="KSO_WM_UNIT_SUPPORT_UNIT_TYPE" val="[&quot;all&quot;]"/>
</p:tagLst>
</file>

<file path=ppt/tags/tag226.xml><?xml version="1.0" encoding="utf-8"?>
<p:tagLst xmlns:p="http://schemas.openxmlformats.org/presentationml/2006/main">
  <p:tag name="KSO_WM_SLIDE_ID" val="custom20202683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6*434"/>
  <p:tag name="KSO_WM_SLIDE_POSITION" val="46*52"/>
  <p:tag name="KSO_WM_TAG_VERSION" val="1.0"/>
  <p:tag name="KSO_WM_BEAUTIFY_FLAG" val="#wm#"/>
  <p:tag name="KSO_WM_TEMPLATE_CATEGORY" val="custom"/>
  <p:tag name="KSO_WM_TEMPLATE_INDEX" val="20202683"/>
  <p:tag name="KSO_WM_SLIDE_LAYOUT" val="a_d_f"/>
  <p:tag name="KSO_WM_SLIDE_LAYOUT_CNT" val="1_1_1"/>
</p:tagLst>
</file>

<file path=ppt/tags/tag227.xml><?xml version="1.0" encoding="utf-8"?>
<p:tagLst xmlns:p="http://schemas.openxmlformats.org/presentationml/2006/main">
  <p:tag name="KSO_WM_UNIT_ISCONTENTSTITLE" val="0"/>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83_11*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f*1"/>
  <p:tag name="KSO_WM_TEMPLATE_CATEGORY" val="custom"/>
  <p:tag name="KSO_WM_TEMPLATE_INDEX" val="20202683"/>
  <p:tag name="KSO_WM_UNIT_LAYERLEVEL" val="1"/>
  <p:tag name="KSO_WM_TAG_VERSION" val="1.0"/>
  <p:tag name="KSO_WM_BEAUTIFY_FLAG" val="#wm#"/>
  <p:tag name="KSO_WM_UNIT_NOCLEAR" val="0"/>
  <p:tag name="KSO_WM_UNIT_VALUE" val="50"/>
  <p:tag name="KSO_WM_UNIT_TYPE" val="f"/>
  <p:tag name="KSO_WM_UNIT_INDEX" val="1"/>
  <p:tag name="KSO_WM_UNIT_PRESET_TEXT" val="Click here to add the text, the text is the extraction of your thought, please try to explain your point of view as succinctly as possible."/>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f*2"/>
  <p:tag name="KSO_WM_TEMPLATE_CATEGORY" val="custom"/>
  <p:tag name="KSO_WM_TEMPLATE_INDEX" val="20202683"/>
  <p:tag name="KSO_WM_UNIT_LAYERLEVEL" val="1"/>
  <p:tag name="KSO_WM_TAG_VERSION" val="1.0"/>
  <p:tag name="KSO_WM_BEAUTIFY_FLAG" val="#wm#"/>
  <p:tag name="KSO_WM_UNIT_NOCLEAR" val="0"/>
  <p:tag name="KSO_WM_UNIT_VALUE" val="50"/>
  <p:tag name="KSO_WM_UNIT_TYPE" val="f"/>
  <p:tag name="KSO_WM_UNIT_INDEX" val="2"/>
  <p:tag name="KSO_WM_UNIT_PRESET_TEXT" val="Click here to add the text, the text is the extraction of your thought, please try to explain your point of view as succinctly as possible."/>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d*1"/>
  <p:tag name="KSO_WM_TEMPLATE_CATEGORY" val="custom"/>
  <p:tag name="KSO_WM_TEMPLATE_INDEX" val="20202683"/>
  <p:tag name="KSO_WM_UNIT_LAYERLEVEL" val="1"/>
  <p:tag name="KSO_WM_TAG_VERSION" val="1.0"/>
  <p:tag name="KSO_WM_BEAUTIFY_FLAG" val="#wm#"/>
  <p:tag name="KSO_WM_UNIT_VALUE" val="803*1481"/>
  <p:tag name="KSO_WM_UNIT_TYPE" val="d"/>
  <p:tag name="KSO_WM_UNIT_INDEX" val="1"/>
  <p:tag name="KSO_WM_UNIT_SUPPORT_UNIT_TYPE" val="[&quot;all&quot;]"/>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d*2"/>
  <p:tag name="KSO_WM_TEMPLATE_CATEGORY" val="custom"/>
  <p:tag name="KSO_WM_TEMPLATE_INDEX" val="20202683"/>
  <p:tag name="KSO_WM_UNIT_LAYERLEVEL" val="1"/>
  <p:tag name="KSO_WM_TAG_VERSION" val="1.0"/>
  <p:tag name="KSO_WM_BEAUTIFY_FLAG" val="#wm#"/>
  <p:tag name="KSO_WM_UNIT_VALUE" val="800*1490"/>
  <p:tag name="KSO_WM_UNIT_TYPE" val="d"/>
  <p:tag name="KSO_WM_UNIT_INDEX" val="2"/>
  <p:tag name="KSO_WM_UNIT_SUPPORT_UNIT_TYPE" val="[&quot;all&quot;]"/>
</p:tagLst>
</file>

<file path=ppt/tags/tag232.xml><?xml version="1.0" encoding="utf-8"?>
<p:tagLst xmlns:p="http://schemas.openxmlformats.org/presentationml/2006/main">
  <p:tag name="KSO_WM_SLIDE_ID" val="custom20202683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9*422"/>
  <p:tag name="KSO_WM_SLIDE_POSITION" val="45*18"/>
  <p:tag name="KSO_WM_TAG_VERSION" val="1.0"/>
  <p:tag name="KSO_WM_BEAUTIFY_FLAG" val="#wm#"/>
  <p:tag name="KSO_WM_TEMPLATE_CATEGORY" val="custom"/>
  <p:tag name="KSO_WM_TEMPLATE_INDEX" val="20202683"/>
  <p:tag name="KSO_WM_SLIDE_LAYOUT" val="a_d_f"/>
  <p:tag name="KSO_WM_SLIDE_LAYOUT_CNT" val="1_2_2"/>
</p:tagLst>
</file>

<file path=ppt/tags/tag233.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83_12*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34.xml><?xml version="1.0" encoding="utf-8"?>
<p:tagLst xmlns:p="http://schemas.openxmlformats.org/presentationml/2006/main">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683_12*f*1"/>
  <p:tag name="KSO_WM_TEMPLATE_CATEGORY" val="custom"/>
  <p:tag name="KSO_WM_TEMPLATE_INDEX" val="20202683"/>
  <p:tag name="KSO_WM_UNIT_LAYERLEVEL" val="1"/>
  <p:tag name="KSO_WM_TAG_VERSION" val="1.0"/>
  <p:tag name="KSO_WM_BEAUTIFY_FLAG" val="#wm#"/>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35.xml><?xml version="1.0" encoding="utf-8"?>
<p:tagLst xmlns:p="http://schemas.openxmlformats.org/presentationml/2006/main">
  <p:tag name="KSO_WM_SLIDE_ID" val="custom202026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720*329"/>
  <p:tag name="KSO_WM_SLIDE_POSITION" val="119*105"/>
  <p:tag name="KSO_WM_TAG_VERSION" val="1.0"/>
  <p:tag name="KSO_WM_BEAUTIFY_FLAG" val="#wm#"/>
  <p:tag name="KSO_WM_TEMPLATE_CATEGORY" val="custom"/>
  <p:tag name="KSO_WM_TEMPLATE_INDEX" val="20202683"/>
  <p:tag name="KSO_WM_SLIDE_LAYOUT" val="a_f"/>
  <p:tag name="KSO_WM_SLIDE_LAYOUT_CNT" val="1_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3*d*1"/>
  <p:tag name="KSO_WM_TEMPLATE_CATEGORY" val="custom"/>
  <p:tag name="KSO_WM_TEMPLATE_INDEX" val="20202683"/>
  <p:tag name="KSO_WM_UNIT_LAYERLEVEL" val="1"/>
  <p:tag name="KSO_WM_TAG_VERSION" val="1.0"/>
  <p:tag name="KSO_WM_BEAUTIFY_FLAG" val="#wm#"/>
  <p:tag name="KSO_WM_UNIT_VALUE" val="1027*1636"/>
  <p:tag name="KSO_WM_UNIT_TYPE" val="d"/>
  <p:tag name="KSO_WM_UNIT_INDEX" val="1"/>
  <p:tag name="KSO_WM_UNIT_SUPPORT_UNIT_TYPE" val="[&quot;all&quot;]"/>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3*a*1"/>
  <p:tag name="KSO_WM_TEMPLATE_CATEGORY" val="custom"/>
  <p:tag name="KSO_WM_TEMPLATE_INDEX" val="20202683"/>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Lst>
</file>

<file path=ppt/tags/tag238.xml><?xml version="1.0" encoding="utf-8"?>
<p:tagLst xmlns:p="http://schemas.openxmlformats.org/presentationml/2006/main">
  <p:tag name="KSO_WM_SLIDE_ID" val="custom20202683_13"/>
  <p:tag name="KSO_WM_TEMPLATE_SUBCATEGORY" val="0"/>
  <p:tag name="KSO_WM_TEMPLATE_MASTER_TYPE" val="1"/>
  <p:tag name="KSO_WM_TEMPLATE_COLOR_TYPE" val="1"/>
  <p:tag name="KSO_WM_SLIDE_TYPE" val="endPage"/>
  <p:tag name="KSO_WM_SLIDE_SUBTYPE" val="picTxt"/>
  <p:tag name="KSO_WM_SLIDE_ITEM_CNT" val="0"/>
  <p:tag name="KSO_WM_SLIDE_INDEX" val="13"/>
  <p:tag name="KSO_WM_TAG_VERSION" val="1.0"/>
  <p:tag name="KSO_WM_BEAUTIFY_FLAG" val="#wm#"/>
  <p:tag name="KSO_WM_TEMPLATE_CATEGORY" val="custom"/>
  <p:tag name="KSO_WM_TEMPLATE_INDEX" val="20202683"/>
  <p:tag name="KSO_WM_SLIDE_LAYOUT" val="a_d"/>
  <p:tag name="KSO_WM_SLIDE_LAYOUT_CNT" val="1_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heme/theme1.xml><?xml version="1.0" encoding="utf-8"?>
<a:theme xmlns:a="http://schemas.openxmlformats.org/drawingml/2006/main" name="Office 主题​​">
  <a:themeElements>
    <a:clrScheme name="自定义 84">
      <a:dk1>
        <a:sysClr val="windowText" lastClr="000000"/>
      </a:dk1>
      <a:lt1>
        <a:sysClr val="window" lastClr="FFFFFF"/>
      </a:lt1>
      <a:dk2>
        <a:srgbClr val="ECECEC"/>
      </a:dk2>
      <a:lt2>
        <a:srgbClr val="FFFFFF"/>
      </a:lt2>
      <a:accent1>
        <a:srgbClr val="B9D0C9"/>
      </a:accent1>
      <a:accent2>
        <a:srgbClr val="C4D4C6"/>
      </a:accent2>
      <a:accent3>
        <a:srgbClr val="CFD9C2"/>
      </a:accent3>
      <a:accent4>
        <a:srgbClr val="DBDDBF"/>
      </a:accent4>
      <a:accent5>
        <a:srgbClr val="E6E2BB"/>
      </a:accent5>
      <a:accent6>
        <a:srgbClr val="F1E6B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2939</Words>
  <Application>WPS Presentation</Application>
  <PresentationFormat>ワイド画面</PresentationFormat>
  <Paragraphs>85</Paragraphs>
  <Slides>13</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ＭＳ Ｐゴシック</vt:lpstr>
      <vt:lpstr>Wingdings</vt:lpstr>
      <vt:lpstr>Meiryo UI</vt:lpstr>
      <vt:lpstr>等线</vt:lpstr>
      <vt:lpstr>Segoe UI</vt:lpstr>
      <vt:lpstr>Microsoft YaHei</vt:lpstr>
      <vt:lpstr>ＭＳ Ｐゴシック</vt:lpstr>
      <vt:lpstr>Arial Unicode MS</vt:lpstr>
      <vt:lpstr>Calibri</vt:lpstr>
      <vt:lpstr>SimSun</vt:lpstr>
      <vt:lpstr>Office 主题​​</vt:lpstr>
      <vt:lpstr>PowerPoint 演示文稿</vt:lpstr>
      <vt:lpstr>PowerPoint 演示文稿</vt:lpstr>
      <vt:lpstr>PowerPoint 演示文稿</vt:lpstr>
      <vt:lpstr>PowerPoint 演示文稿</vt:lpstr>
      <vt:lpstr>Enter title</vt:lpstr>
      <vt:lpstr>PowerPoint 演示文稿</vt:lpstr>
      <vt:lpstr>Click here to add the title</vt:lpstr>
      <vt:lpstr>Click here to add the title</vt:lpstr>
      <vt:lpstr>Click here to add the title</vt:lpstr>
      <vt:lpstr>Click here to add the title</vt:lpstr>
      <vt:lpstr>Click here to add the title</vt:lpstr>
      <vt:lpstr>Click here to add the title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kitamura-t</cp:lastModifiedBy>
  <cp:revision>13</cp:revision>
  <dcterms:created xsi:type="dcterms:W3CDTF">2019-09-05T13:00:00Z</dcterms:created>
  <dcterms:modified xsi:type="dcterms:W3CDTF">2021-06-21T08:43:03Z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1041-11.2.0.10176</vt:lpwstr>
  </property>
</Properties>
</file>