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3"/>
    <p:sldId id="257" r:id="rId4"/>
    <p:sldId id="258" r:id="rId5"/>
    <p:sldId id="262" r:id="rId6"/>
    <p:sldId id="261" r:id="rId7"/>
    <p:sldId id="260" r:id="rId8"/>
    <p:sldId id="266" r:id="rId9"/>
    <p:sldId id="267" r:id="rId10"/>
    <p:sldId id="268" r:id="rId11"/>
    <p:sldId id="269" r:id="rId12"/>
    <p:sldId id="284" r:id="rId13"/>
    <p:sldId id="285" r:id="rId14"/>
  </p:sldIdLst>
  <p:sldSz cx="990346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767" y="857250"/>
            <a:ext cx="334246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007" y="1122363"/>
            <a:ext cx="74280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007" y="3602038"/>
            <a:ext cx="74280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680904" y="551543"/>
            <a:ext cx="8542251" cy="555897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746" y="1709738"/>
            <a:ext cx="85422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746" y="4589463"/>
            <a:ext cx="85422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904" y="1825625"/>
            <a:ext cx="42092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3930" y="1825625"/>
            <a:ext cx="42092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94" y="365125"/>
            <a:ext cx="8542251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194" y="1681163"/>
            <a:ext cx="41898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194" y="2505075"/>
            <a:ext cx="418988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3930" y="1681163"/>
            <a:ext cx="42105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3930" y="2505075"/>
            <a:ext cx="4210515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94" y="457200"/>
            <a:ext cx="3194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0515" y="987425"/>
            <a:ext cx="5013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194" y="2057400"/>
            <a:ext cx="3194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7980830" y="365125"/>
            <a:ext cx="124232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904" y="365125"/>
            <a:ext cx="7213553" cy="5811838"/>
          </a:xfrm>
        </p:spPr>
        <p:txBody>
          <a:bodyPr vert="eaVert"/>
          <a:lstStyle>
            <a:lvl1pPr marL="228600" indent="-228600">
              <a:def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kumimoji="1" lang="ja-JP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kumimoji="1" lang="ja-JP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904" y="365125"/>
            <a:ext cx="8542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904" y="1825625"/>
            <a:ext cx="854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904" y="6356350"/>
            <a:ext cx="2228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720" y="6356350"/>
            <a:ext cx="334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4742" y="6356350"/>
            <a:ext cx="2228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_アートボード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15240"/>
            <a:ext cx="960691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35560"/>
            <a:ext cx="9543415" cy="6805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25400"/>
            <a:ext cx="9580880" cy="6831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" y="5080"/>
            <a:ext cx="9629775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4605"/>
            <a:ext cx="9591675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12065"/>
            <a:ext cx="9591040" cy="6836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" y="25400"/>
            <a:ext cx="956437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35560"/>
            <a:ext cx="9558020" cy="6816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-5080"/>
            <a:ext cx="9644380" cy="6877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25400"/>
            <a:ext cx="9551035" cy="6807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6985"/>
            <a:ext cx="9577705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27305"/>
            <a:ext cx="9561830" cy="6816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Wingdings</vt:lpstr>
      <vt:lpstr>Meiryo UI</vt:lpstr>
      <vt:lpstr>Microsoft YaHei</vt:lpstr>
      <vt:lpstr>ＭＳ Ｐゴシック</vt:lpstr>
      <vt:lpstr>Arial Unicode MS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2021-03-29T08:53:00Z</dcterms:created>
  <dcterms:modified xsi:type="dcterms:W3CDTF">2021-03-29T10:39:03Z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