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9903460" cy="6858000" type="A4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00767" y="857250"/>
            <a:ext cx="334246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7950" y="1122363"/>
            <a:ext cx="74277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7950" y="3602038"/>
            <a:ext cx="74277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680873" y="551543"/>
            <a:ext cx="8541855" cy="555897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714" y="1709738"/>
            <a:ext cx="854185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714" y="4589463"/>
            <a:ext cx="854185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0873" y="1825625"/>
            <a:ext cx="420903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3698" y="1825625"/>
            <a:ext cx="420903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62" y="365125"/>
            <a:ext cx="854185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162" y="1681163"/>
            <a:ext cx="41896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162" y="2505075"/>
            <a:ext cx="41896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3698" y="1681163"/>
            <a:ext cx="4210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3698" y="2505075"/>
            <a:ext cx="421032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62" y="457200"/>
            <a:ext cx="31941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0320" y="987425"/>
            <a:ext cx="501369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162" y="2057400"/>
            <a:ext cx="31941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7980459" y="365125"/>
            <a:ext cx="1242268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0873" y="365125"/>
            <a:ext cx="7213218" cy="5811838"/>
          </a:xfrm>
        </p:spPr>
        <p:txBody>
          <a:bodyPr vert="eaVert"/>
          <a:lstStyle>
            <a:lvl1pPr marL="228600" indent="-228600">
              <a:defRPr kumimoji="1" lang="ja-JP" alt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>
              <a:defRPr kumimoji="1" lang="ja-JP" alt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defRPr kumimoji="1" lang="ja-JP" alt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>
              <a:defRPr kumimoji="1" lang="ja-JP" alt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>
              <a:defRPr kumimoji="1" lang="ja-JP" alt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0873" y="365125"/>
            <a:ext cx="854185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0873" y="1825625"/>
            <a:ext cx="854185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0873" y="6356350"/>
            <a:ext cx="22283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0568" y="6356350"/>
            <a:ext cx="3342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4418" y="6356350"/>
            <a:ext cx="22283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名前シール_なま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" y="9525"/>
            <a:ext cx="9625330" cy="68605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名前シール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9385" y="-5715"/>
            <a:ext cx="9622790" cy="68592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宽屏</PresentationFormat>
  <Paragraphs>0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ＭＳ Ｐゴシック</vt:lpstr>
      <vt:lpstr>Wingdings</vt:lpstr>
      <vt:lpstr>Microsoft YaHei</vt:lpstr>
      <vt:lpstr>ＭＳ Ｐゴシック</vt:lpstr>
      <vt:lpstr>Arial Unicode MS</vt:lpstr>
      <vt:lpstr>Calibri</vt:lpstr>
      <vt:lpstr>Office テーマ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2021-03-29T06:52:00Z</dcterms:created>
  <dcterms:modified xsi:type="dcterms:W3CDTF">2021-03-29T07:21:48Z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