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62" r:id="rId3"/>
  </p:sldIdLst>
  <p:sldSz cx="3599815" cy="5327650"/>
  <p:notesSz cx="13119100" cy="201041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783"/>
        <p:guide pos="57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6" Type="http://schemas.openxmlformats.org/officeDocument/2006/relationships/tableStyles" Target="tableStyles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450000" y="871967"/>
            <a:ext cx="2700000" cy="1854933"/>
          </a:xfrm>
        </p:spPr>
        <p:txBody>
          <a:bodyPr anchor="b"/>
          <a:lstStyle>
            <a:lvl1pPr algn="ctr">
              <a:defRPr sz="1770"/>
            </a:lvl1pPr>
          </a:lstStyle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450000" y="2798434"/>
            <a:ext cx="2700000" cy="1286366"/>
          </a:xfrm>
        </p:spPr>
        <p:txBody>
          <a:bodyPr/>
          <a:lstStyle>
            <a:lvl1pPr marL="0" indent="0" algn="ctr">
              <a:buNone/>
              <a:defRPr sz="710"/>
            </a:lvl1pPr>
            <a:lvl2pPr marL="135255" indent="0" algn="ctr">
              <a:buNone/>
              <a:defRPr sz="590"/>
            </a:lvl2pPr>
            <a:lvl3pPr marL="269875" indent="0" algn="ctr">
              <a:buNone/>
              <a:defRPr sz="530"/>
            </a:lvl3pPr>
            <a:lvl4pPr marL="405130" indent="0" algn="ctr">
              <a:buNone/>
              <a:defRPr sz="470"/>
            </a:lvl4pPr>
            <a:lvl5pPr marL="539750" indent="0" algn="ctr">
              <a:buNone/>
              <a:defRPr sz="470"/>
            </a:lvl5pPr>
            <a:lvl6pPr marL="675005" indent="0" algn="ctr">
              <a:buNone/>
              <a:defRPr sz="470"/>
            </a:lvl6pPr>
            <a:lvl7pPr marL="810260" indent="0" algn="ctr">
              <a:buNone/>
              <a:defRPr sz="470"/>
            </a:lvl7pPr>
            <a:lvl8pPr marL="944880" indent="0" algn="ctr">
              <a:buNone/>
              <a:defRPr sz="470"/>
            </a:lvl8pPr>
            <a:lvl9pPr marL="1080135" indent="0" algn="ctr">
              <a:buNone/>
              <a:defRPr sz="470"/>
            </a:lvl9pPr>
          </a:lstStyle>
          <a:p>
            <a:r>
              <a:rPr kumimoji="1" lang="ja-JP" altLang="en-US" dirty="0" smtClean="0"/>
              <a:t>マスタ サブタイトルの書式設定</a:t>
            </a:r>
            <a:endParaRPr kumimoji="1" lang="ja-JP" altLang="en-US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ja-JP" altLang="en-US">
              <a:latin typeface="Arial" panose="020B0604020202090204" pitchFamily="34" charset="0"/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ja-JP" altLang="en-US">
              <a:latin typeface="Arial" panose="020B0604020202090204" pitchFamily="34" charset="0"/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ja-JP" altLang="en-US">
                <a:latin typeface="Arial" panose="020B0604020202090204" pitchFamily="34" charset="0"/>
              </a:rPr>
            </a:fld>
            <a:endParaRPr lang="ja-JP" altLang="en-US">
              <a:latin typeface="Arial" panose="020B060402020209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ja-JP" altLang="en-US">
              <a:latin typeface="Arial" panose="020B0604020202090204" pitchFamily="34" charset="0"/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ja-JP" altLang="en-US">
              <a:latin typeface="Arial" panose="020B0604020202090204" pitchFamily="34" charset="0"/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ja-JP" altLang="en-US">
                <a:latin typeface="Arial" panose="020B0604020202090204" pitchFamily="34" charset="0"/>
              </a:rPr>
            </a:fld>
            <a:endParaRPr lang="ja-JP" altLang="en-US">
              <a:latin typeface="Arial" panose="020B060402020209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2610000" y="213367"/>
            <a:ext cx="810000" cy="4546067"/>
          </a:xfrm>
        </p:spPr>
        <p:txBody>
          <a:bodyPr vert="eaVert"/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180000" y="213367"/>
            <a:ext cx="2383043" cy="4546067"/>
          </a:xfrm>
        </p:spPr>
        <p:txBody>
          <a:bodyPr vert="eaVert"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ja-JP" altLang="en-US">
              <a:latin typeface="Arial" panose="020B0604020202090204" pitchFamily="34" charset="0"/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ja-JP" altLang="en-US">
              <a:latin typeface="Arial" panose="020B0604020202090204" pitchFamily="34" charset="0"/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ja-JP" altLang="en-US">
                <a:latin typeface="Arial" panose="020B0604020202090204" pitchFamily="34" charset="0"/>
              </a:rPr>
            </a:fld>
            <a:endParaRPr lang="ja-JP" altLang="en-US">
              <a:latin typeface="Arial" panose="020B060402020209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/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/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45625" y="1328300"/>
            <a:ext cx="3105000" cy="2216300"/>
          </a:xfrm>
        </p:spPr>
        <p:txBody>
          <a:bodyPr anchor="b"/>
          <a:lstStyle>
            <a:lvl1pPr>
              <a:defRPr sz="1770"/>
            </a:lvl1pPr>
          </a:lstStyle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245625" y="3565567"/>
            <a:ext cx="3105000" cy="1165500"/>
          </a:xfrm>
        </p:spPr>
        <p:txBody>
          <a:bodyPr/>
          <a:lstStyle>
            <a:lvl1pPr marL="0" indent="0">
              <a:buNone/>
              <a:defRPr sz="710">
                <a:solidFill>
                  <a:schemeClr val="tx1">
                    <a:tint val="75000"/>
                  </a:schemeClr>
                </a:solidFill>
              </a:defRPr>
            </a:lvl1pPr>
            <a:lvl2pPr marL="135255" indent="0">
              <a:buNone/>
              <a:defRPr sz="590">
                <a:solidFill>
                  <a:schemeClr val="tx1">
                    <a:tint val="75000"/>
                  </a:schemeClr>
                </a:solidFill>
              </a:defRPr>
            </a:lvl2pPr>
            <a:lvl3pPr marL="269875" indent="0">
              <a:buNone/>
              <a:defRPr sz="530">
                <a:solidFill>
                  <a:schemeClr val="tx1">
                    <a:tint val="75000"/>
                  </a:schemeClr>
                </a:solidFill>
              </a:defRPr>
            </a:lvl3pPr>
            <a:lvl4pPr marL="405130" indent="0">
              <a:buNone/>
              <a:defRPr sz="470">
                <a:solidFill>
                  <a:schemeClr val="tx1">
                    <a:tint val="75000"/>
                  </a:schemeClr>
                </a:solidFill>
              </a:defRPr>
            </a:lvl4pPr>
            <a:lvl5pPr marL="539750" indent="0">
              <a:buNone/>
              <a:defRPr sz="470">
                <a:solidFill>
                  <a:schemeClr val="tx1">
                    <a:tint val="75000"/>
                  </a:schemeClr>
                </a:solidFill>
              </a:defRPr>
            </a:lvl5pPr>
            <a:lvl6pPr marL="675005" indent="0">
              <a:buNone/>
              <a:defRPr sz="470">
                <a:solidFill>
                  <a:schemeClr val="tx1">
                    <a:tint val="75000"/>
                  </a:schemeClr>
                </a:solidFill>
              </a:defRPr>
            </a:lvl6pPr>
            <a:lvl7pPr marL="810260" indent="0">
              <a:buNone/>
              <a:defRPr sz="470">
                <a:solidFill>
                  <a:schemeClr val="tx1">
                    <a:tint val="75000"/>
                  </a:schemeClr>
                </a:solidFill>
              </a:defRPr>
            </a:lvl7pPr>
            <a:lvl8pPr marL="944880" indent="0">
              <a:buNone/>
              <a:defRPr sz="470">
                <a:solidFill>
                  <a:schemeClr val="tx1">
                    <a:tint val="75000"/>
                  </a:schemeClr>
                </a:solidFill>
              </a:defRPr>
            </a:lvl8pPr>
            <a:lvl9pPr marL="1080135" indent="0">
              <a:buNone/>
              <a:defRPr sz="47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ja-JP" altLang="en-US">
              <a:latin typeface="Arial" panose="020B0604020202090204" pitchFamily="34" charset="0"/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ja-JP" altLang="en-US">
              <a:latin typeface="Arial" panose="020B0604020202090204" pitchFamily="34" charset="0"/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ja-JP" altLang="en-US">
                <a:latin typeface="Arial" panose="020B0604020202090204" pitchFamily="34" charset="0"/>
              </a:rPr>
            </a:fld>
            <a:endParaRPr lang="ja-JP" altLang="en-US">
              <a:latin typeface="Arial" panose="020B060402020209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180000" y="1243200"/>
            <a:ext cx="1587600" cy="3516234"/>
          </a:xfrm>
        </p:spPr>
        <p:txBody>
          <a:bodyPr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1832400" y="1243200"/>
            <a:ext cx="1587600" cy="3516234"/>
          </a:xfrm>
        </p:spPr>
        <p:txBody>
          <a:bodyPr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ja-JP" altLang="en-US">
              <a:latin typeface="Arial" panose="020B0604020202090204" pitchFamily="34" charset="0"/>
            </a:endParaRP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ja-JP" altLang="en-US">
              <a:latin typeface="Arial" panose="020B0604020202090204" pitchFamily="34" charset="0"/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ja-JP" altLang="en-US">
                <a:latin typeface="Arial" panose="020B0604020202090204" pitchFamily="34" charset="0"/>
              </a:rPr>
            </a:fld>
            <a:endParaRPr lang="ja-JP" altLang="en-US">
              <a:latin typeface="Arial" panose="020B060402020209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47969" y="283667"/>
            <a:ext cx="3105000" cy="1029834"/>
          </a:xfrm>
        </p:spPr>
        <p:txBody>
          <a:bodyPr/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247969" y="1306100"/>
            <a:ext cx="1522968" cy="640100"/>
          </a:xfrm>
        </p:spPr>
        <p:txBody>
          <a:bodyPr anchor="b"/>
          <a:lstStyle>
            <a:lvl1pPr marL="0" indent="0">
              <a:buNone/>
              <a:defRPr sz="710" b="1"/>
            </a:lvl1pPr>
            <a:lvl2pPr marL="135255" indent="0">
              <a:buNone/>
              <a:defRPr sz="590" b="1"/>
            </a:lvl2pPr>
            <a:lvl3pPr marL="269875" indent="0">
              <a:buNone/>
              <a:defRPr sz="530" b="1"/>
            </a:lvl3pPr>
            <a:lvl4pPr marL="405130" indent="0">
              <a:buNone/>
              <a:defRPr sz="470" b="1"/>
            </a:lvl4pPr>
            <a:lvl5pPr marL="539750" indent="0">
              <a:buNone/>
              <a:defRPr sz="470" b="1"/>
            </a:lvl5pPr>
            <a:lvl6pPr marL="675005" indent="0">
              <a:buNone/>
              <a:defRPr sz="470" b="1"/>
            </a:lvl6pPr>
            <a:lvl7pPr marL="810260" indent="0">
              <a:buNone/>
              <a:defRPr sz="470" b="1"/>
            </a:lvl7pPr>
            <a:lvl8pPr marL="944880" indent="0">
              <a:buNone/>
              <a:defRPr sz="470" b="1"/>
            </a:lvl8pPr>
            <a:lvl9pPr marL="1080135" indent="0">
              <a:buNone/>
              <a:defRPr sz="470" b="1"/>
            </a:lvl9pPr>
          </a:lstStyle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247969" y="1946200"/>
            <a:ext cx="1522968" cy="2862567"/>
          </a:xfrm>
        </p:spPr>
        <p:txBody>
          <a:bodyPr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1822500" y="1306100"/>
            <a:ext cx="1530469" cy="640100"/>
          </a:xfrm>
        </p:spPr>
        <p:txBody>
          <a:bodyPr anchor="b"/>
          <a:lstStyle>
            <a:lvl1pPr marL="0" indent="0">
              <a:buNone/>
              <a:defRPr sz="710" b="1"/>
            </a:lvl1pPr>
            <a:lvl2pPr marL="135255" indent="0">
              <a:buNone/>
              <a:defRPr sz="590" b="1"/>
            </a:lvl2pPr>
            <a:lvl3pPr marL="269875" indent="0">
              <a:buNone/>
              <a:defRPr sz="530" b="1"/>
            </a:lvl3pPr>
            <a:lvl4pPr marL="405130" indent="0">
              <a:buNone/>
              <a:defRPr sz="470" b="1"/>
            </a:lvl4pPr>
            <a:lvl5pPr marL="539750" indent="0">
              <a:buNone/>
              <a:defRPr sz="470" b="1"/>
            </a:lvl5pPr>
            <a:lvl6pPr marL="675005" indent="0">
              <a:buNone/>
              <a:defRPr sz="470" b="1"/>
            </a:lvl6pPr>
            <a:lvl7pPr marL="810260" indent="0">
              <a:buNone/>
              <a:defRPr sz="470" b="1"/>
            </a:lvl7pPr>
            <a:lvl8pPr marL="944880" indent="0">
              <a:buNone/>
              <a:defRPr sz="470" b="1"/>
            </a:lvl8pPr>
            <a:lvl9pPr marL="1080135" indent="0">
              <a:buNone/>
              <a:defRPr sz="470" b="1"/>
            </a:lvl9pPr>
          </a:lstStyle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1822500" y="1946200"/>
            <a:ext cx="1530469" cy="2862567"/>
          </a:xfrm>
        </p:spPr>
        <p:txBody>
          <a:bodyPr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ja-JP" altLang="en-US">
              <a:latin typeface="Arial" panose="020B0604020202090204" pitchFamily="34" charset="0"/>
            </a:endParaRPr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ja-JP" altLang="en-US">
              <a:latin typeface="Arial" panose="020B0604020202090204" pitchFamily="34" charset="0"/>
            </a:endParaRPr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ja-JP" altLang="en-US">
                <a:latin typeface="Arial" panose="020B0604020202090204" pitchFamily="34" charset="0"/>
              </a:rPr>
            </a:fld>
            <a:endParaRPr lang="ja-JP" altLang="en-US">
              <a:latin typeface="Arial" panose="020B060402020209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ja-JP" altLang="en-US">
              <a:latin typeface="Arial" panose="020B0604020202090204" pitchFamily="34" charset="0"/>
            </a:endParaRPr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ja-JP" altLang="en-US">
              <a:latin typeface="Arial" panose="020B0604020202090204" pitchFamily="34" charset="0"/>
            </a:endParaRPr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ja-JP" altLang="en-US">
                <a:latin typeface="Arial" panose="020B0604020202090204" pitchFamily="34" charset="0"/>
              </a:rPr>
            </a:fld>
            <a:endParaRPr lang="ja-JP" altLang="en-US">
              <a:latin typeface="Arial" panose="020B060402020209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ja-JP" altLang="en-US">
              <a:latin typeface="Arial" panose="020B0604020202090204" pitchFamily="34" charset="0"/>
            </a:endParaRPr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ja-JP" altLang="en-US">
              <a:latin typeface="Arial" panose="020B0604020202090204" pitchFamily="34" charset="0"/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ja-JP" altLang="en-US">
                <a:latin typeface="Arial" panose="020B0604020202090204" pitchFamily="34" charset="0"/>
              </a:rPr>
            </a:fld>
            <a:endParaRPr lang="ja-JP" altLang="en-US">
              <a:latin typeface="Arial" panose="020B060402020209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47969" y="355200"/>
            <a:ext cx="1161094" cy="1243200"/>
          </a:xfrm>
        </p:spPr>
        <p:txBody>
          <a:bodyPr anchor="b"/>
          <a:lstStyle>
            <a:lvl1pPr>
              <a:defRPr sz="945"/>
            </a:lvl1pPr>
          </a:lstStyle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530469" y="767133"/>
            <a:ext cx="1822500" cy="3786333"/>
          </a:xfrm>
        </p:spPr>
        <p:txBody>
          <a:bodyPr/>
          <a:lstStyle>
            <a:lvl1pPr>
              <a:defRPr sz="945"/>
            </a:lvl1pPr>
            <a:lvl2pPr>
              <a:defRPr sz="825"/>
            </a:lvl2pPr>
            <a:lvl3pPr>
              <a:defRPr sz="710"/>
            </a:lvl3pPr>
            <a:lvl4pPr>
              <a:defRPr sz="590"/>
            </a:lvl4pPr>
            <a:lvl5pPr>
              <a:defRPr sz="590"/>
            </a:lvl5pPr>
            <a:lvl6pPr>
              <a:defRPr sz="590"/>
            </a:lvl6pPr>
            <a:lvl7pPr>
              <a:defRPr sz="590"/>
            </a:lvl7pPr>
            <a:lvl8pPr>
              <a:defRPr sz="590"/>
            </a:lvl8pPr>
            <a:lvl9pPr>
              <a:defRPr sz="590"/>
            </a:lvl9pPr>
          </a:lstStyle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247969" y="1598400"/>
            <a:ext cx="1161094" cy="2961234"/>
          </a:xfrm>
        </p:spPr>
        <p:txBody>
          <a:bodyPr/>
          <a:lstStyle>
            <a:lvl1pPr marL="0" indent="0">
              <a:buNone/>
              <a:defRPr sz="470"/>
            </a:lvl1pPr>
            <a:lvl2pPr marL="135255" indent="0">
              <a:buNone/>
              <a:defRPr sz="415"/>
            </a:lvl2pPr>
            <a:lvl3pPr marL="269875" indent="0">
              <a:buNone/>
              <a:defRPr sz="355"/>
            </a:lvl3pPr>
            <a:lvl4pPr marL="405130" indent="0">
              <a:buNone/>
              <a:defRPr sz="295"/>
            </a:lvl4pPr>
            <a:lvl5pPr marL="539750" indent="0">
              <a:buNone/>
              <a:defRPr sz="295"/>
            </a:lvl5pPr>
            <a:lvl6pPr marL="675005" indent="0">
              <a:buNone/>
              <a:defRPr sz="295"/>
            </a:lvl6pPr>
            <a:lvl7pPr marL="810260" indent="0">
              <a:buNone/>
              <a:defRPr sz="295"/>
            </a:lvl7pPr>
            <a:lvl8pPr marL="944880" indent="0">
              <a:buNone/>
              <a:defRPr sz="295"/>
            </a:lvl8pPr>
            <a:lvl9pPr marL="1080135" indent="0">
              <a:buNone/>
              <a:defRPr sz="295"/>
            </a:lvl9pPr>
          </a:lstStyle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ja-JP" altLang="en-US">
              <a:latin typeface="Arial" panose="020B0604020202090204" pitchFamily="34" charset="0"/>
            </a:endParaRP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ja-JP" altLang="en-US">
              <a:latin typeface="Arial" panose="020B0604020202090204" pitchFamily="34" charset="0"/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ja-JP" altLang="en-US">
                <a:latin typeface="Arial" panose="020B0604020202090204" pitchFamily="34" charset="0"/>
              </a:rPr>
            </a:fld>
            <a:endParaRPr lang="ja-JP" altLang="en-US">
              <a:latin typeface="Arial" panose="020B060402020209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47969" y="355200"/>
            <a:ext cx="1161094" cy="1243200"/>
          </a:xfrm>
        </p:spPr>
        <p:txBody>
          <a:bodyPr anchor="b"/>
          <a:lstStyle>
            <a:lvl1pPr>
              <a:defRPr sz="945"/>
            </a:lvl1pPr>
          </a:lstStyle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530469" y="767133"/>
            <a:ext cx="1822500" cy="3786333"/>
          </a:xfrm>
        </p:spPr>
        <p:txBody>
          <a:bodyPr/>
          <a:lstStyle>
            <a:lvl1pPr marL="0" indent="0">
              <a:buNone/>
              <a:defRPr sz="945"/>
            </a:lvl1pPr>
            <a:lvl2pPr marL="135255" indent="0">
              <a:buNone/>
              <a:defRPr sz="825"/>
            </a:lvl2pPr>
            <a:lvl3pPr marL="269875" indent="0">
              <a:buNone/>
              <a:defRPr sz="710"/>
            </a:lvl3pPr>
            <a:lvl4pPr marL="405130" indent="0">
              <a:buNone/>
              <a:defRPr sz="590"/>
            </a:lvl4pPr>
            <a:lvl5pPr marL="539750" indent="0">
              <a:buNone/>
              <a:defRPr sz="590"/>
            </a:lvl5pPr>
            <a:lvl6pPr marL="675005" indent="0">
              <a:buNone/>
              <a:defRPr sz="590"/>
            </a:lvl6pPr>
            <a:lvl7pPr marL="810260" indent="0">
              <a:buNone/>
              <a:defRPr sz="590"/>
            </a:lvl7pPr>
            <a:lvl8pPr marL="944880" indent="0">
              <a:buNone/>
              <a:defRPr sz="590"/>
            </a:lvl8pPr>
            <a:lvl9pPr marL="1080135" indent="0">
              <a:buNone/>
              <a:defRPr sz="59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247969" y="1598400"/>
            <a:ext cx="1161094" cy="2961234"/>
          </a:xfrm>
        </p:spPr>
        <p:txBody>
          <a:bodyPr/>
          <a:lstStyle>
            <a:lvl1pPr marL="0" indent="0">
              <a:buNone/>
              <a:defRPr sz="470"/>
            </a:lvl1pPr>
            <a:lvl2pPr marL="135255" indent="0">
              <a:buNone/>
              <a:defRPr sz="415"/>
            </a:lvl2pPr>
            <a:lvl3pPr marL="269875" indent="0">
              <a:buNone/>
              <a:defRPr sz="355"/>
            </a:lvl3pPr>
            <a:lvl4pPr marL="405130" indent="0">
              <a:buNone/>
              <a:defRPr sz="295"/>
            </a:lvl4pPr>
            <a:lvl5pPr marL="539750" indent="0">
              <a:buNone/>
              <a:defRPr sz="295"/>
            </a:lvl5pPr>
            <a:lvl6pPr marL="675005" indent="0">
              <a:buNone/>
              <a:defRPr sz="295"/>
            </a:lvl6pPr>
            <a:lvl7pPr marL="810260" indent="0">
              <a:buNone/>
              <a:defRPr sz="295"/>
            </a:lvl7pPr>
            <a:lvl8pPr marL="944880" indent="0">
              <a:buNone/>
              <a:defRPr sz="295"/>
            </a:lvl8pPr>
            <a:lvl9pPr marL="1080135" indent="0">
              <a:buNone/>
              <a:defRPr sz="295"/>
            </a:lvl9pPr>
          </a:lstStyle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ja-JP" altLang="en-US">
              <a:latin typeface="Arial" panose="020B0604020202090204" pitchFamily="34" charset="0"/>
            </a:endParaRP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ja-JP" altLang="en-US">
              <a:latin typeface="Arial" panose="020B0604020202090204" pitchFamily="34" charset="0"/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ja-JP" altLang="en-US">
                <a:latin typeface="Arial" panose="020B0604020202090204" pitchFamily="34" charset="0"/>
              </a:rPr>
            </a:fld>
            <a:endParaRPr lang="ja-JP" altLang="en-US">
              <a:latin typeface="Arial" panose="020B060402020209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100000"/>
          </a:schemeClr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1026" name="タイトル 1025"/>
          <p:cNvSpPr>
            <a:spLocks noGrp="1"/>
          </p:cNvSpPr>
          <p:nvPr>
            <p:ph type="title"/>
          </p:nvPr>
        </p:nvSpPr>
        <p:spPr>
          <a:xfrm>
            <a:off x="180000" y="213367"/>
            <a:ext cx="3240000" cy="888000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p>
            <a:pPr lvl="0"/>
            <a:r>
              <a:rPr lang="ja-JP" altLang="en-US"/>
              <a:t>マスタ タイトルの書式設定</a:t>
            </a:r>
            <a:endParaRPr lang="ja-JP" altLang="en-US"/>
          </a:p>
        </p:txBody>
      </p:sp>
      <p:sp>
        <p:nvSpPr>
          <p:cNvPr id="1027" name="文字列プレースホルダ 1026"/>
          <p:cNvSpPr>
            <a:spLocks noGrp="1"/>
          </p:cNvSpPr>
          <p:nvPr>
            <p:ph type="body" idx="1"/>
          </p:nvPr>
        </p:nvSpPr>
        <p:spPr>
          <a:xfrm>
            <a:off x="180000" y="1243200"/>
            <a:ext cx="3240000" cy="3516234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rPr lang="ja-JP" altLang="en-US"/>
              <a:t>マスタ テキストの書式設定</a:t>
            </a:r>
            <a:endParaRPr lang="ja-JP" altLang="en-US"/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  <a:endParaRPr lang="ja-JP" altLang="en-US"/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  <a:endParaRPr lang="ja-JP" altLang="en-US"/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  <a:endParaRPr lang="ja-JP" altLang="en-US"/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ja-JP" altLang="en-US"/>
          </a:p>
        </p:txBody>
      </p:sp>
      <p:sp>
        <p:nvSpPr>
          <p:cNvPr id="1028" name="日付プレースホルダ 1027"/>
          <p:cNvSpPr>
            <a:spLocks noGrp="1"/>
          </p:cNvSpPr>
          <p:nvPr>
            <p:ph type="dt" sz="half" idx="2"/>
          </p:nvPr>
        </p:nvSpPr>
        <p:spPr>
          <a:xfrm>
            <a:off x="180000" y="4851934"/>
            <a:ext cx="840000" cy="37000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>
              <a:defRPr sz="550"/>
            </a:lvl1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1029" name="フッタープレースホルダ 1028"/>
          <p:cNvSpPr>
            <a:spLocks noGrp="1"/>
          </p:cNvSpPr>
          <p:nvPr>
            <p:ph type="ftr" sz="quarter" idx="3"/>
          </p:nvPr>
        </p:nvSpPr>
        <p:spPr>
          <a:xfrm>
            <a:off x="1230000" y="4851934"/>
            <a:ext cx="1140000" cy="37000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ctr">
              <a:defRPr sz="550"/>
            </a:lvl1pPr>
          </a:lstStyle>
          <a:p/>
        </p:txBody>
      </p:sp>
      <p:sp>
        <p:nvSpPr>
          <p:cNvPr id="1030" name="スライド番号プレースホルダ 1029"/>
          <p:cNvSpPr>
            <a:spLocks noGrp="1"/>
          </p:cNvSpPr>
          <p:nvPr>
            <p:ph type="sldNum" sz="quarter" idx="4"/>
          </p:nvPr>
        </p:nvSpPr>
        <p:spPr>
          <a:xfrm>
            <a:off x="2580000" y="4851934"/>
            <a:ext cx="840000" cy="37000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r">
              <a:defRPr sz="550"/>
            </a:lvl1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sldNum="0" hdr="0" ftr="0" dt="0"/>
  <p:txStyles>
    <p:titleStyle>
      <a:lvl1pPr marL="0" lvl="0" indent="0" algn="ctr" defTabSz="360045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735" b="0" i="0" u="none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35255" lvl="0" indent="-135255" algn="l" defTabSz="360045" eaLnBrk="1" fontAlgn="base" latinLnBrk="0" hangingPunct="1">
        <a:lnSpc>
          <a:spcPct val="100000"/>
        </a:lnSpc>
        <a:spcBef>
          <a:spcPts val="35"/>
        </a:spcBef>
        <a:spcAft>
          <a:spcPct val="0"/>
        </a:spcAft>
        <a:buChar char="•"/>
        <a:defRPr sz="126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292735" lvl="1" indent="-112395" algn="l" defTabSz="360045" eaLnBrk="1" fontAlgn="base" latinLnBrk="0" hangingPunct="1">
        <a:lnSpc>
          <a:spcPct val="100000"/>
        </a:lnSpc>
        <a:spcBef>
          <a:spcPts val="35"/>
        </a:spcBef>
        <a:spcAft>
          <a:spcPct val="0"/>
        </a:spcAft>
        <a:buChar char="–"/>
        <a:defRPr sz="11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450215" lvl="2" indent="-90170" algn="l" defTabSz="360045" eaLnBrk="1" fontAlgn="base" latinLnBrk="0" hangingPunct="1">
        <a:lnSpc>
          <a:spcPct val="100000"/>
        </a:lnSpc>
        <a:spcBef>
          <a:spcPts val="35"/>
        </a:spcBef>
        <a:spcAft>
          <a:spcPct val="0"/>
        </a:spcAft>
        <a:buChar char="•"/>
        <a:defRPr sz="945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629920" lvl="3" indent="-90170" algn="l" defTabSz="360045" eaLnBrk="1" fontAlgn="base" latinLnBrk="0" hangingPunct="1">
        <a:lnSpc>
          <a:spcPct val="100000"/>
        </a:lnSpc>
        <a:spcBef>
          <a:spcPts val="35"/>
        </a:spcBef>
        <a:spcAft>
          <a:spcPct val="0"/>
        </a:spcAft>
        <a:buChar char="–"/>
        <a:defRPr sz="79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810260" lvl="4" indent="-90170" algn="l" defTabSz="360045" eaLnBrk="1" fontAlgn="base" latinLnBrk="0" hangingPunct="1">
        <a:lnSpc>
          <a:spcPct val="100000"/>
        </a:lnSpc>
        <a:spcBef>
          <a:spcPts val="35"/>
        </a:spcBef>
        <a:spcAft>
          <a:spcPct val="0"/>
        </a:spcAft>
        <a:buChar char="»"/>
        <a:defRPr sz="79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989965" lvl="5" indent="-90170" algn="l" defTabSz="360045" eaLnBrk="1" fontAlgn="base" latinLnBrk="0" hangingPunct="1">
        <a:lnSpc>
          <a:spcPct val="100000"/>
        </a:lnSpc>
        <a:spcBef>
          <a:spcPts val="35"/>
        </a:spcBef>
        <a:spcAft>
          <a:spcPct val="0"/>
        </a:spcAft>
        <a:buChar char="»"/>
        <a:defRPr sz="79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170305" lvl="6" indent="-90170" algn="l" defTabSz="360045" eaLnBrk="1" fontAlgn="base" latinLnBrk="0" hangingPunct="1">
        <a:lnSpc>
          <a:spcPct val="100000"/>
        </a:lnSpc>
        <a:spcBef>
          <a:spcPts val="35"/>
        </a:spcBef>
        <a:spcAft>
          <a:spcPct val="0"/>
        </a:spcAft>
        <a:buChar char="»"/>
        <a:defRPr sz="79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350010" lvl="7" indent="-90170" algn="l" defTabSz="360045" eaLnBrk="1" fontAlgn="base" latinLnBrk="0" hangingPunct="1">
        <a:lnSpc>
          <a:spcPct val="100000"/>
        </a:lnSpc>
        <a:spcBef>
          <a:spcPts val="35"/>
        </a:spcBef>
        <a:spcAft>
          <a:spcPct val="0"/>
        </a:spcAft>
        <a:buChar char="»"/>
        <a:defRPr sz="79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530350" lvl="8" indent="-90170" algn="l" defTabSz="360045" eaLnBrk="1" fontAlgn="base" latinLnBrk="0" hangingPunct="1">
        <a:lnSpc>
          <a:spcPct val="100000"/>
        </a:lnSpc>
        <a:spcBef>
          <a:spcPts val="35"/>
        </a:spcBef>
        <a:spcAft>
          <a:spcPct val="0"/>
        </a:spcAft>
        <a:buChar char="»"/>
        <a:defRPr sz="79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360045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90204" pitchFamily="34" charset="0"/>
        <a:buNone/>
        <a:defRPr sz="71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179705" lvl="1" indent="0" algn="l" defTabSz="360045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90204" pitchFamily="34" charset="0"/>
        <a:buNone/>
        <a:defRPr b="0" i="0" u="none" kern="1200" baseline="0">
          <a:solidFill>
            <a:schemeClr val="tx1"/>
          </a:solidFill>
          <a:latin typeface="Arial" panose="020B0604020202090204" pitchFamily="34" charset="0"/>
          <a:ea typeface="ＭＳ Ｐゴシック" panose="020B0600070205080204" charset="-128"/>
          <a:cs typeface="+mn-cs"/>
        </a:defRPr>
      </a:lvl2pPr>
      <a:lvl3pPr marL="360045" lvl="2" indent="0" algn="l" defTabSz="360045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90204" pitchFamily="34" charset="0"/>
        <a:buNone/>
        <a:defRPr b="0" i="0" u="none" kern="1200" baseline="0">
          <a:solidFill>
            <a:schemeClr val="tx1"/>
          </a:solidFill>
          <a:latin typeface="Arial" panose="020B0604020202090204" pitchFamily="34" charset="0"/>
          <a:ea typeface="ＭＳ Ｐゴシック" panose="020B0600070205080204" charset="-128"/>
          <a:cs typeface="+mn-cs"/>
        </a:defRPr>
      </a:lvl3pPr>
      <a:lvl4pPr marL="539750" lvl="3" indent="0" algn="l" defTabSz="360045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90204" pitchFamily="34" charset="0"/>
        <a:buNone/>
        <a:defRPr b="0" i="0" u="none" kern="1200" baseline="0">
          <a:solidFill>
            <a:schemeClr val="tx1"/>
          </a:solidFill>
          <a:latin typeface="Arial" panose="020B0604020202090204" pitchFamily="34" charset="0"/>
          <a:ea typeface="ＭＳ Ｐゴシック" panose="020B0600070205080204" charset="-128"/>
          <a:cs typeface="+mn-cs"/>
        </a:defRPr>
      </a:lvl4pPr>
      <a:lvl5pPr marL="720090" lvl="4" indent="0" algn="l" defTabSz="360045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90204" pitchFamily="34" charset="0"/>
        <a:buNone/>
        <a:defRPr b="0" i="0" u="none" kern="1200" baseline="0">
          <a:solidFill>
            <a:schemeClr val="tx1"/>
          </a:solidFill>
          <a:latin typeface="Arial" panose="020B0604020202090204" pitchFamily="34" charset="0"/>
          <a:ea typeface="ＭＳ Ｐゴシック" panose="020B0600070205080204" charset="-128"/>
          <a:cs typeface="+mn-cs"/>
        </a:defRPr>
      </a:lvl5pPr>
      <a:lvl6pPr marL="899795" lvl="5" indent="0" algn="l" defTabSz="360045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90204" pitchFamily="34" charset="0"/>
        <a:buNone/>
        <a:defRPr b="0" i="0" u="none" kern="1200" baseline="0">
          <a:solidFill>
            <a:schemeClr val="tx1"/>
          </a:solidFill>
          <a:latin typeface="Arial" panose="020B0604020202090204" pitchFamily="34" charset="0"/>
          <a:ea typeface="ＭＳ Ｐゴシック" panose="020B0600070205080204" charset="-128"/>
          <a:cs typeface="+mn-cs"/>
        </a:defRPr>
      </a:lvl6pPr>
      <a:lvl7pPr marL="1080135" lvl="6" indent="0" algn="l" defTabSz="360045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90204" pitchFamily="34" charset="0"/>
        <a:buNone/>
        <a:defRPr b="0" i="0" u="none" kern="1200" baseline="0">
          <a:solidFill>
            <a:schemeClr val="tx1"/>
          </a:solidFill>
          <a:latin typeface="Arial" panose="020B0604020202090204" pitchFamily="34" charset="0"/>
          <a:ea typeface="ＭＳ Ｐゴシック" panose="020B0600070205080204" charset="-128"/>
          <a:cs typeface="+mn-cs"/>
        </a:defRPr>
      </a:lvl7pPr>
      <a:lvl8pPr marL="1259840" lvl="7" indent="0" algn="l" defTabSz="360045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90204" pitchFamily="34" charset="0"/>
        <a:buNone/>
        <a:defRPr b="0" i="0" u="none" kern="1200" baseline="0">
          <a:solidFill>
            <a:schemeClr val="tx1"/>
          </a:solidFill>
          <a:latin typeface="Arial" panose="020B0604020202090204" pitchFamily="34" charset="0"/>
          <a:ea typeface="ＭＳ Ｐゴシック" panose="020B0600070205080204" charset="-128"/>
          <a:cs typeface="+mn-cs"/>
        </a:defRPr>
      </a:lvl8pPr>
      <a:lvl9pPr marL="1440180" lvl="8" indent="0" algn="l" defTabSz="360045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90204" pitchFamily="34" charset="0"/>
        <a:buNone/>
        <a:defRPr b="0" i="0" u="none" kern="1200" baseline="0">
          <a:solidFill>
            <a:schemeClr val="tx1"/>
          </a:solidFill>
          <a:latin typeface="Arial" panose="020B0604020202090204" pitchFamily="34" charset="0"/>
          <a:ea typeface="ＭＳ Ｐゴシック" panose="020B0600070205080204" charset="-128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2.png"/><Relationship Id="rId1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2" name="図形 1" descr="年賀状テンプレート_背景_アートボード 1 のコピー 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-5715" y="-5080"/>
            <a:ext cx="3611245" cy="5337810"/>
          </a:xfrm>
          <a:prstGeom prst="rect">
            <a:avLst/>
          </a:prstGeom>
        </p:spPr>
      </p:pic>
      <p:sp>
        <p:nvSpPr>
          <p:cNvPr id="14" name="テキストボックス 13"/>
          <p:cNvSpPr txBox="1"/>
          <p:nvPr/>
        </p:nvSpPr>
        <p:spPr>
          <a:xfrm>
            <a:off x="520065" y="3710305"/>
            <a:ext cx="2560320" cy="101473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ctr">
              <a:lnSpc>
                <a:spcPct val="150000"/>
              </a:lnSpc>
            </a:pPr>
            <a:r>
              <a:rPr sz="1000" spc="170" dirty="0">
                <a:solidFill>
                  <a:srgbClr val="FFFFFF"/>
                </a:solidFill>
                <a:latin typeface="Meiryo" panose="020B0804030504040204" charset="-128"/>
                <a:ea typeface="Meiryo" panose="020B0804030504040204" charset="-128"/>
                <a:cs typeface="PMingLiU"/>
                <a:sym typeface="+mn-ea"/>
              </a:rPr>
              <a:t>旧年中は格別の御引立を賜り、</a:t>
            </a:r>
            <a:endParaRPr sz="1000" spc="170" dirty="0">
              <a:solidFill>
                <a:srgbClr val="FFFFFF"/>
              </a:solidFill>
              <a:latin typeface="Meiryo" panose="020B0804030504040204" charset="-128"/>
              <a:ea typeface="Meiryo" panose="020B0804030504040204" charset="-128"/>
              <a:cs typeface="PMingLiU"/>
              <a:sym typeface="+mn-ea"/>
            </a:endParaRPr>
          </a:p>
          <a:p>
            <a:pPr algn="ctr">
              <a:lnSpc>
                <a:spcPct val="150000"/>
              </a:lnSpc>
            </a:pPr>
            <a:r>
              <a:rPr sz="1000" spc="170" dirty="0">
                <a:solidFill>
                  <a:srgbClr val="FFFFFF"/>
                </a:solidFill>
                <a:latin typeface="Meiryo" panose="020B0804030504040204" charset="-128"/>
                <a:ea typeface="Meiryo" panose="020B0804030504040204" charset="-128"/>
                <a:cs typeface="PMingLiU"/>
                <a:sym typeface="+mn-ea"/>
              </a:rPr>
              <a:t>厚く御礼申し上げます。</a:t>
            </a:r>
            <a:endParaRPr sz="1000" spc="170" dirty="0">
              <a:solidFill>
                <a:srgbClr val="FFFFFF"/>
              </a:solidFill>
              <a:latin typeface="Meiryo" panose="020B0804030504040204" charset="-128"/>
              <a:ea typeface="Meiryo" panose="020B0804030504040204" charset="-128"/>
              <a:cs typeface="PMingLiU"/>
              <a:sym typeface="+mn-ea"/>
            </a:endParaRPr>
          </a:p>
          <a:p>
            <a:pPr algn="ctr">
              <a:lnSpc>
                <a:spcPct val="150000"/>
              </a:lnSpc>
            </a:pPr>
            <a:r>
              <a:rPr sz="1000" spc="170" dirty="0">
                <a:solidFill>
                  <a:srgbClr val="FFFFFF"/>
                </a:solidFill>
                <a:latin typeface="Meiryo" panose="020B0804030504040204" charset="-128"/>
                <a:ea typeface="Meiryo" panose="020B0804030504040204" charset="-128"/>
                <a:cs typeface="PMingLiU"/>
                <a:sym typeface="+mn-ea"/>
              </a:rPr>
              <a:t>本年も相変わりませずご愛顧のほど</a:t>
            </a:r>
            <a:endParaRPr sz="1000" spc="170" dirty="0">
              <a:solidFill>
                <a:srgbClr val="FFFFFF"/>
              </a:solidFill>
              <a:latin typeface="Meiryo" panose="020B0804030504040204" charset="-128"/>
              <a:ea typeface="Meiryo" panose="020B0804030504040204" charset="-128"/>
              <a:cs typeface="PMingLiU"/>
              <a:sym typeface="+mn-ea"/>
            </a:endParaRPr>
          </a:p>
          <a:p>
            <a:pPr algn="ctr">
              <a:lnSpc>
                <a:spcPct val="150000"/>
              </a:lnSpc>
            </a:pPr>
            <a:r>
              <a:rPr sz="1000" spc="170" dirty="0">
                <a:solidFill>
                  <a:srgbClr val="FFFFFF"/>
                </a:solidFill>
                <a:latin typeface="Meiryo" panose="020B0804030504040204" charset="-128"/>
                <a:ea typeface="Meiryo" panose="020B0804030504040204" charset="-128"/>
                <a:cs typeface="PMingLiU"/>
                <a:sym typeface="+mn-ea"/>
              </a:rPr>
              <a:t>よろしくお願い申し上げます。</a:t>
            </a:r>
            <a:endParaRPr sz="1000" spc="170" dirty="0">
              <a:solidFill>
                <a:srgbClr val="FFFFFF"/>
              </a:solidFill>
              <a:latin typeface="Meiryo" panose="020B0804030504040204" charset="-128"/>
              <a:ea typeface="Meiryo" panose="020B0804030504040204" charset="-128"/>
              <a:cs typeface="PMingLiU"/>
              <a:sym typeface="+mn-ea"/>
            </a:endParaRPr>
          </a:p>
        </p:txBody>
      </p:sp>
      <p:pic>
        <p:nvPicPr>
          <p:cNvPr id="3" name="図形 2" descr="アセット 1@4x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1675" y="751840"/>
            <a:ext cx="2196465" cy="252984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標準デザイン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7DB6EF"/>
      </a:accent1>
      <a:accent2>
        <a:srgbClr val="C0504D"/>
      </a:accent2>
      <a:accent3>
        <a:srgbClr val="FFFFFF"/>
      </a:accent3>
      <a:accent4>
        <a:srgbClr val="000000"/>
      </a:accent4>
      <a:accent5>
        <a:srgbClr val="C0D7F5"/>
      </a:accent5>
      <a:accent6>
        <a:srgbClr val="AC4744"/>
      </a:accent6>
      <a:hlink>
        <a:srgbClr val="0066CC"/>
      </a:hlink>
      <a:folHlink>
        <a:srgbClr val="800080"/>
      </a:folHlink>
    </a:clrScheme>
    <a:fontScheme name="">
      <a:majorFont>
        <a:latin typeface="Arial"/>
        <a:ea typeface="MS PGothic"/>
        <a:cs typeface=""/>
      </a:majorFont>
      <a:minorFont>
        <a:latin typeface="Arial"/>
        <a:ea typeface="MS PGothic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raClrSchemeLst>
    <a:extraClrScheme>
      <a:clrScheme name="">
        <a:dk1>
          <a:srgbClr val="000000"/>
        </a:dk1>
        <a:lt1>
          <a:srgbClr val="F7F7FF"/>
        </a:lt1>
        <a:dk2>
          <a:srgbClr val="000000"/>
        </a:dk2>
        <a:lt2>
          <a:srgbClr val="808080"/>
        </a:lt2>
        <a:accent1>
          <a:srgbClr val="7DB6EF"/>
        </a:accent1>
        <a:accent2>
          <a:srgbClr val="C0504D"/>
        </a:accent2>
        <a:accent3>
          <a:srgbClr val="FAFAFF"/>
        </a:accent3>
        <a:accent4>
          <a:srgbClr val="000000"/>
        </a:accent4>
        <a:accent5>
          <a:srgbClr val="C0D7F5"/>
        </a:accent5>
        <a:accent6>
          <a:srgbClr val="AC4744"/>
        </a:accent6>
        <a:hlink>
          <a:srgbClr val="0066CC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4"/>
        </a:accent5>
        <a:accent6>
          <a:srgbClr val="E5895B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7B7E5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BFAF7"/>
        </a:accent3>
        <a:accent4>
          <a:srgbClr val="000000"/>
        </a:accent4>
        <a:accent5>
          <a:srgbClr val="FFFFFF"/>
        </a:accent5>
        <a:accent6>
          <a:srgbClr val="7EB1E5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7B7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8080"/>
        </a:lt1>
        <a:dk2>
          <a:srgbClr val="FFFF99"/>
        </a:dk2>
        <a:lt2>
          <a:srgbClr val="005A58"/>
        </a:lt2>
        <a:accent1>
          <a:srgbClr val="006462"/>
        </a:accent1>
        <a:accent2>
          <a:srgbClr val="6D6FC7"/>
        </a:accent2>
        <a:accent3>
          <a:srgbClr val="AAC1C1"/>
        </a:accent3>
        <a:accent4>
          <a:srgbClr val="DCDCDC"/>
        </a:accent4>
        <a:accent5>
          <a:srgbClr val="AAB8B8"/>
        </a:accent5>
        <a:accent6>
          <a:srgbClr val="6163B2"/>
        </a:accent6>
        <a:hlink>
          <a:srgbClr val="00FFFF"/>
        </a:hlink>
        <a:folHlink>
          <a:srgbClr val="00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800000"/>
        </a:lt1>
        <a:dk2>
          <a:srgbClr val="DFD293"/>
        </a:dk2>
        <a:lt2>
          <a:srgbClr val="5C1F00"/>
        </a:lt2>
        <a:accent1>
          <a:srgbClr val="CC3300"/>
        </a:accent1>
        <a:accent2>
          <a:srgbClr val="BE7960"/>
        </a:accent2>
        <a:accent3>
          <a:srgbClr val="C1AAAA"/>
        </a:accent3>
        <a:accent4>
          <a:srgbClr val="DCDCDC"/>
        </a:accent4>
        <a:accent5>
          <a:srgbClr val="E2ADAA"/>
        </a:accent5>
        <a:accent6>
          <a:srgbClr val="AA6C55"/>
        </a:accent6>
        <a:hlink>
          <a:srgbClr val="FFFF99"/>
        </a:hlink>
        <a:folHlink>
          <a:srgbClr val="D3A21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99"/>
        </a:lt1>
        <a:dk2>
          <a:srgbClr val="CCFFFF"/>
        </a:dk2>
        <a:lt2>
          <a:srgbClr val="003366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CDCDC"/>
        </a:accent4>
        <a:accent5>
          <a:srgbClr val="ADB9E2"/>
        </a:accent5>
        <a:accent6>
          <a:srgbClr val="009D00"/>
        </a:accent6>
        <a:hlink>
          <a:srgbClr val="66CCFF"/>
        </a:hlink>
        <a:folHlink>
          <a:srgbClr val="FFE70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00"/>
        </a:lt1>
        <a:dk2>
          <a:srgbClr val="E3EBF1"/>
        </a:dk2>
        <a:lt2>
          <a:srgbClr val="336699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CDCDC"/>
        </a:accent4>
        <a:accent5>
          <a:srgbClr val="AAADCA"/>
        </a:accent5>
        <a:accent6>
          <a:srgbClr val="3E7B43"/>
        </a:accent6>
        <a:hlink>
          <a:srgbClr val="66CCFF"/>
        </a:hlink>
        <a:folHlink>
          <a:srgbClr val="F0E5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86B5D"/>
        </a:lt1>
        <a:dk2>
          <a:srgbClr val="D1D1CB"/>
        </a:dk2>
        <a:lt2>
          <a:srgbClr val="777777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CDCDC"/>
        </a:accent4>
        <a:accent5>
          <a:srgbClr val="C7C7C1"/>
        </a:accent5>
        <a:accent6>
          <a:srgbClr val="728D96"/>
        </a:accent6>
        <a:hlink>
          <a:srgbClr val="FFCC66"/>
        </a:hlink>
        <a:folHlink>
          <a:srgbClr val="E9DCB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66699"/>
        </a:lt1>
        <a:dk2>
          <a:srgbClr val="FFFFFF"/>
        </a:dk2>
        <a:lt2>
          <a:srgbClr val="3E3E5C"/>
        </a:lt2>
        <a:accent1>
          <a:srgbClr val="60597B"/>
        </a:accent1>
        <a:accent2>
          <a:srgbClr val="6666FF"/>
        </a:accent2>
        <a:accent3>
          <a:srgbClr val="B9B9CA"/>
        </a:accent3>
        <a:accent4>
          <a:srgbClr val="DCDCDC"/>
        </a:accent4>
        <a:accent5>
          <a:srgbClr val="B7B5BF"/>
        </a:accent5>
        <a:accent6>
          <a:srgbClr val="5B5BE5"/>
        </a:accent6>
        <a:hlink>
          <a:srgbClr val="99CCFF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523E26"/>
        </a:lt1>
        <a:dk2>
          <a:srgbClr val="DFC08D"/>
        </a:dk2>
        <a:lt2>
          <a:srgbClr val="2D2015"/>
        </a:lt2>
        <a:accent1>
          <a:srgbClr val="8C7B70"/>
        </a:accent1>
        <a:accent2>
          <a:srgbClr val="8F5F2F"/>
        </a:accent2>
        <a:accent3>
          <a:srgbClr val="B3AFAB"/>
        </a:accent3>
        <a:accent4>
          <a:srgbClr val="DCDCDC"/>
        </a:accent4>
        <a:accent5>
          <a:srgbClr val="C5BFBC"/>
        </a:accent5>
        <a:accent6>
          <a:srgbClr val="805529"/>
        </a:accent6>
        <a:hlink>
          <a:srgbClr val="CCB400"/>
        </a:hlink>
        <a:folHlink>
          <a:srgbClr val="8C9EA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7DB6EF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C0D7F5"/>
        </a:accent5>
        <a:accent6>
          <a:srgbClr val="AC4744"/>
        </a:accent6>
        <a:hlink>
          <a:srgbClr val="0066CC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55</Words>
  <Application>WPS Presentation</Application>
  <PresentationFormat>On-screen Show (4:3)</PresentationFormat>
  <Paragraphs>5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17" baseType="lpstr">
      <vt:lpstr>Arial</vt:lpstr>
      <vt:lpstr>ＭＳ Ｐゴシック</vt:lpstr>
      <vt:lpstr>Wingdings</vt:lpstr>
      <vt:lpstr>ＭＳ Ｐゴシック</vt:lpstr>
      <vt:lpstr>Hiragino Maru Gothic ProN</vt:lpstr>
      <vt:lpstr>Meiryo</vt:lpstr>
      <vt:lpstr>Hiragino Mincho ProN</vt:lpstr>
      <vt:lpstr>PMingLiU</vt:lpstr>
      <vt:lpstr>微软雅黑</vt:lpstr>
      <vt:lpstr>汉仪旗黑</vt:lpstr>
      <vt:lpstr>ＭＳ Ｐゴシック</vt:lpstr>
      <vt:lpstr>Arial Unicode MS</vt:lpstr>
      <vt:lpstr>Calibri</vt:lpstr>
      <vt:lpstr>Helvetica Neue</vt:lpstr>
      <vt:lpstr>宋体-繁</vt:lpstr>
      <vt:lpstr>標準デザイン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年賀状テンプレート</dc:title>
  <dc:creator/>
  <cp:lastModifiedBy>itagaki</cp:lastModifiedBy>
  <cp:revision>23</cp:revision>
  <dcterms:created xsi:type="dcterms:W3CDTF">2021-12-27T07:47:00Z</dcterms:created>
  <dcterms:modified xsi:type="dcterms:W3CDTF">2021-12-27T07:47:00Z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1900-01-00T00:00:00Z</vt:filetime>
  </property>
  <property fmtid="{D5CDD505-2E9C-101B-9397-08002B2CF9AE}" pid="3" name="Creator">
    <vt:lpwstr>Adobe Illustrator 25.0 (Macintosh)</vt:lpwstr>
  </property>
  <property fmtid="{D5CDD505-2E9C-101B-9397-08002B2CF9AE}" pid="4" name="LastSaved">
    <vt:filetime>1900-01-00T00:00:00Z</vt:filetime>
  </property>
  <property fmtid="{D5CDD505-2E9C-101B-9397-08002B2CF9AE}" pid="5" name="KSOProductBuildVer">
    <vt:lpwstr>1041-3.2.0.6370</vt:lpwstr>
  </property>
</Properties>
</file>