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265" r:id="rId3"/>
    <p:sldId id="267" r:id="rId5"/>
    <p:sldId id="262" r:id="rId6"/>
    <p:sldId id="266" r:id="rId7"/>
    <p:sldId id="314" r:id="rId8"/>
    <p:sldId id="315" r:id="rId9"/>
    <p:sldId id="316" r:id="rId10"/>
    <p:sldId id="317" r:id="rId11"/>
    <p:sldId id="318" r:id="rId12"/>
    <p:sldId id="319" r:id="rId13"/>
    <p:sldId id="322" r:id="rId14"/>
    <p:sldId id="321" r:id="rId15"/>
    <p:sldId id="323" r:id="rId16"/>
    <p:sldId id="334" r:id="rId17"/>
    <p:sldId id="324" r:id="rId18"/>
    <p:sldId id="333" r:id="rId19"/>
    <p:sldId id="325" r:id="rId20"/>
    <p:sldId id="330" r:id="rId21"/>
    <p:sldId id="326" r:id="rId22"/>
    <p:sldId id="331" r:id="rId23"/>
    <p:sldId id="327" r:id="rId24"/>
    <p:sldId id="332" r:id="rId25"/>
    <p:sldId id="328" r:id="rId26"/>
    <p:sldId id="335" r:id="rId27"/>
    <p:sldId id="329" r:id="rId28"/>
    <p:sldId id="336" r:id="rId29"/>
    <p:sldId id="32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FA9"/>
    <a:srgbClr val="000000"/>
    <a:srgbClr val="E29B4C"/>
    <a:srgbClr val="EDC08F"/>
    <a:srgbClr val="C1721F"/>
    <a:srgbClr val="B0782F"/>
    <a:srgbClr val="917C4A"/>
    <a:srgbClr val="FF9900"/>
    <a:srgbClr val="001A30"/>
    <a:srgbClr val="00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82" y="108"/>
      </p:cViewPr>
      <p:guideLst>
        <p:guide pos="3838"/>
        <p:guide orient="horz" pos="21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82"/>
    </p:cViewPr>
  </p:sorter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1">
              <a:rPr lang="ja-JP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Calibri" panose="020F0502020204030204" pitchFamily="34" charset="0"/>
              </a:defRPr>
            </a:lvl1pPr>
          </a:lstStyle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Calibri" panose="020F0502020204030204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Calibri" panose="020F050202020403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スライドイメージプレースホルダ 1"/>
          <p:cNvSpPr/>
          <p:nvPr>
            <p:ph type="sldImg" idx="2"/>
          </p:nvPr>
        </p:nvSpPr>
        <p:spPr/>
      </p:sp>
      <p:sp>
        <p:nvSpPr>
          <p:cNvPr id="3" name="文字列プレースホルダ 2"/>
          <p:cNvSpPr/>
          <p:nvPr>
            <p:ph type="body" idx="3"/>
          </p:nvPr>
        </p:nvSpPr>
        <p:spPr/>
        <p:txBody>
          <a:bodyPr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">
              <a:rPr lang="ja-JP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noProof="0" dirty="0"/>
              <a:t>击此处编辑母版标题样式</a:t>
            </a:r>
            <a:endParaRPr lang="ja-JP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noProof="0" dirty="0"/>
              <a:t>单击此处编辑母版副标题样式</a:t>
            </a:r>
            <a:endParaRPr lang="ja-JP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ja-JP" noProof="0" smtClean="0"/>
            </a:fld>
            <a:endParaRPr lang="ja-JP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D997B5FA-0921-464F-AAE1-844C04324D75}" type="datetime1">
              <a:rPr lang="ja-JP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0.xml"/><Relationship Id="rId4" Type="http://schemas.openxmlformats.org/officeDocument/2006/relationships/image" Target="../media/image12.jpeg"/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1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16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3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4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5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6.xml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7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8.xml"/><Relationship Id="rId2" Type="http://schemas.openxmlformats.org/officeDocument/2006/relationships/image" Target="../media/image19.jpe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9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0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1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2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3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4.xml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hemeOverride" Target="../theme/themeOverride25.xml"/><Relationship Id="rId7" Type="http://schemas.openxmlformats.org/officeDocument/2006/relationships/image" Target="../media/image25.jpe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25.xml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6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4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5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8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9.xml"/><Relationship Id="rId2" Type="http://schemas.openxmlformats.org/officeDocument/2006/relationships/image" Target="../media/image10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35681" y="0"/>
            <a:ext cx="5920638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" name="矩形 57"/>
          <p:cNvSpPr>
            <a:spLocks noChangeArrowheads="1"/>
          </p:cNvSpPr>
          <p:nvPr/>
        </p:nvSpPr>
        <p:spPr bwMode="auto">
          <a:xfrm>
            <a:off x="3766457" y="2714249"/>
            <a:ext cx="4659086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zh-CN" sz="28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Business plan</a:t>
            </a:r>
            <a:endParaRPr lang="en-US" altLang="zh-CN" sz="28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矩形 57"/>
          <p:cNvSpPr>
            <a:spLocks noChangeArrowheads="1"/>
          </p:cNvSpPr>
          <p:nvPr/>
        </p:nvSpPr>
        <p:spPr bwMode="auto">
          <a:xfrm>
            <a:off x="5421084" y="1925514"/>
            <a:ext cx="13498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en-US" sz="3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2024</a:t>
            </a:r>
            <a:endParaRPr lang="en-US" altLang="en-US" sz="3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766457" y="3889041"/>
            <a:ext cx="4659086" cy="6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67412" y="3441504"/>
            <a:ext cx="3052414" cy="177800"/>
            <a:chOff x="1624013" y="3170238"/>
            <a:chExt cx="8939212" cy="520700"/>
          </a:xfrm>
          <a:solidFill>
            <a:srgbClr val="F1CFA9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5145088" y="3170238"/>
              <a:ext cx="1893888" cy="520700"/>
            </a:xfrm>
            <a:custGeom>
              <a:avLst/>
              <a:gdLst>
                <a:gd name="T0" fmla="*/ 425 w 447"/>
                <a:gd name="T1" fmla="*/ 20 h 120"/>
                <a:gd name="T2" fmla="*/ 325 w 447"/>
                <a:gd name="T3" fmla="*/ 31 h 120"/>
                <a:gd name="T4" fmla="*/ 323 w 447"/>
                <a:gd name="T5" fmla="*/ 35 h 120"/>
                <a:gd name="T6" fmla="*/ 279 w 447"/>
                <a:gd name="T7" fmla="*/ 51 h 120"/>
                <a:gd name="T8" fmla="*/ 281 w 447"/>
                <a:gd name="T9" fmla="*/ 13 h 120"/>
                <a:gd name="T10" fmla="*/ 253 w 447"/>
                <a:gd name="T11" fmla="*/ 13 h 120"/>
                <a:gd name="T12" fmla="*/ 256 w 447"/>
                <a:gd name="T13" fmla="*/ 31 h 120"/>
                <a:gd name="T14" fmla="*/ 223 w 447"/>
                <a:gd name="T15" fmla="*/ 66 h 120"/>
                <a:gd name="T16" fmla="*/ 190 w 447"/>
                <a:gd name="T17" fmla="*/ 31 h 120"/>
                <a:gd name="T18" fmla="*/ 194 w 447"/>
                <a:gd name="T19" fmla="*/ 13 h 120"/>
                <a:gd name="T20" fmla="*/ 166 w 447"/>
                <a:gd name="T21" fmla="*/ 13 h 120"/>
                <a:gd name="T22" fmla="*/ 168 w 447"/>
                <a:gd name="T23" fmla="*/ 51 h 120"/>
                <a:gd name="T24" fmla="*/ 124 w 447"/>
                <a:gd name="T25" fmla="*/ 35 h 120"/>
                <a:gd name="T26" fmla="*/ 122 w 447"/>
                <a:gd name="T27" fmla="*/ 31 h 120"/>
                <a:gd name="T28" fmla="*/ 22 w 447"/>
                <a:gd name="T29" fmla="*/ 20 h 120"/>
                <a:gd name="T30" fmla="*/ 24 w 447"/>
                <a:gd name="T31" fmla="*/ 99 h 120"/>
                <a:gd name="T32" fmla="*/ 25 w 447"/>
                <a:gd name="T33" fmla="*/ 100 h 120"/>
                <a:gd name="T34" fmla="*/ 96 w 447"/>
                <a:gd name="T35" fmla="*/ 119 h 120"/>
                <a:gd name="T36" fmla="*/ 151 w 447"/>
                <a:gd name="T37" fmla="*/ 103 h 120"/>
                <a:gd name="T38" fmla="*/ 160 w 447"/>
                <a:gd name="T39" fmla="*/ 97 h 120"/>
                <a:gd name="T40" fmla="*/ 287 w 447"/>
                <a:gd name="T41" fmla="*/ 97 h 120"/>
                <a:gd name="T42" fmla="*/ 296 w 447"/>
                <a:gd name="T43" fmla="*/ 103 h 120"/>
                <a:gd name="T44" fmla="*/ 351 w 447"/>
                <a:gd name="T45" fmla="*/ 119 h 120"/>
                <a:gd name="T46" fmla="*/ 422 w 447"/>
                <a:gd name="T47" fmla="*/ 100 h 120"/>
                <a:gd name="T48" fmla="*/ 423 w 447"/>
                <a:gd name="T49" fmla="*/ 99 h 120"/>
                <a:gd name="T50" fmla="*/ 116 w 447"/>
                <a:gd name="T51" fmla="*/ 58 h 120"/>
                <a:gd name="T52" fmla="*/ 109 w 447"/>
                <a:gd name="T53" fmla="*/ 40 h 120"/>
                <a:gd name="T54" fmla="*/ 116 w 447"/>
                <a:gd name="T55" fmla="*/ 58 h 120"/>
                <a:gd name="T56" fmla="*/ 32 w 447"/>
                <a:gd name="T57" fmla="*/ 94 h 120"/>
                <a:gd name="T58" fmla="*/ 30 w 447"/>
                <a:gd name="T59" fmla="*/ 25 h 120"/>
                <a:gd name="T60" fmla="*/ 114 w 447"/>
                <a:gd name="T61" fmla="*/ 30 h 120"/>
                <a:gd name="T62" fmla="*/ 113 w 447"/>
                <a:gd name="T63" fmla="*/ 63 h 120"/>
                <a:gd name="T64" fmla="*/ 92 w 447"/>
                <a:gd name="T65" fmla="*/ 77 h 120"/>
                <a:gd name="T66" fmla="*/ 117 w 447"/>
                <a:gd name="T67" fmla="*/ 64 h 120"/>
                <a:gd name="T68" fmla="*/ 134 w 447"/>
                <a:gd name="T69" fmla="*/ 66 h 120"/>
                <a:gd name="T70" fmla="*/ 179 w 447"/>
                <a:gd name="T71" fmla="*/ 27 h 120"/>
                <a:gd name="T72" fmla="*/ 185 w 447"/>
                <a:gd name="T73" fmla="*/ 26 h 120"/>
                <a:gd name="T74" fmla="*/ 121 w 447"/>
                <a:gd name="T75" fmla="*/ 107 h 120"/>
                <a:gd name="T76" fmla="*/ 267 w 447"/>
                <a:gd name="T77" fmla="*/ 75 h 120"/>
                <a:gd name="T78" fmla="*/ 223 w 447"/>
                <a:gd name="T79" fmla="*/ 89 h 120"/>
                <a:gd name="T80" fmla="*/ 180 w 447"/>
                <a:gd name="T81" fmla="*/ 75 h 120"/>
                <a:gd name="T82" fmla="*/ 223 w 447"/>
                <a:gd name="T83" fmla="*/ 74 h 120"/>
                <a:gd name="T84" fmla="*/ 338 w 447"/>
                <a:gd name="T85" fmla="*/ 40 h 120"/>
                <a:gd name="T86" fmla="*/ 331 w 447"/>
                <a:gd name="T87" fmla="*/ 58 h 120"/>
                <a:gd name="T88" fmla="*/ 338 w 447"/>
                <a:gd name="T89" fmla="*/ 40 h 120"/>
                <a:gd name="T90" fmla="*/ 415 w 447"/>
                <a:gd name="T91" fmla="*/ 94 h 120"/>
                <a:gd name="T92" fmla="*/ 261 w 447"/>
                <a:gd name="T93" fmla="*/ 42 h 120"/>
                <a:gd name="T94" fmla="*/ 267 w 447"/>
                <a:gd name="T95" fmla="*/ 27 h 120"/>
                <a:gd name="T96" fmla="*/ 272 w 447"/>
                <a:gd name="T97" fmla="*/ 44 h 120"/>
                <a:gd name="T98" fmla="*/ 323 w 447"/>
                <a:gd name="T99" fmla="*/ 66 h 120"/>
                <a:gd name="T100" fmla="*/ 334 w 447"/>
                <a:gd name="T101" fmla="*/ 69 h 120"/>
                <a:gd name="T102" fmla="*/ 393 w 447"/>
                <a:gd name="T103" fmla="*/ 66 h 120"/>
                <a:gd name="T104" fmla="*/ 349 w 447"/>
                <a:gd name="T105" fmla="*/ 46 h 120"/>
                <a:gd name="T106" fmla="*/ 374 w 447"/>
                <a:gd name="T107" fmla="*/ 12 h 120"/>
                <a:gd name="T108" fmla="*/ 435 w 447"/>
                <a:gd name="T109" fmla="*/ 6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7" h="120">
                  <a:moveTo>
                    <a:pt x="447" y="58"/>
                  </a:moveTo>
                  <a:cubicBezTo>
                    <a:pt x="446" y="42"/>
                    <a:pt x="437" y="29"/>
                    <a:pt x="425" y="20"/>
                  </a:cubicBezTo>
                  <a:cubicBezTo>
                    <a:pt x="400" y="2"/>
                    <a:pt x="362" y="0"/>
                    <a:pt x="336" y="18"/>
                  </a:cubicBezTo>
                  <a:cubicBezTo>
                    <a:pt x="332" y="22"/>
                    <a:pt x="328" y="26"/>
                    <a:pt x="325" y="31"/>
                  </a:cubicBezTo>
                  <a:cubicBezTo>
                    <a:pt x="324" y="33"/>
                    <a:pt x="321" y="33"/>
                    <a:pt x="319" y="35"/>
                  </a:cubicBezTo>
                  <a:cubicBezTo>
                    <a:pt x="318" y="37"/>
                    <a:pt x="321" y="36"/>
                    <a:pt x="323" y="35"/>
                  </a:cubicBezTo>
                  <a:cubicBezTo>
                    <a:pt x="319" y="44"/>
                    <a:pt x="321" y="53"/>
                    <a:pt x="326" y="60"/>
                  </a:cubicBezTo>
                  <a:cubicBezTo>
                    <a:pt x="310" y="65"/>
                    <a:pt x="290" y="63"/>
                    <a:pt x="279" y="51"/>
                  </a:cubicBezTo>
                  <a:cubicBezTo>
                    <a:pt x="272" y="44"/>
                    <a:pt x="269" y="36"/>
                    <a:pt x="270" y="27"/>
                  </a:cubicBezTo>
                  <a:cubicBezTo>
                    <a:pt x="276" y="26"/>
                    <a:pt x="281" y="20"/>
                    <a:pt x="281" y="13"/>
                  </a:cubicBezTo>
                  <a:cubicBezTo>
                    <a:pt x="281" y="6"/>
                    <a:pt x="275" y="0"/>
                    <a:pt x="267" y="0"/>
                  </a:cubicBezTo>
                  <a:cubicBezTo>
                    <a:pt x="259" y="0"/>
                    <a:pt x="253" y="6"/>
                    <a:pt x="253" y="13"/>
                  </a:cubicBezTo>
                  <a:cubicBezTo>
                    <a:pt x="253" y="18"/>
                    <a:pt x="255" y="21"/>
                    <a:pt x="258" y="24"/>
                  </a:cubicBezTo>
                  <a:cubicBezTo>
                    <a:pt x="257" y="26"/>
                    <a:pt x="257" y="28"/>
                    <a:pt x="256" y="31"/>
                  </a:cubicBezTo>
                  <a:cubicBezTo>
                    <a:pt x="254" y="43"/>
                    <a:pt x="256" y="55"/>
                    <a:pt x="262" y="66"/>
                  </a:cubicBezTo>
                  <a:cubicBezTo>
                    <a:pt x="223" y="66"/>
                    <a:pt x="223" y="66"/>
                    <a:pt x="223" y="66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90" y="55"/>
                    <a:pt x="192" y="43"/>
                    <a:pt x="190" y="31"/>
                  </a:cubicBezTo>
                  <a:cubicBezTo>
                    <a:pt x="190" y="28"/>
                    <a:pt x="190" y="26"/>
                    <a:pt x="189" y="24"/>
                  </a:cubicBezTo>
                  <a:cubicBezTo>
                    <a:pt x="192" y="21"/>
                    <a:pt x="194" y="18"/>
                    <a:pt x="194" y="13"/>
                  </a:cubicBezTo>
                  <a:cubicBezTo>
                    <a:pt x="194" y="6"/>
                    <a:pt x="188" y="0"/>
                    <a:pt x="180" y="0"/>
                  </a:cubicBezTo>
                  <a:cubicBezTo>
                    <a:pt x="172" y="0"/>
                    <a:pt x="166" y="6"/>
                    <a:pt x="166" y="13"/>
                  </a:cubicBezTo>
                  <a:cubicBezTo>
                    <a:pt x="166" y="20"/>
                    <a:pt x="171" y="26"/>
                    <a:pt x="177" y="27"/>
                  </a:cubicBezTo>
                  <a:cubicBezTo>
                    <a:pt x="177" y="36"/>
                    <a:pt x="175" y="44"/>
                    <a:pt x="168" y="51"/>
                  </a:cubicBezTo>
                  <a:cubicBezTo>
                    <a:pt x="157" y="63"/>
                    <a:pt x="136" y="65"/>
                    <a:pt x="121" y="60"/>
                  </a:cubicBezTo>
                  <a:cubicBezTo>
                    <a:pt x="126" y="53"/>
                    <a:pt x="127" y="44"/>
                    <a:pt x="124" y="35"/>
                  </a:cubicBezTo>
                  <a:cubicBezTo>
                    <a:pt x="125" y="36"/>
                    <a:pt x="129" y="37"/>
                    <a:pt x="128" y="35"/>
                  </a:cubicBezTo>
                  <a:cubicBezTo>
                    <a:pt x="126" y="33"/>
                    <a:pt x="123" y="33"/>
                    <a:pt x="122" y="31"/>
                  </a:cubicBezTo>
                  <a:cubicBezTo>
                    <a:pt x="119" y="26"/>
                    <a:pt x="115" y="22"/>
                    <a:pt x="111" y="18"/>
                  </a:cubicBezTo>
                  <a:cubicBezTo>
                    <a:pt x="85" y="0"/>
                    <a:pt x="47" y="2"/>
                    <a:pt x="22" y="20"/>
                  </a:cubicBezTo>
                  <a:cubicBezTo>
                    <a:pt x="10" y="29"/>
                    <a:pt x="1" y="42"/>
                    <a:pt x="0" y="58"/>
                  </a:cubicBezTo>
                  <a:cubicBezTo>
                    <a:pt x="0" y="75"/>
                    <a:pt x="10" y="89"/>
                    <a:pt x="24" y="99"/>
                  </a:cubicBezTo>
                  <a:cubicBezTo>
                    <a:pt x="23" y="98"/>
                    <a:pt x="23" y="98"/>
                    <a:pt x="22" y="98"/>
                  </a:cubicBezTo>
                  <a:cubicBezTo>
                    <a:pt x="23" y="99"/>
                    <a:pt x="24" y="99"/>
                    <a:pt x="25" y="100"/>
                  </a:cubicBezTo>
                  <a:cubicBezTo>
                    <a:pt x="25" y="100"/>
                    <a:pt x="25" y="99"/>
                    <a:pt x="24" y="99"/>
                  </a:cubicBezTo>
                  <a:cubicBezTo>
                    <a:pt x="45" y="114"/>
                    <a:pt x="71" y="120"/>
                    <a:pt x="96" y="119"/>
                  </a:cubicBezTo>
                  <a:cubicBezTo>
                    <a:pt x="109" y="118"/>
                    <a:pt x="121" y="116"/>
                    <a:pt x="133" y="111"/>
                  </a:cubicBezTo>
                  <a:cubicBezTo>
                    <a:pt x="139" y="109"/>
                    <a:pt x="145" y="106"/>
                    <a:pt x="151" y="103"/>
                  </a:cubicBezTo>
                  <a:cubicBezTo>
                    <a:pt x="153" y="101"/>
                    <a:pt x="156" y="100"/>
                    <a:pt x="158" y="98"/>
                  </a:cubicBezTo>
                  <a:cubicBezTo>
                    <a:pt x="159" y="97"/>
                    <a:pt x="159" y="97"/>
                    <a:pt x="160" y="97"/>
                  </a:cubicBezTo>
                  <a:cubicBezTo>
                    <a:pt x="223" y="97"/>
                    <a:pt x="223" y="97"/>
                    <a:pt x="223" y="97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8" y="97"/>
                    <a:pt x="288" y="97"/>
                    <a:pt x="289" y="98"/>
                  </a:cubicBezTo>
                  <a:cubicBezTo>
                    <a:pt x="291" y="100"/>
                    <a:pt x="294" y="101"/>
                    <a:pt x="296" y="103"/>
                  </a:cubicBezTo>
                  <a:cubicBezTo>
                    <a:pt x="302" y="106"/>
                    <a:pt x="307" y="109"/>
                    <a:pt x="313" y="111"/>
                  </a:cubicBezTo>
                  <a:cubicBezTo>
                    <a:pt x="326" y="116"/>
                    <a:pt x="338" y="118"/>
                    <a:pt x="351" y="119"/>
                  </a:cubicBezTo>
                  <a:cubicBezTo>
                    <a:pt x="376" y="120"/>
                    <a:pt x="402" y="114"/>
                    <a:pt x="423" y="99"/>
                  </a:cubicBezTo>
                  <a:cubicBezTo>
                    <a:pt x="422" y="99"/>
                    <a:pt x="422" y="100"/>
                    <a:pt x="422" y="100"/>
                  </a:cubicBezTo>
                  <a:cubicBezTo>
                    <a:pt x="423" y="99"/>
                    <a:pt x="424" y="99"/>
                    <a:pt x="424" y="98"/>
                  </a:cubicBezTo>
                  <a:cubicBezTo>
                    <a:pt x="424" y="98"/>
                    <a:pt x="424" y="98"/>
                    <a:pt x="423" y="99"/>
                  </a:cubicBezTo>
                  <a:cubicBezTo>
                    <a:pt x="437" y="89"/>
                    <a:pt x="447" y="75"/>
                    <a:pt x="447" y="58"/>
                  </a:cubicBezTo>
                  <a:close/>
                  <a:moveTo>
                    <a:pt x="116" y="58"/>
                  </a:moveTo>
                  <a:cubicBezTo>
                    <a:pt x="114" y="57"/>
                    <a:pt x="113" y="56"/>
                    <a:pt x="111" y="55"/>
                  </a:cubicBezTo>
                  <a:cubicBezTo>
                    <a:pt x="106" y="51"/>
                    <a:pt x="105" y="44"/>
                    <a:pt x="109" y="40"/>
                  </a:cubicBezTo>
                  <a:cubicBezTo>
                    <a:pt x="111" y="38"/>
                    <a:pt x="114" y="36"/>
                    <a:pt x="117" y="35"/>
                  </a:cubicBezTo>
                  <a:cubicBezTo>
                    <a:pt x="121" y="43"/>
                    <a:pt x="120" y="51"/>
                    <a:pt x="116" y="58"/>
                  </a:cubicBezTo>
                  <a:close/>
                  <a:moveTo>
                    <a:pt x="121" y="107"/>
                  </a:moveTo>
                  <a:cubicBezTo>
                    <a:pt x="92" y="115"/>
                    <a:pt x="57" y="112"/>
                    <a:pt x="32" y="94"/>
                  </a:cubicBezTo>
                  <a:cubicBezTo>
                    <a:pt x="22" y="86"/>
                    <a:pt x="13" y="76"/>
                    <a:pt x="11" y="64"/>
                  </a:cubicBezTo>
                  <a:cubicBezTo>
                    <a:pt x="9" y="48"/>
                    <a:pt x="18" y="34"/>
                    <a:pt x="30" y="25"/>
                  </a:cubicBezTo>
                  <a:cubicBezTo>
                    <a:pt x="42" y="16"/>
                    <a:pt x="58" y="12"/>
                    <a:pt x="73" y="12"/>
                  </a:cubicBezTo>
                  <a:cubicBezTo>
                    <a:pt x="88" y="13"/>
                    <a:pt x="104" y="19"/>
                    <a:pt x="114" y="30"/>
                  </a:cubicBezTo>
                  <a:cubicBezTo>
                    <a:pt x="106" y="31"/>
                    <a:pt x="99" y="37"/>
                    <a:pt x="98" y="46"/>
                  </a:cubicBezTo>
                  <a:cubicBezTo>
                    <a:pt x="98" y="54"/>
                    <a:pt x="105" y="60"/>
                    <a:pt x="113" y="63"/>
                  </a:cubicBezTo>
                  <a:cubicBezTo>
                    <a:pt x="99" y="79"/>
                    <a:pt x="69" y="81"/>
                    <a:pt x="54" y="66"/>
                  </a:cubicBezTo>
                  <a:cubicBezTo>
                    <a:pt x="63" y="76"/>
                    <a:pt x="79" y="79"/>
                    <a:pt x="92" y="77"/>
                  </a:cubicBezTo>
                  <a:cubicBezTo>
                    <a:pt x="99" y="76"/>
                    <a:pt x="107" y="73"/>
                    <a:pt x="113" y="69"/>
                  </a:cubicBezTo>
                  <a:cubicBezTo>
                    <a:pt x="114" y="67"/>
                    <a:pt x="116" y="66"/>
                    <a:pt x="117" y="64"/>
                  </a:cubicBezTo>
                  <a:cubicBezTo>
                    <a:pt x="119" y="65"/>
                    <a:pt x="122" y="65"/>
                    <a:pt x="124" y="66"/>
                  </a:cubicBezTo>
                  <a:cubicBezTo>
                    <a:pt x="127" y="66"/>
                    <a:pt x="131" y="66"/>
                    <a:pt x="134" y="66"/>
                  </a:cubicBezTo>
                  <a:cubicBezTo>
                    <a:pt x="150" y="65"/>
                    <a:pt x="167" y="59"/>
                    <a:pt x="175" y="44"/>
                  </a:cubicBezTo>
                  <a:cubicBezTo>
                    <a:pt x="178" y="39"/>
                    <a:pt x="179" y="33"/>
                    <a:pt x="179" y="27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82" y="27"/>
                    <a:pt x="184" y="27"/>
                    <a:pt x="185" y="26"/>
                  </a:cubicBezTo>
                  <a:cubicBezTo>
                    <a:pt x="186" y="31"/>
                    <a:pt x="186" y="37"/>
                    <a:pt x="186" y="42"/>
                  </a:cubicBezTo>
                  <a:cubicBezTo>
                    <a:pt x="182" y="75"/>
                    <a:pt x="152" y="99"/>
                    <a:pt x="121" y="107"/>
                  </a:cubicBezTo>
                  <a:close/>
                  <a:moveTo>
                    <a:pt x="264" y="74"/>
                  </a:moveTo>
                  <a:cubicBezTo>
                    <a:pt x="266" y="74"/>
                    <a:pt x="266" y="74"/>
                    <a:pt x="267" y="75"/>
                  </a:cubicBezTo>
                  <a:cubicBezTo>
                    <a:pt x="270" y="80"/>
                    <a:pt x="274" y="84"/>
                    <a:pt x="278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73" y="84"/>
                    <a:pt x="177" y="80"/>
                    <a:pt x="180" y="75"/>
                  </a:cubicBezTo>
                  <a:cubicBezTo>
                    <a:pt x="181" y="74"/>
                    <a:pt x="181" y="74"/>
                    <a:pt x="183" y="74"/>
                  </a:cubicBezTo>
                  <a:cubicBezTo>
                    <a:pt x="223" y="74"/>
                    <a:pt x="223" y="74"/>
                    <a:pt x="223" y="74"/>
                  </a:cubicBezTo>
                  <a:lnTo>
                    <a:pt x="264" y="74"/>
                  </a:lnTo>
                  <a:close/>
                  <a:moveTo>
                    <a:pt x="338" y="40"/>
                  </a:moveTo>
                  <a:cubicBezTo>
                    <a:pt x="342" y="44"/>
                    <a:pt x="341" y="51"/>
                    <a:pt x="335" y="55"/>
                  </a:cubicBezTo>
                  <a:cubicBezTo>
                    <a:pt x="334" y="56"/>
                    <a:pt x="333" y="57"/>
                    <a:pt x="331" y="58"/>
                  </a:cubicBezTo>
                  <a:cubicBezTo>
                    <a:pt x="327" y="51"/>
                    <a:pt x="326" y="43"/>
                    <a:pt x="330" y="35"/>
                  </a:cubicBezTo>
                  <a:cubicBezTo>
                    <a:pt x="333" y="36"/>
                    <a:pt x="336" y="38"/>
                    <a:pt x="338" y="40"/>
                  </a:cubicBezTo>
                  <a:close/>
                  <a:moveTo>
                    <a:pt x="435" y="64"/>
                  </a:moveTo>
                  <a:cubicBezTo>
                    <a:pt x="433" y="76"/>
                    <a:pt x="425" y="86"/>
                    <a:pt x="415" y="94"/>
                  </a:cubicBezTo>
                  <a:cubicBezTo>
                    <a:pt x="390" y="112"/>
                    <a:pt x="355" y="115"/>
                    <a:pt x="325" y="107"/>
                  </a:cubicBezTo>
                  <a:cubicBezTo>
                    <a:pt x="295" y="99"/>
                    <a:pt x="265" y="75"/>
                    <a:pt x="261" y="42"/>
                  </a:cubicBezTo>
                  <a:cubicBezTo>
                    <a:pt x="261" y="37"/>
                    <a:pt x="261" y="31"/>
                    <a:pt x="262" y="26"/>
                  </a:cubicBezTo>
                  <a:cubicBezTo>
                    <a:pt x="263" y="27"/>
                    <a:pt x="265" y="27"/>
                    <a:pt x="267" y="27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8" y="33"/>
                    <a:pt x="269" y="39"/>
                    <a:pt x="272" y="44"/>
                  </a:cubicBezTo>
                  <a:cubicBezTo>
                    <a:pt x="279" y="59"/>
                    <a:pt x="297" y="65"/>
                    <a:pt x="313" y="66"/>
                  </a:cubicBezTo>
                  <a:cubicBezTo>
                    <a:pt x="316" y="66"/>
                    <a:pt x="320" y="66"/>
                    <a:pt x="323" y="66"/>
                  </a:cubicBezTo>
                  <a:cubicBezTo>
                    <a:pt x="325" y="65"/>
                    <a:pt x="327" y="65"/>
                    <a:pt x="330" y="64"/>
                  </a:cubicBezTo>
                  <a:cubicBezTo>
                    <a:pt x="331" y="66"/>
                    <a:pt x="333" y="67"/>
                    <a:pt x="334" y="69"/>
                  </a:cubicBezTo>
                  <a:cubicBezTo>
                    <a:pt x="340" y="73"/>
                    <a:pt x="348" y="76"/>
                    <a:pt x="355" y="77"/>
                  </a:cubicBezTo>
                  <a:cubicBezTo>
                    <a:pt x="368" y="79"/>
                    <a:pt x="384" y="76"/>
                    <a:pt x="393" y="66"/>
                  </a:cubicBezTo>
                  <a:cubicBezTo>
                    <a:pt x="377" y="81"/>
                    <a:pt x="348" y="79"/>
                    <a:pt x="334" y="63"/>
                  </a:cubicBezTo>
                  <a:cubicBezTo>
                    <a:pt x="342" y="60"/>
                    <a:pt x="349" y="54"/>
                    <a:pt x="349" y="46"/>
                  </a:cubicBezTo>
                  <a:cubicBezTo>
                    <a:pt x="348" y="37"/>
                    <a:pt x="341" y="31"/>
                    <a:pt x="333" y="30"/>
                  </a:cubicBezTo>
                  <a:cubicBezTo>
                    <a:pt x="343" y="19"/>
                    <a:pt x="359" y="13"/>
                    <a:pt x="374" y="12"/>
                  </a:cubicBezTo>
                  <a:cubicBezTo>
                    <a:pt x="389" y="12"/>
                    <a:pt x="405" y="16"/>
                    <a:pt x="417" y="25"/>
                  </a:cubicBezTo>
                  <a:cubicBezTo>
                    <a:pt x="429" y="34"/>
                    <a:pt x="438" y="48"/>
                    <a:pt x="43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624013" y="3517900"/>
              <a:ext cx="3741738" cy="169863"/>
            </a:xfrm>
            <a:custGeom>
              <a:avLst/>
              <a:gdLst>
                <a:gd name="T0" fmla="*/ 864 w 883"/>
                <a:gd name="T1" fmla="*/ 0 h 39"/>
                <a:gd name="T2" fmla="*/ 845 w 883"/>
                <a:gd name="T3" fmla="*/ 15 h 39"/>
                <a:gd name="T4" fmla="*/ 798 w 883"/>
                <a:gd name="T5" fmla="*/ 15 h 39"/>
                <a:gd name="T6" fmla="*/ 798 w 883"/>
                <a:gd name="T7" fmla="*/ 15 h 39"/>
                <a:gd name="T8" fmla="*/ 109 w 883"/>
                <a:gd name="T9" fmla="*/ 15 h 39"/>
                <a:gd name="T10" fmla="*/ 90 w 883"/>
                <a:gd name="T11" fmla="*/ 0 h 39"/>
                <a:gd name="T12" fmla="*/ 71 w 883"/>
                <a:gd name="T13" fmla="*/ 15 h 39"/>
                <a:gd name="T14" fmla="*/ 39 w 883"/>
                <a:gd name="T15" fmla="*/ 15 h 39"/>
                <a:gd name="T16" fmla="*/ 20 w 883"/>
                <a:gd name="T17" fmla="*/ 0 h 39"/>
                <a:gd name="T18" fmla="*/ 0 w 883"/>
                <a:gd name="T19" fmla="*/ 19 h 39"/>
                <a:gd name="T20" fmla="*/ 20 w 883"/>
                <a:gd name="T21" fmla="*/ 39 h 39"/>
                <a:gd name="T22" fmla="*/ 39 w 883"/>
                <a:gd name="T23" fmla="*/ 24 h 39"/>
                <a:gd name="T24" fmla="*/ 71 w 883"/>
                <a:gd name="T25" fmla="*/ 24 h 39"/>
                <a:gd name="T26" fmla="*/ 90 w 883"/>
                <a:gd name="T27" fmla="*/ 39 h 39"/>
                <a:gd name="T28" fmla="*/ 109 w 883"/>
                <a:gd name="T29" fmla="*/ 24 h 39"/>
                <a:gd name="T30" fmla="*/ 399 w 883"/>
                <a:gd name="T31" fmla="*/ 24 h 39"/>
                <a:gd name="T32" fmla="*/ 555 w 883"/>
                <a:gd name="T33" fmla="*/ 24 h 39"/>
                <a:gd name="T34" fmla="*/ 845 w 883"/>
                <a:gd name="T35" fmla="*/ 24 h 39"/>
                <a:gd name="T36" fmla="*/ 864 w 883"/>
                <a:gd name="T37" fmla="*/ 39 h 39"/>
                <a:gd name="T38" fmla="*/ 883 w 883"/>
                <a:gd name="T39" fmla="*/ 19 h 39"/>
                <a:gd name="T40" fmla="*/ 864 w 883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3" h="39">
                  <a:moveTo>
                    <a:pt x="864" y="0"/>
                  </a:moveTo>
                  <a:cubicBezTo>
                    <a:pt x="855" y="0"/>
                    <a:pt x="847" y="7"/>
                    <a:pt x="845" y="15"/>
                  </a:cubicBezTo>
                  <a:cubicBezTo>
                    <a:pt x="798" y="15"/>
                    <a:pt x="798" y="15"/>
                    <a:pt x="798" y="15"/>
                  </a:cubicBezTo>
                  <a:cubicBezTo>
                    <a:pt x="798" y="15"/>
                    <a:pt x="798" y="15"/>
                    <a:pt x="798" y="15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7" y="6"/>
                    <a:pt x="99" y="0"/>
                    <a:pt x="90" y="0"/>
                  </a:cubicBezTo>
                  <a:cubicBezTo>
                    <a:pt x="81" y="0"/>
                    <a:pt x="73" y="6"/>
                    <a:pt x="71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7" y="6"/>
                    <a:pt x="29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29" y="39"/>
                    <a:pt x="37" y="32"/>
                    <a:pt x="39" y="24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73" y="32"/>
                    <a:pt x="81" y="39"/>
                    <a:pt x="90" y="39"/>
                  </a:cubicBezTo>
                  <a:cubicBezTo>
                    <a:pt x="99" y="39"/>
                    <a:pt x="107" y="32"/>
                    <a:pt x="109" y="24"/>
                  </a:cubicBezTo>
                  <a:cubicBezTo>
                    <a:pt x="399" y="24"/>
                    <a:pt x="399" y="24"/>
                    <a:pt x="399" y="24"/>
                  </a:cubicBezTo>
                  <a:cubicBezTo>
                    <a:pt x="555" y="24"/>
                    <a:pt x="555" y="24"/>
                    <a:pt x="555" y="24"/>
                  </a:cubicBezTo>
                  <a:cubicBezTo>
                    <a:pt x="845" y="24"/>
                    <a:pt x="845" y="24"/>
                    <a:pt x="845" y="24"/>
                  </a:cubicBezTo>
                  <a:cubicBezTo>
                    <a:pt x="847" y="32"/>
                    <a:pt x="855" y="39"/>
                    <a:pt x="864" y="39"/>
                  </a:cubicBezTo>
                  <a:cubicBezTo>
                    <a:pt x="875" y="39"/>
                    <a:pt x="883" y="30"/>
                    <a:pt x="883" y="19"/>
                  </a:cubicBezTo>
                  <a:cubicBezTo>
                    <a:pt x="883" y="9"/>
                    <a:pt x="875" y="0"/>
                    <a:pt x="8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6823075" y="3517900"/>
              <a:ext cx="3740150" cy="169863"/>
            </a:xfrm>
            <a:custGeom>
              <a:avLst/>
              <a:gdLst>
                <a:gd name="T0" fmla="*/ 863 w 883"/>
                <a:gd name="T1" fmla="*/ 0 h 39"/>
                <a:gd name="T2" fmla="*/ 844 w 883"/>
                <a:gd name="T3" fmla="*/ 15 h 39"/>
                <a:gd name="T4" fmla="*/ 812 w 883"/>
                <a:gd name="T5" fmla="*/ 15 h 39"/>
                <a:gd name="T6" fmla="*/ 793 w 883"/>
                <a:gd name="T7" fmla="*/ 0 h 39"/>
                <a:gd name="T8" fmla="*/ 774 w 883"/>
                <a:gd name="T9" fmla="*/ 15 h 39"/>
                <a:gd name="T10" fmla="*/ 85 w 883"/>
                <a:gd name="T11" fmla="*/ 15 h 39"/>
                <a:gd name="T12" fmla="*/ 85 w 883"/>
                <a:gd name="T13" fmla="*/ 15 h 39"/>
                <a:gd name="T14" fmla="*/ 38 w 883"/>
                <a:gd name="T15" fmla="*/ 15 h 39"/>
                <a:gd name="T16" fmla="*/ 19 w 883"/>
                <a:gd name="T17" fmla="*/ 0 h 39"/>
                <a:gd name="T18" fmla="*/ 0 w 883"/>
                <a:gd name="T19" fmla="*/ 19 h 39"/>
                <a:gd name="T20" fmla="*/ 19 w 883"/>
                <a:gd name="T21" fmla="*/ 39 h 39"/>
                <a:gd name="T22" fmla="*/ 38 w 883"/>
                <a:gd name="T23" fmla="*/ 24 h 39"/>
                <a:gd name="T24" fmla="*/ 328 w 883"/>
                <a:gd name="T25" fmla="*/ 24 h 39"/>
                <a:gd name="T26" fmla="*/ 484 w 883"/>
                <a:gd name="T27" fmla="*/ 24 h 39"/>
                <a:gd name="T28" fmla="*/ 774 w 883"/>
                <a:gd name="T29" fmla="*/ 24 h 39"/>
                <a:gd name="T30" fmla="*/ 793 w 883"/>
                <a:gd name="T31" fmla="*/ 39 h 39"/>
                <a:gd name="T32" fmla="*/ 812 w 883"/>
                <a:gd name="T33" fmla="*/ 24 h 39"/>
                <a:gd name="T34" fmla="*/ 844 w 883"/>
                <a:gd name="T35" fmla="*/ 24 h 39"/>
                <a:gd name="T36" fmla="*/ 863 w 883"/>
                <a:gd name="T37" fmla="*/ 39 h 39"/>
                <a:gd name="T38" fmla="*/ 883 w 883"/>
                <a:gd name="T39" fmla="*/ 19 h 39"/>
                <a:gd name="T40" fmla="*/ 863 w 883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3" h="39">
                  <a:moveTo>
                    <a:pt x="863" y="0"/>
                  </a:moveTo>
                  <a:cubicBezTo>
                    <a:pt x="854" y="0"/>
                    <a:pt x="846" y="6"/>
                    <a:pt x="844" y="15"/>
                  </a:cubicBezTo>
                  <a:cubicBezTo>
                    <a:pt x="812" y="15"/>
                    <a:pt x="812" y="15"/>
                    <a:pt x="812" y="15"/>
                  </a:cubicBezTo>
                  <a:cubicBezTo>
                    <a:pt x="810" y="6"/>
                    <a:pt x="802" y="0"/>
                    <a:pt x="793" y="0"/>
                  </a:cubicBezTo>
                  <a:cubicBezTo>
                    <a:pt x="784" y="0"/>
                    <a:pt x="776" y="6"/>
                    <a:pt x="774" y="1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6" y="7"/>
                    <a:pt x="28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30"/>
                    <a:pt x="8" y="39"/>
                    <a:pt x="19" y="39"/>
                  </a:cubicBezTo>
                  <a:cubicBezTo>
                    <a:pt x="28" y="39"/>
                    <a:pt x="36" y="32"/>
                    <a:pt x="38" y="24"/>
                  </a:cubicBezTo>
                  <a:cubicBezTo>
                    <a:pt x="328" y="24"/>
                    <a:pt x="328" y="24"/>
                    <a:pt x="328" y="24"/>
                  </a:cubicBezTo>
                  <a:cubicBezTo>
                    <a:pt x="484" y="24"/>
                    <a:pt x="484" y="24"/>
                    <a:pt x="484" y="24"/>
                  </a:cubicBezTo>
                  <a:cubicBezTo>
                    <a:pt x="774" y="24"/>
                    <a:pt x="774" y="24"/>
                    <a:pt x="774" y="24"/>
                  </a:cubicBezTo>
                  <a:cubicBezTo>
                    <a:pt x="776" y="32"/>
                    <a:pt x="784" y="39"/>
                    <a:pt x="793" y="39"/>
                  </a:cubicBezTo>
                  <a:cubicBezTo>
                    <a:pt x="802" y="39"/>
                    <a:pt x="810" y="32"/>
                    <a:pt x="812" y="24"/>
                  </a:cubicBezTo>
                  <a:cubicBezTo>
                    <a:pt x="844" y="24"/>
                    <a:pt x="844" y="24"/>
                    <a:pt x="844" y="24"/>
                  </a:cubicBezTo>
                  <a:cubicBezTo>
                    <a:pt x="846" y="32"/>
                    <a:pt x="854" y="39"/>
                    <a:pt x="863" y="39"/>
                  </a:cubicBezTo>
                  <a:cubicBezTo>
                    <a:pt x="874" y="39"/>
                    <a:pt x="883" y="30"/>
                    <a:pt x="883" y="19"/>
                  </a:cubicBezTo>
                  <a:cubicBezTo>
                    <a:pt x="883" y="9"/>
                    <a:pt x="874" y="0"/>
                    <a:pt x="8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15" name="矩形 42"/>
          <p:cNvSpPr>
            <a:spLocks noChangeArrowheads="1"/>
          </p:cNvSpPr>
          <p:nvPr/>
        </p:nvSpPr>
        <p:spPr bwMode="auto">
          <a:xfrm>
            <a:off x="10086975" y="3960122"/>
            <a:ext cx="987425" cy="1922648"/>
          </a:xfrm>
          <a:prstGeom prst="rect">
            <a:avLst/>
          </a:prstGeom>
          <a:solidFill>
            <a:srgbClr val="F1CFA9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  <a:sym typeface="Microsoft YaHei" panose="020B0503020204020204" pitchFamily="34" charset="-122"/>
            </a:endParaRPr>
          </a:p>
        </p:txBody>
      </p:sp>
      <p:sp>
        <p:nvSpPr>
          <p:cNvPr id="16" name="矩形 37"/>
          <p:cNvSpPr>
            <a:spLocks noChangeArrowheads="1"/>
          </p:cNvSpPr>
          <p:nvPr/>
        </p:nvSpPr>
        <p:spPr bwMode="auto">
          <a:xfrm>
            <a:off x="4906963" y="3960122"/>
            <a:ext cx="4997450" cy="19226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  <a:sym typeface="Microsoft YaHei" panose="020B0503020204020204" pitchFamily="34" charset="-122"/>
            </a:endParaRPr>
          </a:p>
        </p:txBody>
      </p:sp>
      <p:sp>
        <p:nvSpPr>
          <p:cNvPr id="17" name="矩形 1"/>
          <p:cNvSpPr>
            <a:spLocks noChangeArrowheads="1"/>
          </p:cNvSpPr>
          <p:nvPr/>
        </p:nvSpPr>
        <p:spPr bwMode="auto">
          <a:xfrm>
            <a:off x="1098550" y="1866559"/>
            <a:ext cx="2419350" cy="192232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8607"/>
              </a:solidFill>
              <a:latin typeface="ヒラギノ角ゴシック" panose="020B0300000000000000" charset="-128"/>
              <a:ea typeface="ヒラギノ角ゴシック" panose="020B0300000000000000" charset="-128"/>
              <a:sym typeface="Microsoft YaHei" panose="020B0503020204020204" pitchFamily="34" charset="-122"/>
            </a:endParaRPr>
          </a:p>
        </p:txBody>
      </p:sp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1098550" y="3969646"/>
            <a:ext cx="3660775" cy="1920128"/>
          </a:xfrm>
          <a:prstGeom prst="rect">
            <a:avLst/>
          </a:prstGeom>
          <a:blipFill dpi="0" rotWithShape="1">
            <a:blip r:embed="rId2"/>
            <a:srcRect/>
            <a:stretch>
              <a:fillRect t="-24000" b="-10000"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8607"/>
              </a:solidFill>
              <a:latin typeface="ヒラギノ角ゴシック" panose="020B0300000000000000" charset="-128"/>
              <a:ea typeface="ヒラギノ角ゴシック" panose="020B0300000000000000" charset="-128"/>
              <a:sym typeface="Microsoft YaHei" panose="020B0503020204020204" pitchFamily="34" charset="-122"/>
            </a:endParaRPr>
          </a:p>
        </p:txBody>
      </p:sp>
      <p:sp>
        <p:nvSpPr>
          <p:cNvPr id="32" name="矩形 2"/>
          <p:cNvSpPr>
            <a:spLocks noChangeArrowheads="1"/>
          </p:cNvSpPr>
          <p:nvPr/>
        </p:nvSpPr>
        <p:spPr bwMode="auto">
          <a:xfrm>
            <a:off x="3695700" y="1868145"/>
            <a:ext cx="3636963" cy="1921062"/>
          </a:xfrm>
          <a:prstGeom prst="rect">
            <a:avLst/>
          </a:prstGeom>
          <a:blipFill dpi="0" rotWithShape="1">
            <a:blip r:embed="rId3"/>
            <a:srcRect/>
            <a:stretch>
              <a:fillRect t="-24000"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8607"/>
              </a:solidFill>
              <a:latin typeface="ヒラギノ角ゴシック" panose="020B0300000000000000" charset="-128"/>
              <a:ea typeface="ヒラギノ角ゴシック" panose="020B0300000000000000" charset="-128"/>
              <a:sym typeface="Microsoft YaHei" panose="020B0503020204020204" pitchFamily="34" charset="-122"/>
            </a:endParaRPr>
          </a:p>
        </p:txBody>
      </p:sp>
      <p:sp>
        <p:nvSpPr>
          <p:cNvPr id="33" name="矩形 3"/>
          <p:cNvSpPr>
            <a:spLocks noChangeArrowheads="1"/>
          </p:cNvSpPr>
          <p:nvPr/>
        </p:nvSpPr>
        <p:spPr bwMode="auto">
          <a:xfrm>
            <a:off x="7504113" y="1868145"/>
            <a:ext cx="3570287" cy="1921062"/>
          </a:xfrm>
          <a:prstGeom prst="rect">
            <a:avLst/>
          </a:prstGeom>
          <a:blipFill dpi="0" rotWithShape="1">
            <a:blip r:embed="rId4"/>
            <a:srcRect/>
            <a:stretch>
              <a:fillRect t="-15000"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 lang="zh-CN" altLang="zh-CN" sz="2500">
              <a:solidFill>
                <a:srgbClr val="FF8607"/>
              </a:solidFill>
              <a:latin typeface="ヒラギノ角ゴシック" panose="020B0300000000000000" charset="-128"/>
              <a:ea typeface="ヒラギノ角ゴシック" panose="020B0300000000000000" charset="-128"/>
              <a:sym typeface="Microsoft YaHei" panose="020B0503020204020204" pitchFamily="34" charset="-122"/>
            </a:endParaRPr>
          </a:p>
        </p:txBody>
      </p:sp>
      <p:sp>
        <p:nvSpPr>
          <p:cNvPr id="34" name="矩形 57"/>
          <p:cNvSpPr>
            <a:spLocks noChangeArrowheads="1"/>
          </p:cNvSpPr>
          <p:nvPr/>
        </p:nvSpPr>
        <p:spPr bwMode="auto">
          <a:xfrm>
            <a:off x="1274368" y="2001568"/>
            <a:ext cx="208739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5" name="文本框 40"/>
          <p:cNvSpPr txBox="1"/>
          <p:nvPr/>
        </p:nvSpPr>
        <p:spPr>
          <a:xfrm>
            <a:off x="1274368" y="2454399"/>
            <a:ext cx="2087397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36" name="矩形 57"/>
          <p:cNvSpPr>
            <a:spLocks noChangeArrowheads="1"/>
          </p:cNvSpPr>
          <p:nvPr/>
        </p:nvSpPr>
        <p:spPr bwMode="auto">
          <a:xfrm>
            <a:off x="5052301" y="4090948"/>
            <a:ext cx="208739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7" name="文本框 40"/>
          <p:cNvSpPr txBox="1"/>
          <p:nvPr/>
        </p:nvSpPr>
        <p:spPr>
          <a:xfrm>
            <a:off x="5052301" y="4543779"/>
            <a:ext cx="4685588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03089" y="2007736"/>
            <a:ext cx="1982640" cy="1982640"/>
          </a:xfrm>
          <a:prstGeom prst="rect">
            <a:avLst/>
          </a:prstGeom>
          <a:blipFill dpi="0" rotWithShape="1">
            <a:blip r:embed="rId2"/>
            <a:srcRect/>
            <a:stretch>
              <a:fillRect l="-38000" r="-36000"/>
            </a:stretch>
          </a:blip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0" dirty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13047" y="2007736"/>
            <a:ext cx="1982640" cy="1982640"/>
          </a:xfrm>
          <a:prstGeom prst="rect">
            <a:avLst/>
          </a:prstGeom>
          <a:blipFill dpi="0" rotWithShape="1">
            <a:blip r:embed="rId3"/>
            <a:srcRect/>
            <a:stretch>
              <a:fillRect l="-30000" r="-30000"/>
            </a:stretch>
          </a:blip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23005" y="2007736"/>
            <a:ext cx="1982640" cy="198264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20" b="0" i="0" u="none" strike="noStrike" kern="0" cap="none" spc="0" normalizeH="0" baseline="0" noProof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矩形 57"/>
          <p:cNvSpPr>
            <a:spLocks noChangeArrowheads="1"/>
          </p:cNvSpPr>
          <p:nvPr/>
        </p:nvSpPr>
        <p:spPr bwMode="auto">
          <a:xfrm>
            <a:off x="1990401" y="4204375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7" name="文本框 40"/>
          <p:cNvSpPr txBox="1"/>
          <p:nvPr/>
        </p:nvSpPr>
        <p:spPr>
          <a:xfrm>
            <a:off x="1850587" y="4756928"/>
            <a:ext cx="2081442" cy="897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18" name="矩形 57"/>
          <p:cNvSpPr>
            <a:spLocks noChangeArrowheads="1"/>
          </p:cNvSpPr>
          <p:nvPr/>
        </p:nvSpPr>
        <p:spPr bwMode="auto">
          <a:xfrm>
            <a:off x="5200359" y="4204375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9" name="文本框 40"/>
          <p:cNvSpPr txBox="1"/>
          <p:nvPr/>
        </p:nvSpPr>
        <p:spPr>
          <a:xfrm>
            <a:off x="5060545" y="4756928"/>
            <a:ext cx="2081442" cy="897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8410317" y="4204375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1" name="文本框 40"/>
          <p:cNvSpPr txBox="1"/>
          <p:nvPr/>
        </p:nvSpPr>
        <p:spPr>
          <a:xfrm>
            <a:off x="8270503" y="4756928"/>
            <a:ext cx="2081442" cy="897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2" name="MH_Text_1"/>
          <p:cNvSpPr/>
          <p:nvPr/>
        </p:nvSpPr>
        <p:spPr>
          <a:xfrm rot="10800000">
            <a:off x="2802407" y="4607197"/>
            <a:ext cx="177800" cy="131762"/>
          </a:xfrm>
          <a:prstGeom prst="triangle">
            <a:avLst/>
          </a:prstGeom>
          <a:solidFill>
            <a:srgbClr val="F1CFA9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82" tIns="868341" rIns="94382" bIns="0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65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3" name="MH_Text_1"/>
          <p:cNvSpPr/>
          <p:nvPr/>
        </p:nvSpPr>
        <p:spPr>
          <a:xfrm rot="10800000">
            <a:off x="6007099" y="4607197"/>
            <a:ext cx="177800" cy="131762"/>
          </a:xfrm>
          <a:prstGeom prst="triangle">
            <a:avLst/>
          </a:prstGeom>
          <a:solidFill>
            <a:srgbClr val="F1CFA9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82" tIns="868341" rIns="94382" bIns="0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65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4" name="MH_Text_1"/>
          <p:cNvSpPr/>
          <p:nvPr/>
        </p:nvSpPr>
        <p:spPr>
          <a:xfrm rot="10800000">
            <a:off x="9222323" y="4607197"/>
            <a:ext cx="177800" cy="131762"/>
          </a:xfrm>
          <a:prstGeom prst="triangle">
            <a:avLst/>
          </a:prstGeom>
          <a:solidFill>
            <a:srgbClr val="F1CFA9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82" tIns="868341" rIns="94382" bIns="0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65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17"/>
          <p:cNvSpPr txBox="1">
            <a:spLocks noChangeArrowheads="1"/>
          </p:cNvSpPr>
          <p:nvPr/>
        </p:nvSpPr>
        <p:spPr bwMode="auto">
          <a:xfrm>
            <a:off x="736939" y="2308959"/>
            <a:ext cx="1862138" cy="3371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1CFA9"/>
            </a:solidFill>
          </a:ln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0" name="文本框 18"/>
          <p:cNvSpPr txBox="1"/>
          <p:nvPr/>
        </p:nvSpPr>
        <p:spPr>
          <a:xfrm>
            <a:off x="640101" y="2646779"/>
            <a:ext cx="4227699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31" name="文本框 17"/>
          <p:cNvSpPr txBox="1">
            <a:spLocks noChangeArrowheads="1"/>
          </p:cNvSpPr>
          <p:nvPr/>
        </p:nvSpPr>
        <p:spPr bwMode="auto">
          <a:xfrm>
            <a:off x="736939" y="3613196"/>
            <a:ext cx="1862138" cy="3371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1CFA9"/>
            </a:solidFill>
          </a:ln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8" name="文本框 18"/>
          <p:cNvSpPr txBox="1"/>
          <p:nvPr/>
        </p:nvSpPr>
        <p:spPr>
          <a:xfrm>
            <a:off x="640101" y="4008166"/>
            <a:ext cx="4227699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39" name="文本框 17"/>
          <p:cNvSpPr txBox="1">
            <a:spLocks noChangeArrowheads="1"/>
          </p:cNvSpPr>
          <p:nvPr/>
        </p:nvSpPr>
        <p:spPr bwMode="auto">
          <a:xfrm>
            <a:off x="736939" y="4917433"/>
            <a:ext cx="1862138" cy="3371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1CFA9"/>
            </a:solidFill>
          </a:ln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40" name="文本框 18"/>
          <p:cNvSpPr txBox="1"/>
          <p:nvPr/>
        </p:nvSpPr>
        <p:spPr>
          <a:xfrm>
            <a:off x="640101" y="5255253"/>
            <a:ext cx="4227699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41" name="矩形 57"/>
          <p:cNvSpPr>
            <a:spLocks noChangeArrowheads="1"/>
          </p:cNvSpPr>
          <p:nvPr/>
        </p:nvSpPr>
        <p:spPr bwMode="auto">
          <a:xfrm>
            <a:off x="640101" y="748960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2" name="矩形 57"/>
          <p:cNvSpPr>
            <a:spLocks noChangeArrowheads="1"/>
          </p:cNvSpPr>
          <p:nvPr/>
        </p:nvSpPr>
        <p:spPr bwMode="auto">
          <a:xfrm>
            <a:off x="640101" y="1272180"/>
            <a:ext cx="4227699" cy="6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509260" y="0"/>
            <a:ext cx="668274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30000" r="-7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箭头连接符 48"/>
          <p:cNvCxnSpPr>
            <a:cxnSpLocks noChangeShapeType="1"/>
          </p:cNvCxnSpPr>
          <p:nvPr/>
        </p:nvCxnSpPr>
        <p:spPr bwMode="auto">
          <a:xfrm>
            <a:off x="1593215" y="3266659"/>
            <a:ext cx="9020175" cy="0"/>
          </a:xfrm>
          <a:prstGeom prst="straightConnector1">
            <a:avLst/>
          </a:prstGeom>
          <a:noFill/>
          <a:ln w="6350">
            <a:solidFill>
              <a:srgbClr val="F1CFA9"/>
            </a:solidFill>
            <a:prstDash val="sys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任意多边形 50"/>
          <p:cNvSpPr/>
          <p:nvPr/>
        </p:nvSpPr>
        <p:spPr>
          <a:xfrm>
            <a:off x="2318501" y="2156996"/>
            <a:ext cx="808037" cy="1155700"/>
          </a:xfrm>
          <a:custGeom>
            <a:avLst/>
            <a:gdLst>
              <a:gd name="txL" fmla="*/ 0 w 736600"/>
              <a:gd name="txT" fmla="*/ 0 h 1043781"/>
              <a:gd name="txR" fmla="*/ 736600 w 736600"/>
              <a:gd name="txB" fmla="*/ 1043781 h 1043781"/>
            </a:gdLst>
            <a:ahLst/>
            <a:cxnLst>
              <a:cxn ang="0">
                <a:pos x="368300" y="936707"/>
              </a:cxn>
              <a:cxn ang="0">
                <a:pos x="421481" y="989847"/>
              </a:cxn>
              <a:cxn ang="0">
                <a:pos x="368300" y="1042988"/>
              </a:cxn>
              <a:cxn ang="0">
                <a:pos x="315119" y="989847"/>
              </a:cxn>
              <a:cxn ang="0">
                <a:pos x="368300" y="936707"/>
              </a:cxn>
              <a:cxn ang="0">
                <a:pos x="368300" y="0"/>
              </a:cxn>
              <a:cxn ang="0">
                <a:pos x="736600" y="368020"/>
              </a:cxn>
              <a:cxn ang="0">
                <a:pos x="442525" y="728564"/>
              </a:cxn>
              <a:cxn ang="0">
                <a:pos x="408955" y="731945"/>
              </a:cxn>
              <a:cxn ang="0">
                <a:pos x="368300" y="826930"/>
              </a:cxn>
              <a:cxn ang="0">
                <a:pos x="327646" y="731945"/>
              </a:cxn>
              <a:cxn ang="0">
                <a:pos x="294075" y="728564"/>
              </a:cxn>
              <a:cxn ang="0">
                <a:pos x="0" y="368020"/>
              </a:cxn>
              <a:cxn ang="0">
                <a:pos x="368300" y="0"/>
              </a:cxn>
            </a:cxnLst>
            <a:rect l="txL" t="txT" r="txR" b="txB"/>
            <a:pathLst>
              <a:path w="736600" h="1043781">
                <a:moveTo>
                  <a:pt x="368300" y="937419"/>
                </a:moveTo>
                <a:cubicBezTo>
                  <a:pt x="397671" y="937419"/>
                  <a:pt x="421481" y="961229"/>
                  <a:pt x="421481" y="990600"/>
                </a:cubicBezTo>
                <a:cubicBezTo>
                  <a:pt x="421481" y="1019971"/>
                  <a:pt x="397671" y="1043781"/>
                  <a:pt x="368300" y="1043781"/>
                </a:cubicBezTo>
                <a:cubicBezTo>
                  <a:pt x="338929" y="1043781"/>
                  <a:pt x="315119" y="1019971"/>
                  <a:pt x="315119" y="990600"/>
                </a:cubicBezTo>
                <a:cubicBezTo>
                  <a:pt x="315119" y="961229"/>
                  <a:pt x="338929" y="937419"/>
                  <a:pt x="368300" y="937419"/>
                </a:cubicBezTo>
                <a:close/>
                <a:moveTo>
                  <a:pt x="368300" y="0"/>
                </a:moveTo>
                <a:cubicBezTo>
                  <a:pt x="571706" y="0"/>
                  <a:pt x="736600" y="164894"/>
                  <a:pt x="736600" y="368300"/>
                </a:cubicBezTo>
                <a:cubicBezTo>
                  <a:pt x="736600" y="546280"/>
                  <a:pt x="610353" y="694775"/>
                  <a:pt x="442525" y="729118"/>
                </a:cubicBezTo>
                <a:lnTo>
                  <a:pt x="408955" y="732502"/>
                </a:lnTo>
                <a:lnTo>
                  <a:pt x="368300" y="827559"/>
                </a:lnTo>
                <a:lnTo>
                  <a:pt x="327646" y="732502"/>
                </a:lnTo>
                <a:lnTo>
                  <a:pt x="294075" y="729118"/>
                </a:lnTo>
                <a:cubicBezTo>
                  <a:pt x="126247" y="694775"/>
                  <a:pt x="0" y="546280"/>
                  <a:pt x="0" y="368300"/>
                </a:cubicBezTo>
                <a:cubicBezTo>
                  <a:pt x="0" y="164894"/>
                  <a:pt x="164894" y="0"/>
                  <a:pt x="3683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9525">
            <a:solidFill>
              <a:srgbClr val="F1CFA9"/>
            </a:solidFill>
          </a:ln>
        </p:spPr>
        <p:txBody>
          <a:bodyPr lIns="0" tIns="0" rIns="0" bIns="32112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x-none" sz="2665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rPr>
              <a:t>01</a:t>
            </a:r>
            <a:endParaRPr kumimoji="0" lang="en-US" altLang="x-none" sz="2665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14" name="任意多边形 58"/>
          <p:cNvSpPr/>
          <p:nvPr/>
        </p:nvSpPr>
        <p:spPr>
          <a:xfrm>
            <a:off x="4571298" y="2156996"/>
            <a:ext cx="811212" cy="1155700"/>
          </a:xfrm>
          <a:custGeom>
            <a:avLst/>
            <a:gdLst>
              <a:gd name="txL" fmla="*/ 0 w 736600"/>
              <a:gd name="txT" fmla="*/ 0 h 1043781"/>
              <a:gd name="txR" fmla="*/ 736600 w 736600"/>
              <a:gd name="txB" fmla="*/ 1043781 h 1043781"/>
            </a:gdLst>
            <a:ahLst/>
            <a:cxnLst>
              <a:cxn ang="0">
                <a:pos x="368300" y="936707"/>
              </a:cxn>
              <a:cxn ang="0">
                <a:pos x="421481" y="989847"/>
              </a:cxn>
              <a:cxn ang="0">
                <a:pos x="368300" y="1042988"/>
              </a:cxn>
              <a:cxn ang="0">
                <a:pos x="315119" y="989847"/>
              </a:cxn>
              <a:cxn ang="0">
                <a:pos x="368300" y="936707"/>
              </a:cxn>
              <a:cxn ang="0">
                <a:pos x="368300" y="0"/>
              </a:cxn>
              <a:cxn ang="0">
                <a:pos x="736600" y="368020"/>
              </a:cxn>
              <a:cxn ang="0">
                <a:pos x="442525" y="728564"/>
              </a:cxn>
              <a:cxn ang="0">
                <a:pos x="408955" y="731945"/>
              </a:cxn>
              <a:cxn ang="0">
                <a:pos x="368300" y="826930"/>
              </a:cxn>
              <a:cxn ang="0">
                <a:pos x="327646" y="731945"/>
              </a:cxn>
              <a:cxn ang="0">
                <a:pos x="294075" y="728564"/>
              </a:cxn>
              <a:cxn ang="0">
                <a:pos x="0" y="368020"/>
              </a:cxn>
              <a:cxn ang="0">
                <a:pos x="368300" y="0"/>
              </a:cxn>
            </a:cxnLst>
            <a:rect l="txL" t="txT" r="txR" b="txB"/>
            <a:pathLst>
              <a:path w="736600" h="1043781">
                <a:moveTo>
                  <a:pt x="368300" y="937419"/>
                </a:moveTo>
                <a:cubicBezTo>
                  <a:pt x="397671" y="937419"/>
                  <a:pt x="421481" y="961229"/>
                  <a:pt x="421481" y="990600"/>
                </a:cubicBezTo>
                <a:cubicBezTo>
                  <a:pt x="421481" y="1019971"/>
                  <a:pt x="397671" y="1043781"/>
                  <a:pt x="368300" y="1043781"/>
                </a:cubicBezTo>
                <a:cubicBezTo>
                  <a:pt x="338929" y="1043781"/>
                  <a:pt x="315119" y="1019971"/>
                  <a:pt x="315119" y="990600"/>
                </a:cubicBezTo>
                <a:cubicBezTo>
                  <a:pt x="315119" y="961229"/>
                  <a:pt x="338929" y="937419"/>
                  <a:pt x="368300" y="937419"/>
                </a:cubicBezTo>
                <a:close/>
                <a:moveTo>
                  <a:pt x="368300" y="0"/>
                </a:moveTo>
                <a:cubicBezTo>
                  <a:pt x="571706" y="0"/>
                  <a:pt x="736600" y="164894"/>
                  <a:pt x="736600" y="368300"/>
                </a:cubicBezTo>
                <a:cubicBezTo>
                  <a:pt x="736600" y="546280"/>
                  <a:pt x="610353" y="694775"/>
                  <a:pt x="442525" y="729118"/>
                </a:cubicBezTo>
                <a:lnTo>
                  <a:pt x="408955" y="732502"/>
                </a:lnTo>
                <a:lnTo>
                  <a:pt x="368300" y="827559"/>
                </a:lnTo>
                <a:lnTo>
                  <a:pt x="327646" y="732502"/>
                </a:lnTo>
                <a:lnTo>
                  <a:pt x="294075" y="729118"/>
                </a:lnTo>
                <a:cubicBezTo>
                  <a:pt x="126247" y="694775"/>
                  <a:pt x="0" y="546280"/>
                  <a:pt x="0" y="368300"/>
                </a:cubicBezTo>
                <a:cubicBezTo>
                  <a:pt x="0" y="164894"/>
                  <a:pt x="164894" y="0"/>
                  <a:pt x="36830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solidFill>
              <a:srgbClr val="F1CFA9"/>
            </a:solidFill>
          </a:ln>
        </p:spPr>
        <p:txBody>
          <a:bodyPr lIns="0" tIns="0" rIns="0" bIns="32112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x-none" sz="2665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rPr>
              <a:t>02</a:t>
            </a:r>
            <a:endParaRPr kumimoji="0" lang="en-US" altLang="x-none" sz="2665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15" name="任意多边形 62"/>
          <p:cNvSpPr/>
          <p:nvPr/>
        </p:nvSpPr>
        <p:spPr>
          <a:xfrm>
            <a:off x="6827270" y="2156996"/>
            <a:ext cx="808038" cy="1155700"/>
          </a:xfrm>
          <a:custGeom>
            <a:avLst/>
            <a:gdLst>
              <a:gd name="txL" fmla="*/ 0 w 736600"/>
              <a:gd name="txT" fmla="*/ 0 h 1043781"/>
              <a:gd name="txR" fmla="*/ 736600 w 736600"/>
              <a:gd name="txB" fmla="*/ 1043781 h 1043781"/>
            </a:gdLst>
            <a:ahLst/>
            <a:cxnLst>
              <a:cxn ang="0">
                <a:pos x="368300" y="936707"/>
              </a:cxn>
              <a:cxn ang="0">
                <a:pos x="421481" y="989847"/>
              </a:cxn>
              <a:cxn ang="0">
                <a:pos x="368300" y="1042988"/>
              </a:cxn>
              <a:cxn ang="0">
                <a:pos x="315119" y="989847"/>
              </a:cxn>
              <a:cxn ang="0">
                <a:pos x="368300" y="936707"/>
              </a:cxn>
              <a:cxn ang="0">
                <a:pos x="368300" y="0"/>
              </a:cxn>
              <a:cxn ang="0">
                <a:pos x="736600" y="368020"/>
              </a:cxn>
              <a:cxn ang="0">
                <a:pos x="442525" y="728564"/>
              </a:cxn>
              <a:cxn ang="0">
                <a:pos x="408955" y="731945"/>
              </a:cxn>
              <a:cxn ang="0">
                <a:pos x="368300" y="826930"/>
              </a:cxn>
              <a:cxn ang="0">
                <a:pos x="327646" y="731945"/>
              </a:cxn>
              <a:cxn ang="0">
                <a:pos x="294075" y="728564"/>
              </a:cxn>
              <a:cxn ang="0">
                <a:pos x="0" y="368020"/>
              </a:cxn>
              <a:cxn ang="0">
                <a:pos x="368300" y="0"/>
              </a:cxn>
            </a:cxnLst>
            <a:rect l="txL" t="txT" r="txR" b="txB"/>
            <a:pathLst>
              <a:path w="736600" h="1043781">
                <a:moveTo>
                  <a:pt x="368300" y="937419"/>
                </a:moveTo>
                <a:cubicBezTo>
                  <a:pt x="397671" y="937419"/>
                  <a:pt x="421481" y="961229"/>
                  <a:pt x="421481" y="990600"/>
                </a:cubicBezTo>
                <a:cubicBezTo>
                  <a:pt x="421481" y="1019971"/>
                  <a:pt x="397671" y="1043781"/>
                  <a:pt x="368300" y="1043781"/>
                </a:cubicBezTo>
                <a:cubicBezTo>
                  <a:pt x="338929" y="1043781"/>
                  <a:pt x="315119" y="1019971"/>
                  <a:pt x="315119" y="990600"/>
                </a:cubicBezTo>
                <a:cubicBezTo>
                  <a:pt x="315119" y="961229"/>
                  <a:pt x="338929" y="937419"/>
                  <a:pt x="368300" y="937419"/>
                </a:cubicBezTo>
                <a:close/>
                <a:moveTo>
                  <a:pt x="368300" y="0"/>
                </a:moveTo>
                <a:cubicBezTo>
                  <a:pt x="571706" y="0"/>
                  <a:pt x="736600" y="164894"/>
                  <a:pt x="736600" y="368300"/>
                </a:cubicBezTo>
                <a:cubicBezTo>
                  <a:pt x="736600" y="546280"/>
                  <a:pt x="610353" y="694775"/>
                  <a:pt x="442525" y="729118"/>
                </a:cubicBezTo>
                <a:lnTo>
                  <a:pt x="408955" y="732502"/>
                </a:lnTo>
                <a:lnTo>
                  <a:pt x="368300" y="827559"/>
                </a:lnTo>
                <a:lnTo>
                  <a:pt x="327646" y="732502"/>
                </a:lnTo>
                <a:lnTo>
                  <a:pt x="294075" y="729118"/>
                </a:lnTo>
                <a:cubicBezTo>
                  <a:pt x="126247" y="694775"/>
                  <a:pt x="0" y="546280"/>
                  <a:pt x="0" y="368300"/>
                </a:cubicBezTo>
                <a:cubicBezTo>
                  <a:pt x="0" y="164894"/>
                  <a:pt x="164894" y="0"/>
                  <a:pt x="3683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9525">
            <a:solidFill>
              <a:srgbClr val="F1CFA9"/>
            </a:solidFill>
          </a:ln>
        </p:spPr>
        <p:txBody>
          <a:bodyPr lIns="0" tIns="0" rIns="0" bIns="32112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x-none" sz="2665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rPr>
              <a:t>03</a:t>
            </a:r>
            <a:endParaRPr kumimoji="0" lang="en-US" altLang="x-none" sz="2665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16" name="任意多边形 66"/>
          <p:cNvSpPr/>
          <p:nvPr/>
        </p:nvSpPr>
        <p:spPr>
          <a:xfrm>
            <a:off x="9080067" y="2156996"/>
            <a:ext cx="808037" cy="1155700"/>
          </a:xfrm>
          <a:custGeom>
            <a:avLst/>
            <a:gdLst>
              <a:gd name="txL" fmla="*/ 0 w 736600"/>
              <a:gd name="txT" fmla="*/ 0 h 1043781"/>
              <a:gd name="txR" fmla="*/ 736600 w 736600"/>
              <a:gd name="txB" fmla="*/ 1043781 h 1043781"/>
            </a:gdLst>
            <a:ahLst/>
            <a:cxnLst>
              <a:cxn ang="0">
                <a:pos x="368300" y="936707"/>
              </a:cxn>
              <a:cxn ang="0">
                <a:pos x="421481" y="989847"/>
              </a:cxn>
              <a:cxn ang="0">
                <a:pos x="368300" y="1042988"/>
              </a:cxn>
              <a:cxn ang="0">
                <a:pos x="315119" y="989847"/>
              </a:cxn>
              <a:cxn ang="0">
                <a:pos x="368300" y="936707"/>
              </a:cxn>
              <a:cxn ang="0">
                <a:pos x="368300" y="0"/>
              </a:cxn>
              <a:cxn ang="0">
                <a:pos x="736600" y="368020"/>
              </a:cxn>
              <a:cxn ang="0">
                <a:pos x="442525" y="728564"/>
              </a:cxn>
              <a:cxn ang="0">
                <a:pos x="408955" y="731945"/>
              </a:cxn>
              <a:cxn ang="0">
                <a:pos x="368300" y="826930"/>
              </a:cxn>
              <a:cxn ang="0">
                <a:pos x="327646" y="731945"/>
              </a:cxn>
              <a:cxn ang="0">
                <a:pos x="294075" y="728564"/>
              </a:cxn>
              <a:cxn ang="0">
                <a:pos x="0" y="368020"/>
              </a:cxn>
              <a:cxn ang="0">
                <a:pos x="368300" y="0"/>
              </a:cxn>
            </a:cxnLst>
            <a:rect l="txL" t="txT" r="txR" b="txB"/>
            <a:pathLst>
              <a:path w="736600" h="1043781">
                <a:moveTo>
                  <a:pt x="368300" y="937419"/>
                </a:moveTo>
                <a:cubicBezTo>
                  <a:pt x="397671" y="937419"/>
                  <a:pt x="421481" y="961229"/>
                  <a:pt x="421481" y="990600"/>
                </a:cubicBezTo>
                <a:cubicBezTo>
                  <a:pt x="421481" y="1019971"/>
                  <a:pt x="397671" y="1043781"/>
                  <a:pt x="368300" y="1043781"/>
                </a:cubicBezTo>
                <a:cubicBezTo>
                  <a:pt x="338929" y="1043781"/>
                  <a:pt x="315119" y="1019971"/>
                  <a:pt x="315119" y="990600"/>
                </a:cubicBezTo>
                <a:cubicBezTo>
                  <a:pt x="315119" y="961229"/>
                  <a:pt x="338929" y="937419"/>
                  <a:pt x="368300" y="937419"/>
                </a:cubicBezTo>
                <a:close/>
                <a:moveTo>
                  <a:pt x="368300" y="0"/>
                </a:moveTo>
                <a:cubicBezTo>
                  <a:pt x="571706" y="0"/>
                  <a:pt x="736600" y="164894"/>
                  <a:pt x="736600" y="368300"/>
                </a:cubicBezTo>
                <a:cubicBezTo>
                  <a:pt x="736600" y="546280"/>
                  <a:pt x="610353" y="694775"/>
                  <a:pt x="442525" y="729118"/>
                </a:cubicBezTo>
                <a:lnTo>
                  <a:pt x="408955" y="732502"/>
                </a:lnTo>
                <a:lnTo>
                  <a:pt x="368300" y="827559"/>
                </a:lnTo>
                <a:lnTo>
                  <a:pt x="327646" y="732502"/>
                </a:lnTo>
                <a:lnTo>
                  <a:pt x="294075" y="729118"/>
                </a:lnTo>
                <a:cubicBezTo>
                  <a:pt x="126247" y="694775"/>
                  <a:pt x="0" y="546280"/>
                  <a:pt x="0" y="368300"/>
                </a:cubicBezTo>
                <a:cubicBezTo>
                  <a:pt x="0" y="164894"/>
                  <a:pt x="164894" y="0"/>
                  <a:pt x="36830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solidFill>
              <a:srgbClr val="F1CFA9"/>
            </a:solidFill>
          </a:ln>
        </p:spPr>
        <p:txBody>
          <a:bodyPr lIns="0" tIns="0" rIns="0" bIns="32112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x-none" sz="2665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rPr>
              <a:t>04</a:t>
            </a:r>
            <a:endParaRPr kumimoji="0" lang="en-US" altLang="x-none" sz="2665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17" name="文本框 26"/>
          <p:cNvSpPr txBox="1"/>
          <p:nvPr/>
        </p:nvSpPr>
        <p:spPr>
          <a:xfrm>
            <a:off x="1630996" y="4031017"/>
            <a:ext cx="218662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1793239" y="3545960"/>
            <a:ext cx="1862138" cy="34051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lang="en-US" altLang="ja-JP" sz="14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4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9" name="文本框 26"/>
          <p:cNvSpPr txBox="1"/>
          <p:nvPr/>
        </p:nvSpPr>
        <p:spPr>
          <a:xfrm>
            <a:off x="3880055" y="4031017"/>
            <a:ext cx="218662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0" name="文本框 17"/>
          <p:cNvSpPr txBox="1">
            <a:spLocks noChangeArrowheads="1"/>
          </p:cNvSpPr>
          <p:nvPr/>
        </p:nvSpPr>
        <p:spPr bwMode="auto">
          <a:xfrm>
            <a:off x="4042298" y="3545960"/>
            <a:ext cx="1862138" cy="34051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lang="en-US" altLang="ja-JP" sz="14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4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1" name="文本框 26"/>
          <p:cNvSpPr txBox="1"/>
          <p:nvPr/>
        </p:nvSpPr>
        <p:spPr>
          <a:xfrm>
            <a:off x="6129114" y="4031017"/>
            <a:ext cx="218662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6291357" y="3545960"/>
            <a:ext cx="1862138" cy="34051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lang="en-US" altLang="ja-JP" sz="14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4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3" name="文本框 26"/>
          <p:cNvSpPr txBox="1"/>
          <p:nvPr/>
        </p:nvSpPr>
        <p:spPr>
          <a:xfrm>
            <a:off x="8378172" y="4031017"/>
            <a:ext cx="218662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8540415" y="3545960"/>
            <a:ext cx="1862138" cy="34051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lang="en-US" altLang="ja-JP" sz="14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4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5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 flipH="1">
            <a:off x="3190246" y="0"/>
            <a:ext cx="9001754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25000"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7" name="矩形 36"/>
          <p:cNvSpPr/>
          <p:nvPr/>
        </p:nvSpPr>
        <p:spPr>
          <a:xfrm flipH="1">
            <a:off x="3190246" y="0"/>
            <a:ext cx="9001754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8" name="矩形 57"/>
          <p:cNvSpPr>
            <a:spLocks noChangeArrowheads="1"/>
          </p:cNvSpPr>
          <p:nvPr/>
        </p:nvSpPr>
        <p:spPr bwMode="auto">
          <a:xfrm>
            <a:off x="460617" y="946769"/>
            <a:ext cx="430244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en-US" altLang="ja-JP" sz="3600" b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3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32921" y="1906560"/>
            <a:ext cx="7715088" cy="283112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9817" y="2130694"/>
            <a:ext cx="583705" cy="541254"/>
            <a:chOff x="4067176" y="4583113"/>
            <a:chExt cx="174625" cy="161925"/>
          </a:xfrm>
          <a:solidFill>
            <a:srgbClr val="F1CFA9"/>
          </a:solidFill>
        </p:grpSpPr>
        <p:sp>
          <p:nvSpPr>
            <p:cNvPr id="41" name="Freeform 324"/>
            <p:cNvSpPr/>
            <p:nvPr/>
          </p:nvSpPr>
          <p:spPr bwMode="auto">
            <a:xfrm>
              <a:off x="4067176" y="4583113"/>
              <a:ext cx="71438" cy="161925"/>
            </a:xfrm>
            <a:custGeom>
              <a:avLst/>
              <a:gdLst>
                <a:gd name="T0" fmla="*/ 0 w 118"/>
                <a:gd name="T1" fmla="*/ 147 h 265"/>
                <a:gd name="T2" fmla="*/ 0 w 118"/>
                <a:gd name="T3" fmla="*/ 150 h 265"/>
                <a:gd name="T4" fmla="*/ 0 w 118"/>
                <a:gd name="T5" fmla="*/ 248 h 265"/>
                <a:gd name="T6" fmla="*/ 17 w 118"/>
                <a:gd name="T7" fmla="*/ 265 h 265"/>
                <a:gd name="T8" fmla="*/ 101 w 118"/>
                <a:gd name="T9" fmla="*/ 265 h 265"/>
                <a:gd name="T10" fmla="*/ 118 w 118"/>
                <a:gd name="T11" fmla="*/ 248 h 265"/>
                <a:gd name="T12" fmla="*/ 118 w 118"/>
                <a:gd name="T13" fmla="*/ 150 h 265"/>
                <a:gd name="T14" fmla="*/ 101 w 118"/>
                <a:gd name="T15" fmla="*/ 133 h 265"/>
                <a:gd name="T16" fmla="*/ 70 w 118"/>
                <a:gd name="T17" fmla="*/ 133 h 265"/>
                <a:gd name="T18" fmla="*/ 71 w 118"/>
                <a:gd name="T19" fmla="*/ 133 h 265"/>
                <a:gd name="T20" fmla="*/ 118 w 118"/>
                <a:gd name="T21" fmla="*/ 59 h 265"/>
                <a:gd name="T22" fmla="*/ 118 w 118"/>
                <a:gd name="T23" fmla="*/ 0 h 265"/>
                <a:gd name="T24" fmla="*/ 0 w 118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65">
                  <a:moveTo>
                    <a:pt x="0" y="147"/>
                  </a:moveTo>
                  <a:cubicBezTo>
                    <a:pt x="0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7" y="265"/>
                    <a:pt x="17" y="265"/>
                  </a:cubicBezTo>
                  <a:cubicBezTo>
                    <a:pt x="101" y="265"/>
                    <a:pt x="101" y="265"/>
                    <a:pt x="101" y="265"/>
                  </a:cubicBezTo>
                  <a:cubicBezTo>
                    <a:pt x="111" y="265"/>
                    <a:pt x="118" y="257"/>
                    <a:pt x="118" y="248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41"/>
                    <a:pt x="111" y="133"/>
                    <a:pt x="101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1" y="83"/>
                    <a:pt x="84" y="59"/>
                    <a:pt x="118" y="59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7" y="6"/>
                    <a:pt x="1" y="73"/>
                    <a:pt x="0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42" name="Freeform 325"/>
            <p:cNvSpPr/>
            <p:nvPr/>
          </p:nvSpPr>
          <p:spPr bwMode="auto">
            <a:xfrm>
              <a:off x="4168776" y="4583113"/>
              <a:ext cx="73025" cy="161925"/>
            </a:xfrm>
            <a:custGeom>
              <a:avLst/>
              <a:gdLst>
                <a:gd name="T0" fmla="*/ 1 w 119"/>
                <a:gd name="T1" fmla="*/ 147 h 265"/>
                <a:gd name="T2" fmla="*/ 0 w 119"/>
                <a:gd name="T3" fmla="*/ 150 h 265"/>
                <a:gd name="T4" fmla="*/ 0 w 119"/>
                <a:gd name="T5" fmla="*/ 248 h 265"/>
                <a:gd name="T6" fmla="*/ 17 w 119"/>
                <a:gd name="T7" fmla="*/ 265 h 265"/>
                <a:gd name="T8" fmla="*/ 102 w 119"/>
                <a:gd name="T9" fmla="*/ 265 h 265"/>
                <a:gd name="T10" fmla="*/ 119 w 119"/>
                <a:gd name="T11" fmla="*/ 248 h 265"/>
                <a:gd name="T12" fmla="*/ 119 w 119"/>
                <a:gd name="T13" fmla="*/ 150 h 265"/>
                <a:gd name="T14" fmla="*/ 102 w 119"/>
                <a:gd name="T15" fmla="*/ 133 h 265"/>
                <a:gd name="T16" fmla="*/ 71 w 119"/>
                <a:gd name="T17" fmla="*/ 133 h 265"/>
                <a:gd name="T18" fmla="*/ 72 w 119"/>
                <a:gd name="T19" fmla="*/ 133 h 265"/>
                <a:gd name="T20" fmla="*/ 119 w 119"/>
                <a:gd name="T21" fmla="*/ 59 h 265"/>
                <a:gd name="T22" fmla="*/ 119 w 119"/>
                <a:gd name="T23" fmla="*/ 0 h 265"/>
                <a:gd name="T24" fmla="*/ 1 w 119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265">
                  <a:moveTo>
                    <a:pt x="1" y="147"/>
                  </a:moveTo>
                  <a:cubicBezTo>
                    <a:pt x="1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8" y="265"/>
                    <a:pt x="17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11" y="265"/>
                    <a:pt x="119" y="257"/>
                    <a:pt x="119" y="248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1"/>
                    <a:pt x="111" y="133"/>
                    <a:pt x="102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2" y="133"/>
                    <a:pt x="72" y="133"/>
                    <a:pt x="72" y="133"/>
                  </a:cubicBezTo>
                  <a:cubicBezTo>
                    <a:pt x="72" y="83"/>
                    <a:pt x="85" y="59"/>
                    <a:pt x="119" y="59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8" y="6"/>
                    <a:pt x="1" y="73"/>
                    <a:pt x="1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 rot="10800000">
            <a:off x="7319370" y="3935744"/>
            <a:ext cx="583705" cy="541254"/>
            <a:chOff x="4067176" y="4583113"/>
            <a:chExt cx="174625" cy="161925"/>
          </a:xfrm>
          <a:solidFill>
            <a:srgbClr val="F1CFA9"/>
          </a:solidFill>
        </p:grpSpPr>
        <p:sp>
          <p:nvSpPr>
            <p:cNvPr id="44" name="Freeform 324"/>
            <p:cNvSpPr/>
            <p:nvPr/>
          </p:nvSpPr>
          <p:spPr bwMode="auto">
            <a:xfrm>
              <a:off x="4067176" y="4583113"/>
              <a:ext cx="71438" cy="161925"/>
            </a:xfrm>
            <a:custGeom>
              <a:avLst/>
              <a:gdLst>
                <a:gd name="T0" fmla="*/ 0 w 118"/>
                <a:gd name="T1" fmla="*/ 147 h 265"/>
                <a:gd name="T2" fmla="*/ 0 w 118"/>
                <a:gd name="T3" fmla="*/ 150 h 265"/>
                <a:gd name="T4" fmla="*/ 0 w 118"/>
                <a:gd name="T5" fmla="*/ 248 h 265"/>
                <a:gd name="T6" fmla="*/ 17 w 118"/>
                <a:gd name="T7" fmla="*/ 265 h 265"/>
                <a:gd name="T8" fmla="*/ 101 w 118"/>
                <a:gd name="T9" fmla="*/ 265 h 265"/>
                <a:gd name="T10" fmla="*/ 118 w 118"/>
                <a:gd name="T11" fmla="*/ 248 h 265"/>
                <a:gd name="T12" fmla="*/ 118 w 118"/>
                <a:gd name="T13" fmla="*/ 150 h 265"/>
                <a:gd name="T14" fmla="*/ 101 w 118"/>
                <a:gd name="T15" fmla="*/ 133 h 265"/>
                <a:gd name="T16" fmla="*/ 70 w 118"/>
                <a:gd name="T17" fmla="*/ 133 h 265"/>
                <a:gd name="T18" fmla="*/ 71 w 118"/>
                <a:gd name="T19" fmla="*/ 133 h 265"/>
                <a:gd name="T20" fmla="*/ 118 w 118"/>
                <a:gd name="T21" fmla="*/ 59 h 265"/>
                <a:gd name="T22" fmla="*/ 118 w 118"/>
                <a:gd name="T23" fmla="*/ 0 h 265"/>
                <a:gd name="T24" fmla="*/ 0 w 118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65">
                  <a:moveTo>
                    <a:pt x="0" y="147"/>
                  </a:moveTo>
                  <a:cubicBezTo>
                    <a:pt x="0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7" y="265"/>
                    <a:pt x="17" y="265"/>
                  </a:cubicBezTo>
                  <a:cubicBezTo>
                    <a:pt x="101" y="265"/>
                    <a:pt x="101" y="265"/>
                    <a:pt x="101" y="265"/>
                  </a:cubicBezTo>
                  <a:cubicBezTo>
                    <a:pt x="111" y="265"/>
                    <a:pt x="118" y="257"/>
                    <a:pt x="118" y="248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41"/>
                    <a:pt x="111" y="133"/>
                    <a:pt x="101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1" y="83"/>
                    <a:pt x="84" y="59"/>
                    <a:pt x="118" y="59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7" y="6"/>
                    <a:pt x="1" y="73"/>
                    <a:pt x="0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45" name="Freeform 325"/>
            <p:cNvSpPr/>
            <p:nvPr/>
          </p:nvSpPr>
          <p:spPr bwMode="auto">
            <a:xfrm>
              <a:off x="4168776" y="4583113"/>
              <a:ext cx="73025" cy="161925"/>
            </a:xfrm>
            <a:custGeom>
              <a:avLst/>
              <a:gdLst>
                <a:gd name="T0" fmla="*/ 1 w 119"/>
                <a:gd name="T1" fmla="*/ 147 h 265"/>
                <a:gd name="T2" fmla="*/ 0 w 119"/>
                <a:gd name="T3" fmla="*/ 150 h 265"/>
                <a:gd name="T4" fmla="*/ 0 w 119"/>
                <a:gd name="T5" fmla="*/ 248 h 265"/>
                <a:gd name="T6" fmla="*/ 17 w 119"/>
                <a:gd name="T7" fmla="*/ 265 h 265"/>
                <a:gd name="T8" fmla="*/ 102 w 119"/>
                <a:gd name="T9" fmla="*/ 265 h 265"/>
                <a:gd name="T10" fmla="*/ 119 w 119"/>
                <a:gd name="T11" fmla="*/ 248 h 265"/>
                <a:gd name="T12" fmla="*/ 119 w 119"/>
                <a:gd name="T13" fmla="*/ 150 h 265"/>
                <a:gd name="T14" fmla="*/ 102 w 119"/>
                <a:gd name="T15" fmla="*/ 133 h 265"/>
                <a:gd name="T16" fmla="*/ 71 w 119"/>
                <a:gd name="T17" fmla="*/ 133 h 265"/>
                <a:gd name="T18" fmla="*/ 72 w 119"/>
                <a:gd name="T19" fmla="*/ 133 h 265"/>
                <a:gd name="T20" fmla="*/ 119 w 119"/>
                <a:gd name="T21" fmla="*/ 59 h 265"/>
                <a:gd name="T22" fmla="*/ 119 w 119"/>
                <a:gd name="T23" fmla="*/ 0 h 265"/>
                <a:gd name="T24" fmla="*/ 1 w 119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265">
                  <a:moveTo>
                    <a:pt x="1" y="147"/>
                  </a:moveTo>
                  <a:cubicBezTo>
                    <a:pt x="1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8" y="265"/>
                    <a:pt x="17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11" y="265"/>
                    <a:pt x="119" y="257"/>
                    <a:pt x="119" y="248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1"/>
                    <a:pt x="111" y="133"/>
                    <a:pt x="102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2" y="133"/>
                    <a:pt x="72" y="133"/>
                    <a:pt x="72" y="133"/>
                  </a:cubicBezTo>
                  <a:cubicBezTo>
                    <a:pt x="72" y="83"/>
                    <a:pt x="85" y="59"/>
                    <a:pt x="119" y="59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8" y="6"/>
                    <a:pt x="1" y="73"/>
                    <a:pt x="1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46" name="文本框 40"/>
          <p:cNvSpPr txBox="1"/>
          <p:nvPr/>
        </p:nvSpPr>
        <p:spPr>
          <a:xfrm>
            <a:off x="1602105" y="2461260"/>
            <a:ext cx="62230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
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kern="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47" name="文本框 40"/>
          <p:cNvSpPr txBox="1"/>
          <p:nvPr/>
        </p:nvSpPr>
        <p:spPr>
          <a:xfrm>
            <a:off x="532921" y="4961817"/>
            <a:ext cx="7715088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
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kern="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754065" y="4005579"/>
            <a:ext cx="4126660" cy="21259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endParaRPr lang="zh-CN" altLang="en-US" sz="1465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97812" y="1690796"/>
            <a:ext cx="4126663" cy="21403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endParaRPr lang="zh-CN" altLang="en-US" sz="1465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9" name="矩形 57"/>
          <p:cNvSpPr>
            <a:spLocks noChangeArrowheads="1"/>
          </p:cNvSpPr>
          <p:nvPr/>
        </p:nvSpPr>
        <p:spPr bwMode="auto">
          <a:xfrm>
            <a:off x="1386531" y="1997812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0" name="文本框 40"/>
          <p:cNvSpPr txBox="1"/>
          <p:nvPr/>
        </p:nvSpPr>
        <p:spPr>
          <a:xfrm>
            <a:off x="1386530" y="2413100"/>
            <a:ext cx="3745539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31" name="矩形 57"/>
          <p:cNvSpPr>
            <a:spLocks noChangeArrowheads="1"/>
          </p:cNvSpPr>
          <p:nvPr/>
        </p:nvSpPr>
        <p:spPr bwMode="auto">
          <a:xfrm>
            <a:off x="6941511" y="4266343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2" name="文本框 40"/>
          <p:cNvSpPr txBox="1"/>
          <p:nvPr/>
        </p:nvSpPr>
        <p:spPr>
          <a:xfrm>
            <a:off x="6941510" y="4694331"/>
            <a:ext cx="3745539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5320787" y="1690796"/>
            <a:ext cx="5559938" cy="2140361"/>
          </a:xfrm>
          <a:prstGeom prst="rect">
            <a:avLst/>
          </a:prstGeom>
          <a:blipFill dpi="0" rotWithShape="1">
            <a:blip r:embed="rId2"/>
            <a:srcRect/>
            <a:stretch>
              <a:fillRect b="-37000"/>
            </a:stretch>
          </a:blip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187896" y="4005579"/>
            <a:ext cx="5559938" cy="2140361"/>
          </a:xfrm>
          <a:prstGeom prst="rect">
            <a:avLst/>
          </a:prstGeom>
          <a:blipFill dpi="0" rotWithShape="1">
            <a:blip r:embed="rId3"/>
            <a:srcRect/>
            <a:stretch>
              <a:fillRect b="-37000"/>
            </a:stretch>
          </a:blip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sz="240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0634" y="355600"/>
            <a:ext cx="8068239" cy="6146800"/>
          </a:xfrm>
          <a:prstGeom prst="rect">
            <a:avLst/>
          </a:prstGeom>
          <a:blipFill dpi="0" rotWithShape="1">
            <a:blip r:embed="rId2"/>
            <a:srcRect/>
            <a:stretch>
              <a:fillRect l="-25000"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Freeform 13"/>
          <p:cNvSpPr/>
          <p:nvPr/>
        </p:nvSpPr>
        <p:spPr>
          <a:xfrm>
            <a:off x="7563373" y="754144"/>
            <a:ext cx="4311952" cy="5266645"/>
          </a:xfrm>
          <a:custGeom>
            <a:avLst/>
            <a:gdLst>
              <a:gd name="connsiteX0" fmla="*/ 0 w 4062953"/>
              <a:gd name="connsiteY0" fmla="*/ 0 h 4958499"/>
              <a:gd name="connsiteX1" fmla="*/ 4062953 w 4062953"/>
              <a:gd name="connsiteY1" fmla="*/ 0 h 4958499"/>
              <a:gd name="connsiteX2" fmla="*/ 4062953 w 4062953"/>
              <a:gd name="connsiteY2" fmla="*/ 4958499 h 4958499"/>
              <a:gd name="connsiteX3" fmla="*/ 0 w 4062953"/>
              <a:gd name="connsiteY3" fmla="*/ 4958499 h 4958499"/>
              <a:gd name="connsiteX4" fmla="*/ 0 w 4062953"/>
              <a:gd name="connsiteY4" fmla="*/ 923526 h 4958499"/>
              <a:gd name="connsiteX5" fmla="*/ 235669 w 4062953"/>
              <a:gd name="connsiteY5" fmla="*/ 699943 h 4958499"/>
              <a:gd name="connsiteX6" fmla="*/ 0 w 4062953"/>
              <a:gd name="connsiteY6" fmla="*/ 476360 h 495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2953" h="4958499">
                <a:moveTo>
                  <a:pt x="0" y="0"/>
                </a:moveTo>
                <a:lnTo>
                  <a:pt x="4062953" y="0"/>
                </a:lnTo>
                <a:lnTo>
                  <a:pt x="4062953" y="4958499"/>
                </a:lnTo>
                <a:lnTo>
                  <a:pt x="0" y="4958499"/>
                </a:lnTo>
                <a:lnTo>
                  <a:pt x="0" y="923526"/>
                </a:lnTo>
                <a:lnTo>
                  <a:pt x="235669" y="699943"/>
                </a:lnTo>
                <a:lnTo>
                  <a:pt x="0" y="47636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文本框 40"/>
          <p:cNvSpPr txBox="1"/>
          <p:nvPr/>
        </p:nvSpPr>
        <p:spPr>
          <a:xfrm>
            <a:off x="8029776" y="2051152"/>
            <a:ext cx="3406161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29776" y="1243719"/>
            <a:ext cx="2311520" cy="4088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ja-JP" sz="160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1" name="文本框 40"/>
          <p:cNvSpPr txBox="1"/>
          <p:nvPr/>
        </p:nvSpPr>
        <p:spPr>
          <a:xfrm>
            <a:off x="8029776" y="3373027"/>
            <a:ext cx="3406161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12" name="文本框 40"/>
          <p:cNvSpPr txBox="1"/>
          <p:nvPr/>
        </p:nvSpPr>
        <p:spPr>
          <a:xfrm>
            <a:off x="8029776" y="4694902"/>
            <a:ext cx="3406161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12" name="MH_Other_1"/>
          <p:cNvSpPr/>
          <p:nvPr/>
        </p:nvSpPr>
        <p:spPr>
          <a:xfrm>
            <a:off x="2323243" y="2294605"/>
            <a:ext cx="1476432" cy="579437"/>
          </a:xfrm>
          <a:custGeom>
            <a:avLst/>
            <a:gdLst>
              <a:gd name="connsiteX0" fmla="*/ 0 w 1079500"/>
              <a:gd name="connsiteY0" fmla="*/ 0 h 381000"/>
              <a:gd name="connsiteX1" fmla="*/ 96474 w 1079500"/>
              <a:gd name="connsiteY1" fmla="*/ 0 h 381000"/>
              <a:gd name="connsiteX2" fmla="*/ 97446 w 1079500"/>
              <a:gd name="connsiteY2" fmla="*/ 741 h 381000"/>
              <a:gd name="connsiteX3" fmla="*/ 539750 w 1079500"/>
              <a:gd name="connsiteY3" fmla="*/ 98029 h 381000"/>
              <a:gd name="connsiteX4" fmla="*/ 982054 w 1079500"/>
              <a:gd name="connsiteY4" fmla="*/ 741 h 381000"/>
              <a:gd name="connsiteX5" fmla="*/ 983026 w 1079500"/>
              <a:gd name="connsiteY5" fmla="*/ 0 h 381000"/>
              <a:gd name="connsiteX6" fmla="*/ 1079500 w 1079500"/>
              <a:gd name="connsiteY6" fmla="*/ 0 h 381000"/>
              <a:gd name="connsiteX7" fmla="*/ 1079500 w 1079500"/>
              <a:gd name="connsiteY7" fmla="*/ 381000 h 381000"/>
              <a:gd name="connsiteX8" fmla="*/ 983025 w 1079500"/>
              <a:gd name="connsiteY8" fmla="*/ 381000 h 381000"/>
              <a:gd name="connsiteX9" fmla="*/ 982054 w 1079500"/>
              <a:gd name="connsiteY9" fmla="*/ 380260 h 381000"/>
              <a:gd name="connsiteX10" fmla="*/ 539750 w 1079500"/>
              <a:gd name="connsiteY10" fmla="*/ 282972 h 381000"/>
              <a:gd name="connsiteX11" fmla="*/ 97446 w 1079500"/>
              <a:gd name="connsiteY11" fmla="*/ 380260 h 381000"/>
              <a:gd name="connsiteX12" fmla="*/ 96476 w 1079500"/>
              <a:gd name="connsiteY12" fmla="*/ 381000 h 381000"/>
              <a:gd name="connsiteX13" fmla="*/ 0 w 1079500"/>
              <a:gd name="connsiteY1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9500" h="381000">
                <a:moveTo>
                  <a:pt x="0" y="0"/>
                </a:moveTo>
                <a:lnTo>
                  <a:pt x="96474" y="0"/>
                </a:lnTo>
                <a:lnTo>
                  <a:pt x="97446" y="741"/>
                </a:lnTo>
                <a:cubicBezTo>
                  <a:pt x="193302" y="59438"/>
                  <a:pt x="355632" y="98029"/>
                  <a:pt x="539750" y="98029"/>
                </a:cubicBezTo>
                <a:cubicBezTo>
                  <a:pt x="723868" y="98029"/>
                  <a:pt x="886198" y="59438"/>
                  <a:pt x="982054" y="741"/>
                </a:cubicBezTo>
                <a:lnTo>
                  <a:pt x="983026" y="0"/>
                </a:lnTo>
                <a:lnTo>
                  <a:pt x="1079500" y="0"/>
                </a:lnTo>
                <a:lnTo>
                  <a:pt x="1079500" y="381000"/>
                </a:lnTo>
                <a:lnTo>
                  <a:pt x="983025" y="381000"/>
                </a:lnTo>
                <a:lnTo>
                  <a:pt x="982054" y="380260"/>
                </a:lnTo>
                <a:cubicBezTo>
                  <a:pt x="886198" y="321564"/>
                  <a:pt x="723868" y="282972"/>
                  <a:pt x="539750" y="282972"/>
                </a:cubicBezTo>
                <a:cubicBezTo>
                  <a:pt x="355632" y="282972"/>
                  <a:pt x="193302" y="321564"/>
                  <a:pt x="97446" y="380260"/>
                </a:cubicBezTo>
                <a:lnTo>
                  <a:pt x="96476" y="381000"/>
                </a:lnTo>
                <a:lnTo>
                  <a:pt x="0" y="381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8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MH_Other_2"/>
          <p:cNvSpPr/>
          <p:nvPr/>
        </p:nvSpPr>
        <p:spPr>
          <a:xfrm>
            <a:off x="1502066" y="2046955"/>
            <a:ext cx="1074737" cy="10747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095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2019</a:t>
            </a:r>
            <a:endParaRPr lang="en-US" altLang="zh-CN" sz="2095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MH_Other_3"/>
          <p:cNvSpPr/>
          <p:nvPr/>
        </p:nvSpPr>
        <p:spPr>
          <a:xfrm>
            <a:off x="4351290" y="2294605"/>
            <a:ext cx="1471908" cy="579437"/>
          </a:xfrm>
          <a:custGeom>
            <a:avLst/>
            <a:gdLst>
              <a:gd name="connsiteX0" fmla="*/ 0 w 1079500"/>
              <a:gd name="connsiteY0" fmla="*/ 0 h 381000"/>
              <a:gd name="connsiteX1" fmla="*/ 96474 w 1079500"/>
              <a:gd name="connsiteY1" fmla="*/ 0 h 381000"/>
              <a:gd name="connsiteX2" fmla="*/ 97446 w 1079500"/>
              <a:gd name="connsiteY2" fmla="*/ 741 h 381000"/>
              <a:gd name="connsiteX3" fmla="*/ 539750 w 1079500"/>
              <a:gd name="connsiteY3" fmla="*/ 98029 h 381000"/>
              <a:gd name="connsiteX4" fmla="*/ 982054 w 1079500"/>
              <a:gd name="connsiteY4" fmla="*/ 741 h 381000"/>
              <a:gd name="connsiteX5" fmla="*/ 983026 w 1079500"/>
              <a:gd name="connsiteY5" fmla="*/ 0 h 381000"/>
              <a:gd name="connsiteX6" fmla="*/ 1079500 w 1079500"/>
              <a:gd name="connsiteY6" fmla="*/ 0 h 381000"/>
              <a:gd name="connsiteX7" fmla="*/ 1079500 w 1079500"/>
              <a:gd name="connsiteY7" fmla="*/ 381000 h 381000"/>
              <a:gd name="connsiteX8" fmla="*/ 983025 w 1079500"/>
              <a:gd name="connsiteY8" fmla="*/ 381000 h 381000"/>
              <a:gd name="connsiteX9" fmla="*/ 982054 w 1079500"/>
              <a:gd name="connsiteY9" fmla="*/ 380260 h 381000"/>
              <a:gd name="connsiteX10" fmla="*/ 539750 w 1079500"/>
              <a:gd name="connsiteY10" fmla="*/ 282972 h 381000"/>
              <a:gd name="connsiteX11" fmla="*/ 97446 w 1079500"/>
              <a:gd name="connsiteY11" fmla="*/ 380260 h 381000"/>
              <a:gd name="connsiteX12" fmla="*/ 96476 w 1079500"/>
              <a:gd name="connsiteY12" fmla="*/ 381000 h 381000"/>
              <a:gd name="connsiteX13" fmla="*/ 0 w 1079500"/>
              <a:gd name="connsiteY1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9500" h="381000">
                <a:moveTo>
                  <a:pt x="0" y="0"/>
                </a:moveTo>
                <a:lnTo>
                  <a:pt x="96474" y="0"/>
                </a:lnTo>
                <a:lnTo>
                  <a:pt x="97446" y="741"/>
                </a:lnTo>
                <a:cubicBezTo>
                  <a:pt x="193302" y="59438"/>
                  <a:pt x="355632" y="98029"/>
                  <a:pt x="539750" y="98029"/>
                </a:cubicBezTo>
                <a:cubicBezTo>
                  <a:pt x="723868" y="98029"/>
                  <a:pt x="886198" y="59438"/>
                  <a:pt x="982054" y="741"/>
                </a:cubicBezTo>
                <a:lnTo>
                  <a:pt x="983026" y="0"/>
                </a:lnTo>
                <a:lnTo>
                  <a:pt x="1079500" y="0"/>
                </a:lnTo>
                <a:lnTo>
                  <a:pt x="1079500" y="381000"/>
                </a:lnTo>
                <a:lnTo>
                  <a:pt x="983025" y="381000"/>
                </a:lnTo>
                <a:lnTo>
                  <a:pt x="982054" y="380260"/>
                </a:lnTo>
                <a:cubicBezTo>
                  <a:pt x="886198" y="321564"/>
                  <a:pt x="723868" y="282972"/>
                  <a:pt x="539750" y="282972"/>
                </a:cubicBezTo>
                <a:cubicBezTo>
                  <a:pt x="355632" y="282972"/>
                  <a:pt x="193302" y="321564"/>
                  <a:pt x="97446" y="380260"/>
                </a:cubicBezTo>
                <a:lnTo>
                  <a:pt x="96476" y="381000"/>
                </a:lnTo>
                <a:lnTo>
                  <a:pt x="0" y="381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8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MH_Other_4"/>
          <p:cNvSpPr/>
          <p:nvPr/>
        </p:nvSpPr>
        <p:spPr>
          <a:xfrm>
            <a:off x="3529780" y="2046955"/>
            <a:ext cx="1074737" cy="10747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095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2020</a:t>
            </a:r>
            <a:endParaRPr lang="en-US" altLang="zh-CN" sz="2095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MH_Other_5"/>
          <p:cNvSpPr/>
          <p:nvPr/>
        </p:nvSpPr>
        <p:spPr>
          <a:xfrm>
            <a:off x="6374814" y="2294605"/>
            <a:ext cx="1476432" cy="579437"/>
          </a:xfrm>
          <a:custGeom>
            <a:avLst/>
            <a:gdLst>
              <a:gd name="connsiteX0" fmla="*/ 0 w 1079500"/>
              <a:gd name="connsiteY0" fmla="*/ 0 h 381000"/>
              <a:gd name="connsiteX1" fmla="*/ 96474 w 1079500"/>
              <a:gd name="connsiteY1" fmla="*/ 0 h 381000"/>
              <a:gd name="connsiteX2" fmla="*/ 97446 w 1079500"/>
              <a:gd name="connsiteY2" fmla="*/ 741 h 381000"/>
              <a:gd name="connsiteX3" fmla="*/ 539750 w 1079500"/>
              <a:gd name="connsiteY3" fmla="*/ 98029 h 381000"/>
              <a:gd name="connsiteX4" fmla="*/ 982054 w 1079500"/>
              <a:gd name="connsiteY4" fmla="*/ 741 h 381000"/>
              <a:gd name="connsiteX5" fmla="*/ 983026 w 1079500"/>
              <a:gd name="connsiteY5" fmla="*/ 0 h 381000"/>
              <a:gd name="connsiteX6" fmla="*/ 1079500 w 1079500"/>
              <a:gd name="connsiteY6" fmla="*/ 0 h 381000"/>
              <a:gd name="connsiteX7" fmla="*/ 1079500 w 1079500"/>
              <a:gd name="connsiteY7" fmla="*/ 381000 h 381000"/>
              <a:gd name="connsiteX8" fmla="*/ 983025 w 1079500"/>
              <a:gd name="connsiteY8" fmla="*/ 381000 h 381000"/>
              <a:gd name="connsiteX9" fmla="*/ 982054 w 1079500"/>
              <a:gd name="connsiteY9" fmla="*/ 380260 h 381000"/>
              <a:gd name="connsiteX10" fmla="*/ 539750 w 1079500"/>
              <a:gd name="connsiteY10" fmla="*/ 282972 h 381000"/>
              <a:gd name="connsiteX11" fmla="*/ 97446 w 1079500"/>
              <a:gd name="connsiteY11" fmla="*/ 380260 h 381000"/>
              <a:gd name="connsiteX12" fmla="*/ 96476 w 1079500"/>
              <a:gd name="connsiteY12" fmla="*/ 381000 h 381000"/>
              <a:gd name="connsiteX13" fmla="*/ 0 w 1079500"/>
              <a:gd name="connsiteY1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9500" h="381000">
                <a:moveTo>
                  <a:pt x="0" y="0"/>
                </a:moveTo>
                <a:lnTo>
                  <a:pt x="96474" y="0"/>
                </a:lnTo>
                <a:lnTo>
                  <a:pt x="97446" y="741"/>
                </a:lnTo>
                <a:cubicBezTo>
                  <a:pt x="193302" y="59438"/>
                  <a:pt x="355632" y="98029"/>
                  <a:pt x="539750" y="98029"/>
                </a:cubicBezTo>
                <a:cubicBezTo>
                  <a:pt x="723868" y="98029"/>
                  <a:pt x="886198" y="59438"/>
                  <a:pt x="982054" y="741"/>
                </a:cubicBezTo>
                <a:lnTo>
                  <a:pt x="983026" y="0"/>
                </a:lnTo>
                <a:lnTo>
                  <a:pt x="1079500" y="0"/>
                </a:lnTo>
                <a:lnTo>
                  <a:pt x="1079500" y="381000"/>
                </a:lnTo>
                <a:lnTo>
                  <a:pt x="983025" y="381000"/>
                </a:lnTo>
                <a:lnTo>
                  <a:pt x="982054" y="380260"/>
                </a:lnTo>
                <a:cubicBezTo>
                  <a:pt x="886198" y="321564"/>
                  <a:pt x="723868" y="282972"/>
                  <a:pt x="539750" y="282972"/>
                </a:cubicBezTo>
                <a:cubicBezTo>
                  <a:pt x="355632" y="282972"/>
                  <a:pt x="193302" y="321564"/>
                  <a:pt x="97446" y="380260"/>
                </a:cubicBezTo>
                <a:lnTo>
                  <a:pt x="96476" y="381000"/>
                </a:lnTo>
                <a:lnTo>
                  <a:pt x="0" y="381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8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MH_Other_6"/>
          <p:cNvSpPr/>
          <p:nvPr/>
        </p:nvSpPr>
        <p:spPr>
          <a:xfrm>
            <a:off x="5557494" y="2046955"/>
            <a:ext cx="1077913" cy="10747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095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2021</a:t>
            </a:r>
            <a:endParaRPr lang="en-US" altLang="zh-CN" sz="2095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MH_Other_7"/>
          <p:cNvSpPr/>
          <p:nvPr/>
        </p:nvSpPr>
        <p:spPr>
          <a:xfrm>
            <a:off x="8402526" y="2294605"/>
            <a:ext cx="1474170" cy="579437"/>
          </a:xfrm>
          <a:custGeom>
            <a:avLst/>
            <a:gdLst>
              <a:gd name="connsiteX0" fmla="*/ 0 w 1079500"/>
              <a:gd name="connsiteY0" fmla="*/ 0 h 381000"/>
              <a:gd name="connsiteX1" fmla="*/ 96474 w 1079500"/>
              <a:gd name="connsiteY1" fmla="*/ 0 h 381000"/>
              <a:gd name="connsiteX2" fmla="*/ 97446 w 1079500"/>
              <a:gd name="connsiteY2" fmla="*/ 741 h 381000"/>
              <a:gd name="connsiteX3" fmla="*/ 539750 w 1079500"/>
              <a:gd name="connsiteY3" fmla="*/ 98029 h 381000"/>
              <a:gd name="connsiteX4" fmla="*/ 982054 w 1079500"/>
              <a:gd name="connsiteY4" fmla="*/ 741 h 381000"/>
              <a:gd name="connsiteX5" fmla="*/ 983026 w 1079500"/>
              <a:gd name="connsiteY5" fmla="*/ 0 h 381000"/>
              <a:gd name="connsiteX6" fmla="*/ 1079500 w 1079500"/>
              <a:gd name="connsiteY6" fmla="*/ 0 h 381000"/>
              <a:gd name="connsiteX7" fmla="*/ 1079500 w 1079500"/>
              <a:gd name="connsiteY7" fmla="*/ 381000 h 381000"/>
              <a:gd name="connsiteX8" fmla="*/ 983025 w 1079500"/>
              <a:gd name="connsiteY8" fmla="*/ 381000 h 381000"/>
              <a:gd name="connsiteX9" fmla="*/ 982054 w 1079500"/>
              <a:gd name="connsiteY9" fmla="*/ 380260 h 381000"/>
              <a:gd name="connsiteX10" fmla="*/ 539750 w 1079500"/>
              <a:gd name="connsiteY10" fmla="*/ 282972 h 381000"/>
              <a:gd name="connsiteX11" fmla="*/ 97446 w 1079500"/>
              <a:gd name="connsiteY11" fmla="*/ 380260 h 381000"/>
              <a:gd name="connsiteX12" fmla="*/ 96476 w 1079500"/>
              <a:gd name="connsiteY12" fmla="*/ 381000 h 381000"/>
              <a:gd name="connsiteX13" fmla="*/ 0 w 1079500"/>
              <a:gd name="connsiteY1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9500" h="381000">
                <a:moveTo>
                  <a:pt x="0" y="0"/>
                </a:moveTo>
                <a:lnTo>
                  <a:pt x="96474" y="0"/>
                </a:lnTo>
                <a:lnTo>
                  <a:pt x="97446" y="741"/>
                </a:lnTo>
                <a:cubicBezTo>
                  <a:pt x="193302" y="59438"/>
                  <a:pt x="355632" y="98029"/>
                  <a:pt x="539750" y="98029"/>
                </a:cubicBezTo>
                <a:cubicBezTo>
                  <a:pt x="723868" y="98029"/>
                  <a:pt x="886198" y="59438"/>
                  <a:pt x="982054" y="741"/>
                </a:cubicBezTo>
                <a:lnTo>
                  <a:pt x="983026" y="0"/>
                </a:lnTo>
                <a:lnTo>
                  <a:pt x="1079500" y="0"/>
                </a:lnTo>
                <a:lnTo>
                  <a:pt x="1079500" y="381000"/>
                </a:lnTo>
                <a:lnTo>
                  <a:pt x="983025" y="381000"/>
                </a:lnTo>
                <a:lnTo>
                  <a:pt x="982054" y="380260"/>
                </a:lnTo>
                <a:cubicBezTo>
                  <a:pt x="886198" y="321564"/>
                  <a:pt x="723868" y="282972"/>
                  <a:pt x="539750" y="282972"/>
                </a:cubicBezTo>
                <a:cubicBezTo>
                  <a:pt x="355632" y="282972"/>
                  <a:pt x="193302" y="321564"/>
                  <a:pt x="97446" y="380260"/>
                </a:cubicBezTo>
                <a:lnTo>
                  <a:pt x="96476" y="381000"/>
                </a:lnTo>
                <a:lnTo>
                  <a:pt x="0" y="381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8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MH_Other_8"/>
          <p:cNvSpPr/>
          <p:nvPr/>
        </p:nvSpPr>
        <p:spPr>
          <a:xfrm>
            <a:off x="7588384" y="2046955"/>
            <a:ext cx="1074738" cy="107473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095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2022</a:t>
            </a:r>
            <a:endParaRPr lang="en-US" altLang="zh-CN" sz="2095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0" name="MH_Other_9"/>
          <p:cNvSpPr/>
          <p:nvPr/>
        </p:nvSpPr>
        <p:spPr>
          <a:xfrm>
            <a:off x="9616100" y="2046955"/>
            <a:ext cx="1076325" cy="10747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095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2023</a:t>
            </a:r>
            <a:endParaRPr lang="en-US" altLang="zh-CN" sz="2095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等腰三角形 20"/>
          <p:cNvSpPr/>
          <p:nvPr/>
        </p:nvSpPr>
        <p:spPr>
          <a:xfrm rot="10800000">
            <a:off x="1935453" y="3318542"/>
            <a:ext cx="220663" cy="188913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2" name="等腰三角形 21"/>
          <p:cNvSpPr/>
          <p:nvPr/>
        </p:nvSpPr>
        <p:spPr>
          <a:xfrm rot="10800000">
            <a:off x="3965152" y="3318542"/>
            <a:ext cx="220663" cy="188913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3" name="等腰三角形 22"/>
          <p:cNvSpPr/>
          <p:nvPr/>
        </p:nvSpPr>
        <p:spPr>
          <a:xfrm rot="10800000">
            <a:off x="5994851" y="3318542"/>
            <a:ext cx="220663" cy="188913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4" name="等腰三角形 23"/>
          <p:cNvSpPr/>
          <p:nvPr/>
        </p:nvSpPr>
        <p:spPr>
          <a:xfrm rot="10800000">
            <a:off x="8024550" y="3318542"/>
            <a:ext cx="220663" cy="188913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5" name="等腰三角形 34"/>
          <p:cNvSpPr/>
          <p:nvPr/>
        </p:nvSpPr>
        <p:spPr>
          <a:xfrm rot="10800000">
            <a:off x="10054250" y="3318542"/>
            <a:ext cx="220663" cy="188913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6" name="矩形 57"/>
          <p:cNvSpPr>
            <a:spLocks noChangeArrowheads="1"/>
          </p:cNvSpPr>
          <p:nvPr/>
        </p:nvSpPr>
        <p:spPr bwMode="auto">
          <a:xfrm>
            <a:off x="1140844" y="3743117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7" name="文本框 40"/>
          <p:cNvSpPr txBox="1"/>
          <p:nvPr/>
        </p:nvSpPr>
        <p:spPr>
          <a:xfrm>
            <a:off x="1140845" y="4169940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38" name="矩形 57"/>
          <p:cNvSpPr>
            <a:spLocks noChangeArrowheads="1"/>
          </p:cNvSpPr>
          <p:nvPr/>
        </p:nvSpPr>
        <p:spPr bwMode="auto">
          <a:xfrm>
            <a:off x="3172527" y="3743117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9" name="文本框 40"/>
          <p:cNvSpPr txBox="1"/>
          <p:nvPr/>
        </p:nvSpPr>
        <p:spPr>
          <a:xfrm>
            <a:off x="3172528" y="4169940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40" name="矩形 57"/>
          <p:cNvSpPr>
            <a:spLocks noChangeArrowheads="1"/>
          </p:cNvSpPr>
          <p:nvPr/>
        </p:nvSpPr>
        <p:spPr bwMode="auto">
          <a:xfrm>
            <a:off x="5204210" y="3743117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204211" y="4169940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42" name="矩形 57"/>
          <p:cNvSpPr>
            <a:spLocks noChangeArrowheads="1"/>
          </p:cNvSpPr>
          <p:nvPr/>
        </p:nvSpPr>
        <p:spPr bwMode="auto">
          <a:xfrm>
            <a:off x="7235893" y="3743117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43" name="文本框 40"/>
          <p:cNvSpPr txBox="1"/>
          <p:nvPr/>
        </p:nvSpPr>
        <p:spPr>
          <a:xfrm>
            <a:off x="7235894" y="4169940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44" name="矩形 57"/>
          <p:cNvSpPr>
            <a:spLocks noChangeArrowheads="1"/>
          </p:cNvSpPr>
          <p:nvPr/>
        </p:nvSpPr>
        <p:spPr bwMode="auto">
          <a:xfrm>
            <a:off x="9267574" y="3743117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45" name="文本框 40"/>
          <p:cNvSpPr txBox="1"/>
          <p:nvPr/>
        </p:nvSpPr>
        <p:spPr>
          <a:xfrm>
            <a:off x="9267575" y="4169940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80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文本框 40"/>
          <p:cNvSpPr txBox="1"/>
          <p:nvPr/>
        </p:nvSpPr>
        <p:spPr>
          <a:xfrm>
            <a:off x="1204188" y="4782066"/>
            <a:ext cx="3089629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0" name="文本框 40"/>
          <p:cNvSpPr txBox="1"/>
          <p:nvPr/>
        </p:nvSpPr>
        <p:spPr>
          <a:xfrm>
            <a:off x="1204188" y="3666807"/>
            <a:ext cx="3089629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04188" y="2604325"/>
            <a:ext cx="3403438" cy="408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ja-JP" sz="2400" b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24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29" name="Rectangle 3"/>
          <p:cNvSpPr/>
          <p:nvPr/>
        </p:nvSpPr>
        <p:spPr>
          <a:xfrm>
            <a:off x="1795872" y="2500524"/>
            <a:ext cx="705372" cy="6750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1" name="Rectangle 3"/>
          <p:cNvSpPr/>
          <p:nvPr/>
        </p:nvSpPr>
        <p:spPr>
          <a:xfrm>
            <a:off x="3775691" y="2500524"/>
            <a:ext cx="705372" cy="67503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3" name="Rectangle 3"/>
          <p:cNvSpPr/>
          <p:nvPr/>
        </p:nvSpPr>
        <p:spPr>
          <a:xfrm>
            <a:off x="5755510" y="2500524"/>
            <a:ext cx="705372" cy="6750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6" name="Rectangle 3"/>
          <p:cNvSpPr/>
          <p:nvPr/>
        </p:nvSpPr>
        <p:spPr>
          <a:xfrm>
            <a:off x="7735329" y="2500524"/>
            <a:ext cx="705372" cy="67503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8" name="Rectangle 3"/>
          <p:cNvSpPr/>
          <p:nvPr/>
        </p:nvSpPr>
        <p:spPr>
          <a:xfrm>
            <a:off x="9715147" y="2500524"/>
            <a:ext cx="705372" cy="6750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964526" y="2709692"/>
            <a:ext cx="267540" cy="212102"/>
            <a:chOff x="7597776" y="3535363"/>
            <a:chExt cx="176213" cy="139700"/>
          </a:xfrm>
          <a:solidFill>
            <a:srgbClr val="F1CFA9"/>
          </a:solidFill>
        </p:grpSpPr>
        <p:sp>
          <p:nvSpPr>
            <p:cNvPr id="50" name="Freeform 193"/>
            <p:cNvSpPr/>
            <p:nvPr/>
          </p:nvSpPr>
          <p:spPr bwMode="auto">
            <a:xfrm>
              <a:off x="7597776" y="3535363"/>
              <a:ext cx="176213" cy="123825"/>
            </a:xfrm>
            <a:custGeom>
              <a:avLst/>
              <a:gdLst>
                <a:gd name="T0" fmla="*/ 253 w 288"/>
                <a:gd name="T1" fmla="*/ 91 h 200"/>
                <a:gd name="T2" fmla="*/ 253 w 288"/>
                <a:gd name="T3" fmla="*/ 86 h 200"/>
                <a:gd name="T4" fmla="*/ 167 w 288"/>
                <a:gd name="T5" fmla="*/ 0 h 200"/>
                <a:gd name="T6" fmla="*/ 90 w 288"/>
                <a:gd name="T7" fmla="*/ 49 h 200"/>
                <a:gd name="T8" fmla="*/ 66 w 288"/>
                <a:gd name="T9" fmla="*/ 41 h 200"/>
                <a:gd name="T10" fmla="*/ 26 w 288"/>
                <a:gd name="T11" fmla="*/ 80 h 200"/>
                <a:gd name="T12" fmla="*/ 28 w 288"/>
                <a:gd name="T13" fmla="*/ 92 h 200"/>
                <a:gd name="T14" fmla="*/ 0 w 288"/>
                <a:gd name="T15" fmla="*/ 142 h 200"/>
                <a:gd name="T16" fmla="*/ 57 w 288"/>
                <a:gd name="T17" fmla="*/ 200 h 200"/>
                <a:gd name="T18" fmla="*/ 57 w 288"/>
                <a:gd name="T19" fmla="*/ 200 h 200"/>
                <a:gd name="T20" fmla="*/ 57 w 288"/>
                <a:gd name="T21" fmla="*/ 200 h 200"/>
                <a:gd name="T22" fmla="*/ 58 w 288"/>
                <a:gd name="T23" fmla="*/ 200 h 200"/>
                <a:gd name="T24" fmla="*/ 58 w 288"/>
                <a:gd name="T25" fmla="*/ 200 h 200"/>
                <a:gd name="T26" fmla="*/ 86 w 288"/>
                <a:gd name="T27" fmla="*/ 200 h 200"/>
                <a:gd name="T28" fmla="*/ 68 w 288"/>
                <a:gd name="T29" fmla="*/ 178 h 200"/>
                <a:gd name="T30" fmla="*/ 63 w 288"/>
                <a:gd name="T31" fmla="*/ 147 h 200"/>
                <a:gd name="T32" fmla="*/ 90 w 288"/>
                <a:gd name="T33" fmla="*/ 131 h 200"/>
                <a:gd name="T34" fmla="*/ 102 w 288"/>
                <a:gd name="T35" fmla="*/ 131 h 200"/>
                <a:gd name="T36" fmla="*/ 102 w 288"/>
                <a:gd name="T37" fmla="*/ 98 h 200"/>
                <a:gd name="T38" fmla="*/ 137 w 288"/>
                <a:gd name="T39" fmla="*/ 64 h 200"/>
                <a:gd name="T40" fmla="*/ 149 w 288"/>
                <a:gd name="T41" fmla="*/ 64 h 200"/>
                <a:gd name="T42" fmla="*/ 183 w 288"/>
                <a:gd name="T43" fmla="*/ 98 h 200"/>
                <a:gd name="T44" fmla="*/ 183 w 288"/>
                <a:gd name="T45" fmla="*/ 131 h 200"/>
                <a:gd name="T46" fmla="*/ 196 w 288"/>
                <a:gd name="T47" fmla="*/ 131 h 200"/>
                <a:gd name="T48" fmla="*/ 223 w 288"/>
                <a:gd name="T49" fmla="*/ 147 h 200"/>
                <a:gd name="T50" fmla="*/ 218 w 288"/>
                <a:gd name="T51" fmla="*/ 178 h 200"/>
                <a:gd name="T52" fmla="*/ 200 w 288"/>
                <a:gd name="T53" fmla="*/ 200 h 200"/>
                <a:gd name="T54" fmla="*/ 228 w 288"/>
                <a:gd name="T55" fmla="*/ 200 h 200"/>
                <a:gd name="T56" fmla="*/ 231 w 288"/>
                <a:gd name="T57" fmla="*/ 200 h 200"/>
                <a:gd name="T58" fmla="*/ 288 w 288"/>
                <a:gd name="T59" fmla="*/ 143 h 200"/>
                <a:gd name="T60" fmla="*/ 253 w 288"/>
                <a:gd name="T61" fmla="*/ 9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8" h="200">
                  <a:moveTo>
                    <a:pt x="253" y="91"/>
                  </a:moveTo>
                  <a:cubicBezTo>
                    <a:pt x="253" y="89"/>
                    <a:pt x="253" y="88"/>
                    <a:pt x="253" y="86"/>
                  </a:cubicBezTo>
                  <a:cubicBezTo>
                    <a:pt x="253" y="38"/>
                    <a:pt x="215" y="0"/>
                    <a:pt x="167" y="0"/>
                  </a:cubicBezTo>
                  <a:cubicBezTo>
                    <a:pt x="133" y="0"/>
                    <a:pt x="104" y="20"/>
                    <a:pt x="90" y="49"/>
                  </a:cubicBezTo>
                  <a:cubicBezTo>
                    <a:pt x="83" y="44"/>
                    <a:pt x="75" y="41"/>
                    <a:pt x="66" y="41"/>
                  </a:cubicBezTo>
                  <a:cubicBezTo>
                    <a:pt x="44" y="41"/>
                    <a:pt x="26" y="58"/>
                    <a:pt x="26" y="80"/>
                  </a:cubicBezTo>
                  <a:cubicBezTo>
                    <a:pt x="26" y="84"/>
                    <a:pt x="27" y="88"/>
                    <a:pt x="28" y="92"/>
                  </a:cubicBezTo>
                  <a:cubicBezTo>
                    <a:pt x="11" y="102"/>
                    <a:pt x="0" y="121"/>
                    <a:pt x="0" y="142"/>
                  </a:cubicBezTo>
                  <a:cubicBezTo>
                    <a:pt x="0" y="174"/>
                    <a:pt x="25" y="199"/>
                    <a:pt x="57" y="200"/>
                  </a:cubicBezTo>
                  <a:cubicBezTo>
                    <a:pt x="57" y="200"/>
                    <a:pt x="57" y="200"/>
                    <a:pt x="57" y="200"/>
                  </a:cubicBezTo>
                  <a:cubicBezTo>
                    <a:pt x="57" y="200"/>
                    <a:pt x="57" y="200"/>
                    <a:pt x="57" y="200"/>
                  </a:cubicBezTo>
                  <a:cubicBezTo>
                    <a:pt x="57" y="200"/>
                    <a:pt x="58" y="200"/>
                    <a:pt x="58" y="200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86" y="200"/>
                    <a:pt x="86" y="200"/>
                    <a:pt x="86" y="200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0" y="169"/>
                    <a:pt x="58" y="157"/>
                    <a:pt x="63" y="147"/>
                  </a:cubicBezTo>
                  <a:cubicBezTo>
                    <a:pt x="67" y="137"/>
                    <a:pt x="78" y="131"/>
                    <a:pt x="90" y="131"/>
                  </a:cubicBezTo>
                  <a:cubicBezTo>
                    <a:pt x="102" y="131"/>
                    <a:pt x="102" y="131"/>
                    <a:pt x="102" y="131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2" y="80"/>
                    <a:pt x="118" y="64"/>
                    <a:pt x="137" y="64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68" y="64"/>
                    <a:pt x="183" y="80"/>
                    <a:pt x="183" y="98"/>
                  </a:cubicBezTo>
                  <a:cubicBezTo>
                    <a:pt x="183" y="131"/>
                    <a:pt x="183" y="131"/>
                    <a:pt x="183" y="131"/>
                  </a:cubicBezTo>
                  <a:cubicBezTo>
                    <a:pt x="196" y="131"/>
                    <a:pt x="196" y="131"/>
                    <a:pt x="196" y="131"/>
                  </a:cubicBezTo>
                  <a:cubicBezTo>
                    <a:pt x="208" y="131"/>
                    <a:pt x="218" y="137"/>
                    <a:pt x="223" y="147"/>
                  </a:cubicBezTo>
                  <a:cubicBezTo>
                    <a:pt x="228" y="157"/>
                    <a:pt x="226" y="169"/>
                    <a:pt x="218" y="178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228" y="200"/>
                    <a:pt x="228" y="200"/>
                    <a:pt x="228" y="200"/>
                  </a:cubicBezTo>
                  <a:cubicBezTo>
                    <a:pt x="229" y="200"/>
                    <a:pt x="230" y="200"/>
                    <a:pt x="231" y="200"/>
                  </a:cubicBezTo>
                  <a:cubicBezTo>
                    <a:pt x="262" y="200"/>
                    <a:pt x="288" y="175"/>
                    <a:pt x="288" y="143"/>
                  </a:cubicBezTo>
                  <a:cubicBezTo>
                    <a:pt x="288" y="120"/>
                    <a:pt x="273" y="99"/>
                    <a:pt x="253" y="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1" name="Freeform 194"/>
            <p:cNvSpPr/>
            <p:nvPr/>
          </p:nvSpPr>
          <p:spPr bwMode="auto">
            <a:xfrm>
              <a:off x="7646989" y="3589338"/>
              <a:ext cx="74613" cy="85725"/>
            </a:xfrm>
            <a:custGeom>
              <a:avLst/>
              <a:gdLst>
                <a:gd name="T0" fmla="*/ 114 w 121"/>
                <a:gd name="T1" fmla="*/ 67 h 138"/>
                <a:gd name="T2" fmla="*/ 88 w 121"/>
                <a:gd name="T3" fmla="*/ 67 h 138"/>
                <a:gd name="T4" fmla="*/ 77 w 121"/>
                <a:gd name="T5" fmla="*/ 67 h 138"/>
                <a:gd name="T6" fmla="*/ 77 w 121"/>
                <a:gd name="T7" fmla="*/ 10 h 138"/>
                <a:gd name="T8" fmla="*/ 67 w 121"/>
                <a:gd name="T9" fmla="*/ 0 h 138"/>
                <a:gd name="T10" fmla="*/ 55 w 121"/>
                <a:gd name="T11" fmla="*/ 0 h 138"/>
                <a:gd name="T12" fmla="*/ 44 w 121"/>
                <a:gd name="T13" fmla="*/ 10 h 138"/>
                <a:gd name="T14" fmla="*/ 44 w 121"/>
                <a:gd name="T15" fmla="*/ 67 h 138"/>
                <a:gd name="T16" fmla="*/ 34 w 121"/>
                <a:gd name="T17" fmla="*/ 67 h 138"/>
                <a:gd name="T18" fmla="*/ 8 w 121"/>
                <a:gd name="T19" fmla="*/ 67 h 138"/>
                <a:gd name="T20" fmla="*/ 4 w 121"/>
                <a:gd name="T21" fmla="*/ 75 h 138"/>
                <a:gd name="T22" fmla="*/ 54 w 121"/>
                <a:gd name="T23" fmla="*/ 134 h 138"/>
                <a:gd name="T24" fmla="*/ 61 w 121"/>
                <a:gd name="T25" fmla="*/ 138 h 138"/>
                <a:gd name="T26" fmla="*/ 67 w 121"/>
                <a:gd name="T27" fmla="*/ 134 h 138"/>
                <a:gd name="T28" fmla="*/ 118 w 121"/>
                <a:gd name="T29" fmla="*/ 75 h 138"/>
                <a:gd name="T30" fmla="*/ 114 w 121"/>
                <a:gd name="T31" fmla="*/ 6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138">
                  <a:moveTo>
                    <a:pt x="114" y="67"/>
                  </a:moveTo>
                  <a:cubicBezTo>
                    <a:pt x="88" y="67"/>
                    <a:pt x="88" y="67"/>
                    <a:pt x="88" y="67"/>
                  </a:cubicBezTo>
                  <a:cubicBezTo>
                    <a:pt x="85" y="67"/>
                    <a:pt x="81" y="67"/>
                    <a:pt x="77" y="67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5"/>
                    <a:pt x="72" y="0"/>
                    <a:pt x="6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9" y="0"/>
                    <a:pt x="44" y="5"/>
                    <a:pt x="44" y="10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41" y="67"/>
                    <a:pt x="37" y="67"/>
                    <a:pt x="34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2" y="67"/>
                    <a:pt x="0" y="70"/>
                    <a:pt x="4" y="75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6" y="137"/>
                    <a:pt x="58" y="138"/>
                    <a:pt x="61" y="138"/>
                  </a:cubicBezTo>
                  <a:cubicBezTo>
                    <a:pt x="63" y="138"/>
                    <a:pt x="66" y="137"/>
                    <a:pt x="67" y="134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21" y="70"/>
                    <a:pt x="120" y="67"/>
                    <a:pt x="114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995813" y="2744641"/>
            <a:ext cx="265128" cy="142206"/>
            <a:chOff x="5478463" y="3559176"/>
            <a:chExt cx="174625" cy="93663"/>
          </a:xfrm>
          <a:solidFill>
            <a:srgbClr val="F1CFA9"/>
          </a:solidFill>
        </p:grpSpPr>
        <p:sp>
          <p:nvSpPr>
            <p:cNvPr id="53" name="Freeform 271"/>
            <p:cNvSpPr>
              <a:spLocks noEditPoints="1"/>
            </p:cNvSpPr>
            <p:nvPr/>
          </p:nvSpPr>
          <p:spPr bwMode="auto">
            <a:xfrm>
              <a:off x="5478463" y="3559176"/>
              <a:ext cx="174625" cy="93663"/>
            </a:xfrm>
            <a:custGeom>
              <a:avLst/>
              <a:gdLst>
                <a:gd name="T0" fmla="*/ 102 w 110"/>
                <a:gd name="T1" fmla="*/ 14 h 59"/>
                <a:gd name="T2" fmla="*/ 102 w 110"/>
                <a:gd name="T3" fmla="*/ 0 h 59"/>
                <a:gd name="T4" fmla="*/ 0 w 110"/>
                <a:gd name="T5" fmla="*/ 0 h 59"/>
                <a:gd name="T6" fmla="*/ 0 w 110"/>
                <a:gd name="T7" fmla="*/ 59 h 59"/>
                <a:gd name="T8" fmla="*/ 102 w 110"/>
                <a:gd name="T9" fmla="*/ 59 h 59"/>
                <a:gd name="T10" fmla="*/ 102 w 110"/>
                <a:gd name="T11" fmla="*/ 44 h 59"/>
                <a:gd name="T12" fmla="*/ 110 w 110"/>
                <a:gd name="T13" fmla="*/ 41 h 59"/>
                <a:gd name="T14" fmla="*/ 110 w 110"/>
                <a:gd name="T15" fmla="*/ 17 h 59"/>
                <a:gd name="T16" fmla="*/ 102 w 110"/>
                <a:gd name="T17" fmla="*/ 14 h 59"/>
                <a:gd name="T18" fmla="*/ 92 w 110"/>
                <a:gd name="T19" fmla="*/ 49 h 59"/>
                <a:gd name="T20" fmla="*/ 9 w 110"/>
                <a:gd name="T21" fmla="*/ 49 h 59"/>
                <a:gd name="T22" fmla="*/ 9 w 110"/>
                <a:gd name="T23" fmla="*/ 10 h 59"/>
                <a:gd name="T24" fmla="*/ 92 w 110"/>
                <a:gd name="T25" fmla="*/ 10 h 59"/>
                <a:gd name="T26" fmla="*/ 92 w 110"/>
                <a:gd name="T27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59">
                  <a:moveTo>
                    <a:pt x="102" y="14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102" y="59"/>
                  </a:lnTo>
                  <a:lnTo>
                    <a:pt x="102" y="44"/>
                  </a:lnTo>
                  <a:lnTo>
                    <a:pt x="110" y="41"/>
                  </a:lnTo>
                  <a:lnTo>
                    <a:pt x="110" y="17"/>
                  </a:lnTo>
                  <a:lnTo>
                    <a:pt x="102" y="14"/>
                  </a:lnTo>
                  <a:close/>
                  <a:moveTo>
                    <a:pt x="92" y="49"/>
                  </a:moveTo>
                  <a:lnTo>
                    <a:pt x="9" y="49"/>
                  </a:lnTo>
                  <a:lnTo>
                    <a:pt x="9" y="10"/>
                  </a:lnTo>
                  <a:lnTo>
                    <a:pt x="92" y="10"/>
                  </a:lnTo>
                  <a:lnTo>
                    <a:pt x="92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4" name="Freeform 272"/>
            <p:cNvSpPr/>
            <p:nvPr/>
          </p:nvSpPr>
          <p:spPr bwMode="auto">
            <a:xfrm>
              <a:off x="5503863" y="3586163"/>
              <a:ext cx="111125" cy="36513"/>
            </a:xfrm>
            <a:custGeom>
              <a:avLst/>
              <a:gdLst>
                <a:gd name="T0" fmla="*/ 39 w 70"/>
                <a:gd name="T1" fmla="*/ 23 h 23"/>
                <a:gd name="T2" fmla="*/ 70 w 70"/>
                <a:gd name="T3" fmla="*/ 0 h 23"/>
                <a:gd name="T4" fmla="*/ 42 w 70"/>
                <a:gd name="T5" fmla="*/ 12 h 23"/>
                <a:gd name="T6" fmla="*/ 30 w 70"/>
                <a:gd name="T7" fmla="*/ 0 h 23"/>
                <a:gd name="T8" fmla="*/ 0 w 70"/>
                <a:gd name="T9" fmla="*/ 23 h 23"/>
                <a:gd name="T10" fmla="*/ 28 w 70"/>
                <a:gd name="T11" fmla="*/ 12 h 23"/>
                <a:gd name="T12" fmla="*/ 39 w 70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23">
                  <a:moveTo>
                    <a:pt x="39" y="23"/>
                  </a:moveTo>
                  <a:lnTo>
                    <a:pt x="70" y="0"/>
                  </a:lnTo>
                  <a:lnTo>
                    <a:pt x="42" y="12"/>
                  </a:lnTo>
                  <a:lnTo>
                    <a:pt x="30" y="0"/>
                  </a:lnTo>
                  <a:lnTo>
                    <a:pt x="0" y="23"/>
                  </a:lnTo>
                  <a:lnTo>
                    <a:pt x="28" y="12"/>
                  </a:lnTo>
                  <a:lnTo>
                    <a:pt x="39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009968" y="2679389"/>
            <a:ext cx="277180" cy="277180"/>
            <a:chOff x="4059238" y="3516313"/>
            <a:chExt cx="182563" cy="182563"/>
          </a:xfrm>
          <a:solidFill>
            <a:srgbClr val="F1CFA9"/>
          </a:solidFill>
        </p:grpSpPr>
        <p:sp>
          <p:nvSpPr>
            <p:cNvPr id="56" name="Freeform 305"/>
            <p:cNvSpPr/>
            <p:nvPr/>
          </p:nvSpPr>
          <p:spPr bwMode="auto">
            <a:xfrm>
              <a:off x="4059238" y="3516313"/>
              <a:ext cx="182563" cy="182563"/>
            </a:xfrm>
            <a:custGeom>
              <a:avLst/>
              <a:gdLst>
                <a:gd name="T0" fmla="*/ 293 w 297"/>
                <a:gd name="T1" fmla="*/ 232 h 297"/>
                <a:gd name="T2" fmla="*/ 230 w 297"/>
                <a:gd name="T3" fmla="*/ 195 h 297"/>
                <a:gd name="T4" fmla="*/ 220 w 297"/>
                <a:gd name="T5" fmla="*/ 196 h 297"/>
                <a:gd name="T6" fmla="*/ 201 w 297"/>
                <a:gd name="T7" fmla="*/ 215 h 297"/>
                <a:gd name="T8" fmla="*/ 190 w 297"/>
                <a:gd name="T9" fmla="*/ 220 h 297"/>
                <a:gd name="T10" fmla="*/ 122 w 297"/>
                <a:gd name="T11" fmla="*/ 176 h 297"/>
                <a:gd name="T12" fmla="*/ 78 w 297"/>
                <a:gd name="T13" fmla="*/ 108 h 297"/>
                <a:gd name="T14" fmla="*/ 82 w 297"/>
                <a:gd name="T15" fmla="*/ 96 h 297"/>
                <a:gd name="T16" fmla="*/ 98 w 297"/>
                <a:gd name="T17" fmla="*/ 80 h 297"/>
                <a:gd name="T18" fmla="*/ 100 w 297"/>
                <a:gd name="T19" fmla="*/ 70 h 297"/>
                <a:gd name="T20" fmla="*/ 65 w 297"/>
                <a:gd name="T21" fmla="*/ 4 h 297"/>
                <a:gd name="T22" fmla="*/ 58 w 297"/>
                <a:gd name="T23" fmla="*/ 3 h 297"/>
                <a:gd name="T24" fmla="*/ 14 w 297"/>
                <a:gd name="T25" fmla="*/ 46 h 297"/>
                <a:gd name="T26" fmla="*/ 9 w 297"/>
                <a:gd name="T27" fmla="*/ 57 h 297"/>
                <a:gd name="T28" fmla="*/ 89 w 297"/>
                <a:gd name="T29" fmla="*/ 209 h 297"/>
                <a:gd name="T30" fmla="*/ 240 w 297"/>
                <a:gd name="T31" fmla="*/ 288 h 297"/>
                <a:gd name="T32" fmla="*/ 252 w 297"/>
                <a:gd name="T33" fmla="*/ 283 h 297"/>
                <a:gd name="T34" fmla="*/ 295 w 297"/>
                <a:gd name="T35" fmla="*/ 240 h 297"/>
                <a:gd name="T36" fmla="*/ 293 w 297"/>
                <a:gd name="T37" fmla="*/ 23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297">
                  <a:moveTo>
                    <a:pt x="293" y="232"/>
                  </a:moveTo>
                  <a:cubicBezTo>
                    <a:pt x="230" y="195"/>
                    <a:pt x="230" y="195"/>
                    <a:pt x="230" y="195"/>
                  </a:cubicBezTo>
                  <a:cubicBezTo>
                    <a:pt x="227" y="193"/>
                    <a:pt x="222" y="194"/>
                    <a:pt x="220" y="196"/>
                  </a:cubicBezTo>
                  <a:cubicBezTo>
                    <a:pt x="201" y="215"/>
                    <a:pt x="201" y="215"/>
                    <a:pt x="201" y="215"/>
                  </a:cubicBezTo>
                  <a:cubicBezTo>
                    <a:pt x="198" y="217"/>
                    <a:pt x="193" y="220"/>
                    <a:pt x="190" y="220"/>
                  </a:cubicBezTo>
                  <a:cubicBezTo>
                    <a:pt x="190" y="220"/>
                    <a:pt x="166" y="220"/>
                    <a:pt x="122" y="176"/>
                  </a:cubicBezTo>
                  <a:cubicBezTo>
                    <a:pt x="77" y="132"/>
                    <a:pt x="78" y="108"/>
                    <a:pt x="78" y="108"/>
                  </a:cubicBezTo>
                  <a:cubicBezTo>
                    <a:pt x="78" y="104"/>
                    <a:pt x="80" y="99"/>
                    <a:pt x="82" y="96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101" y="78"/>
                    <a:pt x="102" y="73"/>
                    <a:pt x="100" y="70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1"/>
                    <a:pt x="60" y="0"/>
                    <a:pt x="58" y="3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8"/>
                    <a:pt x="9" y="53"/>
                    <a:pt x="9" y="57"/>
                  </a:cubicBezTo>
                  <a:cubicBezTo>
                    <a:pt x="9" y="57"/>
                    <a:pt x="0" y="120"/>
                    <a:pt x="89" y="209"/>
                  </a:cubicBezTo>
                  <a:cubicBezTo>
                    <a:pt x="177" y="297"/>
                    <a:pt x="240" y="288"/>
                    <a:pt x="240" y="288"/>
                  </a:cubicBezTo>
                  <a:cubicBezTo>
                    <a:pt x="244" y="288"/>
                    <a:pt x="249" y="285"/>
                    <a:pt x="252" y="283"/>
                  </a:cubicBezTo>
                  <a:cubicBezTo>
                    <a:pt x="295" y="240"/>
                    <a:pt x="295" y="240"/>
                    <a:pt x="295" y="240"/>
                  </a:cubicBezTo>
                  <a:cubicBezTo>
                    <a:pt x="297" y="237"/>
                    <a:pt x="297" y="233"/>
                    <a:pt x="293" y="2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7" name="Freeform 306"/>
            <p:cNvSpPr/>
            <p:nvPr/>
          </p:nvSpPr>
          <p:spPr bwMode="auto">
            <a:xfrm>
              <a:off x="4144963" y="3575051"/>
              <a:ext cx="34925" cy="34925"/>
            </a:xfrm>
            <a:custGeom>
              <a:avLst/>
              <a:gdLst>
                <a:gd name="T0" fmla="*/ 0 w 57"/>
                <a:gd name="T1" fmla="*/ 18 h 57"/>
                <a:gd name="T2" fmla="*/ 25 w 57"/>
                <a:gd name="T3" fmla="*/ 32 h 57"/>
                <a:gd name="T4" fmla="*/ 40 w 57"/>
                <a:gd name="T5" fmla="*/ 57 h 57"/>
                <a:gd name="T6" fmla="*/ 57 w 57"/>
                <a:gd name="T7" fmla="*/ 57 h 57"/>
                <a:gd name="T8" fmla="*/ 39 w 57"/>
                <a:gd name="T9" fmla="*/ 19 h 57"/>
                <a:gd name="T10" fmla="*/ 0 w 57"/>
                <a:gd name="T11" fmla="*/ 0 h 57"/>
                <a:gd name="T12" fmla="*/ 0 w 57"/>
                <a:gd name="T13" fmla="*/ 1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7">
                  <a:moveTo>
                    <a:pt x="0" y="18"/>
                  </a:moveTo>
                  <a:cubicBezTo>
                    <a:pt x="9" y="20"/>
                    <a:pt x="18" y="25"/>
                    <a:pt x="25" y="32"/>
                  </a:cubicBezTo>
                  <a:cubicBezTo>
                    <a:pt x="33" y="39"/>
                    <a:pt x="37" y="48"/>
                    <a:pt x="40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6" y="43"/>
                    <a:pt x="49" y="29"/>
                    <a:pt x="39" y="19"/>
                  </a:cubicBezTo>
                  <a:cubicBezTo>
                    <a:pt x="28" y="8"/>
                    <a:pt x="15" y="2"/>
                    <a:pt x="0" y="0"/>
                  </a:cubicBez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8" name="Freeform 307"/>
            <p:cNvSpPr/>
            <p:nvPr/>
          </p:nvSpPr>
          <p:spPr bwMode="auto">
            <a:xfrm>
              <a:off x="4144963" y="3517901"/>
              <a:ext cx="93663" cy="92075"/>
            </a:xfrm>
            <a:custGeom>
              <a:avLst/>
              <a:gdLst>
                <a:gd name="T0" fmla="*/ 133 w 153"/>
                <a:gd name="T1" fmla="*/ 152 h 152"/>
                <a:gd name="T2" fmla="*/ 153 w 153"/>
                <a:gd name="T3" fmla="*/ 152 h 152"/>
                <a:gd name="T4" fmla="*/ 0 w 153"/>
                <a:gd name="T5" fmla="*/ 0 h 152"/>
                <a:gd name="T6" fmla="*/ 0 w 153"/>
                <a:gd name="T7" fmla="*/ 20 h 152"/>
                <a:gd name="T8" fmla="*/ 133 w 153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52">
                  <a:moveTo>
                    <a:pt x="133" y="152"/>
                  </a:moveTo>
                  <a:cubicBezTo>
                    <a:pt x="153" y="152"/>
                    <a:pt x="153" y="152"/>
                    <a:pt x="153" y="152"/>
                  </a:cubicBezTo>
                  <a:cubicBezTo>
                    <a:pt x="152" y="73"/>
                    <a:pt x="79" y="1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1" y="24"/>
                    <a:pt x="128" y="81"/>
                    <a:pt x="133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9" name="Freeform 308"/>
            <p:cNvSpPr/>
            <p:nvPr/>
          </p:nvSpPr>
          <p:spPr bwMode="auto">
            <a:xfrm>
              <a:off x="4144963" y="3546476"/>
              <a:ext cx="65088" cy="63500"/>
            </a:xfrm>
            <a:custGeom>
              <a:avLst/>
              <a:gdLst>
                <a:gd name="T0" fmla="*/ 85 w 105"/>
                <a:gd name="T1" fmla="*/ 105 h 105"/>
                <a:gd name="T2" fmla="*/ 105 w 105"/>
                <a:gd name="T3" fmla="*/ 105 h 105"/>
                <a:gd name="T4" fmla="*/ 0 w 105"/>
                <a:gd name="T5" fmla="*/ 0 h 105"/>
                <a:gd name="T6" fmla="*/ 0 w 105"/>
                <a:gd name="T7" fmla="*/ 21 h 105"/>
                <a:gd name="T8" fmla="*/ 85 w 105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5">
                  <a:moveTo>
                    <a:pt x="85" y="105"/>
                  </a:moveTo>
                  <a:cubicBezTo>
                    <a:pt x="105" y="105"/>
                    <a:pt x="105" y="105"/>
                    <a:pt x="105" y="105"/>
                  </a:cubicBezTo>
                  <a:cubicBezTo>
                    <a:pt x="101" y="49"/>
                    <a:pt x="56" y="4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5" y="25"/>
                    <a:pt x="81" y="60"/>
                    <a:pt x="85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60" name="Freeform 414"/>
          <p:cNvSpPr/>
          <p:nvPr/>
        </p:nvSpPr>
        <p:spPr bwMode="auto">
          <a:xfrm>
            <a:off x="7972323" y="2680769"/>
            <a:ext cx="231384" cy="269948"/>
          </a:xfrm>
          <a:custGeom>
            <a:avLst/>
            <a:gdLst>
              <a:gd name="T0" fmla="*/ 247 w 247"/>
              <a:gd name="T1" fmla="*/ 0 h 288"/>
              <a:gd name="T2" fmla="*/ 218 w 247"/>
              <a:gd name="T3" fmla="*/ 7 h 288"/>
              <a:gd name="T4" fmla="*/ 75 w 247"/>
              <a:gd name="T5" fmla="*/ 41 h 288"/>
              <a:gd name="T6" fmla="*/ 74 w 247"/>
              <a:gd name="T7" fmla="*/ 41 h 288"/>
              <a:gd name="T8" fmla="*/ 74 w 247"/>
              <a:gd name="T9" fmla="*/ 210 h 288"/>
              <a:gd name="T10" fmla="*/ 51 w 247"/>
              <a:gd name="T11" fmla="*/ 205 h 288"/>
              <a:gd name="T12" fmla="*/ 0 w 247"/>
              <a:gd name="T13" fmla="*/ 247 h 288"/>
              <a:gd name="T14" fmla="*/ 51 w 247"/>
              <a:gd name="T15" fmla="*/ 288 h 288"/>
              <a:gd name="T16" fmla="*/ 103 w 247"/>
              <a:gd name="T17" fmla="*/ 247 h 288"/>
              <a:gd name="T18" fmla="*/ 103 w 247"/>
              <a:gd name="T19" fmla="*/ 247 h 288"/>
              <a:gd name="T20" fmla="*/ 103 w 247"/>
              <a:gd name="T21" fmla="*/ 85 h 288"/>
              <a:gd name="T22" fmla="*/ 218 w 247"/>
              <a:gd name="T23" fmla="*/ 57 h 288"/>
              <a:gd name="T24" fmla="*/ 218 w 247"/>
              <a:gd name="T25" fmla="*/ 158 h 288"/>
              <a:gd name="T26" fmla="*/ 195 w 247"/>
              <a:gd name="T27" fmla="*/ 154 h 288"/>
              <a:gd name="T28" fmla="*/ 144 w 247"/>
              <a:gd name="T29" fmla="*/ 196 h 288"/>
              <a:gd name="T30" fmla="*/ 195 w 247"/>
              <a:gd name="T31" fmla="*/ 237 h 288"/>
              <a:gd name="T32" fmla="*/ 247 w 247"/>
              <a:gd name="T33" fmla="*/ 196 h 288"/>
              <a:gd name="T34" fmla="*/ 247 w 247"/>
              <a:gd name="T35" fmla="*/ 196 h 288"/>
              <a:gd name="T36" fmla="*/ 247 w 247"/>
              <a:gd name="T37" fmla="*/ 28 h 288"/>
              <a:gd name="T38" fmla="*/ 247 w 247"/>
              <a:gd name="T39" fmla="*/ 28 h 288"/>
              <a:gd name="T40" fmla="*/ 247 w 247"/>
              <a:gd name="T41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7" h="288">
                <a:moveTo>
                  <a:pt x="247" y="0"/>
                </a:moveTo>
                <a:cubicBezTo>
                  <a:pt x="218" y="7"/>
                  <a:pt x="218" y="7"/>
                  <a:pt x="218" y="7"/>
                </a:cubicBezTo>
                <a:cubicBezTo>
                  <a:pt x="75" y="41"/>
                  <a:pt x="75" y="41"/>
                  <a:pt x="75" y="41"/>
                </a:cubicBezTo>
                <a:cubicBezTo>
                  <a:pt x="74" y="41"/>
                  <a:pt x="74" y="41"/>
                  <a:pt x="74" y="41"/>
                </a:cubicBezTo>
                <a:cubicBezTo>
                  <a:pt x="74" y="210"/>
                  <a:pt x="74" y="210"/>
                  <a:pt x="74" y="210"/>
                </a:cubicBezTo>
                <a:cubicBezTo>
                  <a:pt x="67" y="207"/>
                  <a:pt x="59" y="205"/>
                  <a:pt x="51" y="205"/>
                </a:cubicBezTo>
                <a:cubicBezTo>
                  <a:pt x="23" y="205"/>
                  <a:pt x="0" y="224"/>
                  <a:pt x="0" y="247"/>
                </a:cubicBezTo>
                <a:cubicBezTo>
                  <a:pt x="0" y="270"/>
                  <a:pt x="23" y="288"/>
                  <a:pt x="51" y="288"/>
                </a:cubicBezTo>
                <a:cubicBezTo>
                  <a:pt x="79" y="288"/>
                  <a:pt x="102" y="270"/>
                  <a:pt x="103" y="247"/>
                </a:cubicBezTo>
                <a:cubicBezTo>
                  <a:pt x="103" y="247"/>
                  <a:pt x="103" y="247"/>
                  <a:pt x="103" y="247"/>
                </a:cubicBezTo>
                <a:cubicBezTo>
                  <a:pt x="103" y="85"/>
                  <a:pt x="103" y="85"/>
                  <a:pt x="103" y="85"/>
                </a:cubicBezTo>
                <a:cubicBezTo>
                  <a:pt x="218" y="57"/>
                  <a:pt x="218" y="57"/>
                  <a:pt x="218" y="57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11" y="156"/>
                  <a:pt x="204" y="154"/>
                  <a:pt x="195" y="154"/>
                </a:cubicBezTo>
                <a:cubicBezTo>
                  <a:pt x="167" y="154"/>
                  <a:pt x="144" y="173"/>
                  <a:pt x="144" y="196"/>
                </a:cubicBezTo>
                <a:cubicBezTo>
                  <a:pt x="144" y="218"/>
                  <a:pt x="167" y="237"/>
                  <a:pt x="195" y="237"/>
                </a:cubicBezTo>
                <a:cubicBezTo>
                  <a:pt x="224" y="237"/>
                  <a:pt x="246" y="219"/>
                  <a:pt x="247" y="196"/>
                </a:cubicBezTo>
                <a:cubicBezTo>
                  <a:pt x="247" y="196"/>
                  <a:pt x="247" y="196"/>
                  <a:pt x="247" y="196"/>
                </a:cubicBezTo>
                <a:cubicBezTo>
                  <a:pt x="247" y="28"/>
                  <a:pt x="247" y="28"/>
                  <a:pt x="247" y="28"/>
                </a:cubicBezTo>
                <a:cubicBezTo>
                  <a:pt x="247" y="28"/>
                  <a:pt x="247" y="28"/>
                  <a:pt x="247" y="28"/>
                </a:cubicBezTo>
                <a:cubicBezTo>
                  <a:pt x="247" y="0"/>
                  <a:pt x="247" y="0"/>
                  <a:pt x="247" y="0"/>
                </a:cubicBezTo>
                <a:close/>
              </a:path>
            </a:pathLst>
          </a:custGeom>
          <a:solidFill>
            <a:srgbClr val="F1CFA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9934062" y="2681974"/>
            <a:ext cx="267542" cy="267538"/>
            <a:chOff x="8656638" y="3870326"/>
            <a:chExt cx="176213" cy="176212"/>
          </a:xfrm>
          <a:solidFill>
            <a:srgbClr val="F1CFA9"/>
          </a:solidFill>
        </p:grpSpPr>
        <p:sp>
          <p:nvSpPr>
            <p:cNvPr id="62" name="Freeform 543"/>
            <p:cNvSpPr>
              <a:spLocks noEditPoints="1"/>
            </p:cNvSpPr>
            <p:nvPr/>
          </p:nvSpPr>
          <p:spPr bwMode="auto">
            <a:xfrm>
              <a:off x="8716963" y="3930651"/>
              <a:ext cx="57150" cy="55563"/>
            </a:xfrm>
            <a:custGeom>
              <a:avLst/>
              <a:gdLst>
                <a:gd name="T0" fmla="*/ 46 w 92"/>
                <a:gd name="T1" fmla="*/ 0 h 92"/>
                <a:gd name="T2" fmla="*/ 0 w 92"/>
                <a:gd name="T3" fmla="*/ 46 h 92"/>
                <a:gd name="T4" fmla="*/ 46 w 92"/>
                <a:gd name="T5" fmla="*/ 92 h 92"/>
                <a:gd name="T6" fmla="*/ 92 w 92"/>
                <a:gd name="T7" fmla="*/ 46 h 92"/>
                <a:gd name="T8" fmla="*/ 46 w 92"/>
                <a:gd name="T9" fmla="*/ 0 h 92"/>
                <a:gd name="T10" fmla="*/ 46 w 92"/>
                <a:gd name="T11" fmla="*/ 76 h 92"/>
                <a:gd name="T12" fmla="*/ 16 w 92"/>
                <a:gd name="T13" fmla="*/ 46 h 92"/>
                <a:gd name="T14" fmla="*/ 46 w 92"/>
                <a:gd name="T15" fmla="*/ 16 h 92"/>
                <a:gd name="T16" fmla="*/ 76 w 92"/>
                <a:gd name="T17" fmla="*/ 46 h 92"/>
                <a:gd name="T18" fmla="*/ 46 w 92"/>
                <a:gd name="T19" fmla="*/ 7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cubicBezTo>
                    <a:pt x="21" y="0"/>
                    <a:pt x="0" y="21"/>
                    <a:pt x="0" y="46"/>
                  </a:cubicBezTo>
                  <a:cubicBezTo>
                    <a:pt x="0" y="72"/>
                    <a:pt x="21" y="92"/>
                    <a:pt x="46" y="92"/>
                  </a:cubicBezTo>
                  <a:cubicBezTo>
                    <a:pt x="72" y="92"/>
                    <a:pt x="92" y="72"/>
                    <a:pt x="92" y="46"/>
                  </a:cubicBezTo>
                  <a:cubicBezTo>
                    <a:pt x="92" y="21"/>
                    <a:pt x="72" y="0"/>
                    <a:pt x="46" y="0"/>
                  </a:cubicBezTo>
                  <a:close/>
                  <a:moveTo>
                    <a:pt x="46" y="76"/>
                  </a:moveTo>
                  <a:cubicBezTo>
                    <a:pt x="30" y="76"/>
                    <a:pt x="16" y="63"/>
                    <a:pt x="16" y="46"/>
                  </a:cubicBezTo>
                  <a:cubicBezTo>
                    <a:pt x="16" y="30"/>
                    <a:pt x="30" y="16"/>
                    <a:pt x="46" y="16"/>
                  </a:cubicBezTo>
                  <a:cubicBezTo>
                    <a:pt x="63" y="16"/>
                    <a:pt x="76" y="30"/>
                    <a:pt x="76" y="46"/>
                  </a:cubicBezTo>
                  <a:cubicBezTo>
                    <a:pt x="76" y="63"/>
                    <a:pt x="63" y="76"/>
                    <a:pt x="46" y="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63" name="Rectangle 544"/>
            <p:cNvSpPr>
              <a:spLocks noChangeArrowheads="1"/>
            </p:cNvSpPr>
            <p:nvPr/>
          </p:nvSpPr>
          <p:spPr bwMode="auto">
            <a:xfrm>
              <a:off x="8739188" y="3870326"/>
              <a:ext cx="11113" cy="444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64" name="Rectangle 545"/>
            <p:cNvSpPr>
              <a:spLocks noChangeArrowheads="1"/>
            </p:cNvSpPr>
            <p:nvPr/>
          </p:nvSpPr>
          <p:spPr bwMode="auto">
            <a:xfrm>
              <a:off x="8739188" y="4002088"/>
              <a:ext cx="11113" cy="444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65" name="Rectangle 546"/>
            <p:cNvSpPr>
              <a:spLocks noChangeArrowheads="1"/>
            </p:cNvSpPr>
            <p:nvPr/>
          </p:nvSpPr>
          <p:spPr bwMode="auto">
            <a:xfrm>
              <a:off x="8789988" y="3952876"/>
              <a:ext cx="42863" cy="111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66" name="Rectangle 547"/>
            <p:cNvSpPr>
              <a:spLocks noChangeArrowheads="1"/>
            </p:cNvSpPr>
            <p:nvPr/>
          </p:nvSpPr>
          <p:spPr bwMode="auto">
            <a:xfrm>
              <a:off x="8656638" y="3952876"/>
              <a:ext cx="44450" cy="111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67" name="Freeform 548"/>
            <p:cNvSpPr/>
            <p:nvPr/>
          </p:nvSpPr>
          <p:spPr bwMode="auto">
            <a:xfrm>
              <a:off x="8772526" y="3892551"/>
              <a:ext cx="39688" cy="38100"/>
            </a:xfrm>
            <a:custGeom>
              <a:avLst/>
              <a:gdLst>
                <a:gd name="T0" fmla="*/ 25 w 25"/>
                <a:gd name="T1" fmla="*/ 5 h 24"/>
                <a:gd name="T2" fmla="*/ 20 w 25"/>
                <a:gd name="T3" fmla="*/ 0 h 24"/>
                <a:gd name="T4" fmla="*/ 0 w 25"/>
                <a:gd name="T5" fmla="*/ 19 h 24"/>
                <a:gd name="T6" fmla="*/ 5 w 25"/>
                <a:gd name="T7" fmla="*/ 24 h 24"/>
                <a:gd name="T8" fmla="*/ 25 w 25"/>
                <a:gd name="T9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5" y="5"/>
                  </a:moveTo>
                  <a:lnTo>
                    <a:pt x="20" y="0"/>
                  </a:lnTo>
                  <a:lnTo>
                    <a:pt x="0" y="19"/>
                  </a:lnTo>
                  <a:lnTo>
                    <a:pt x="5" y="24"/>
                  </a:lnTo>
                  <a:lnTo>
                    <a:pt x="2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68" name="Freeform 549"/>
            <p:cNvSpPr/>
            <p:nvPr/>
          </p:nvSpPr>
          <p:spPr bwMode="auto">
            <a:xfrm>
              <a:off x="8678863" y="3986213"/>
              <a:ext cx="39688" cy="38100"/>
            </a:xfrm>
            <a:custGeom>
              <a:avLst/>
              <a:gdLst>
                <a:gd name="T0" fmla="*/ 0 w 25"/>
                <a:gd name="T1" fmla="*/ 19 h 24"/>
                <a:gd name="T2" fmla="*/ 5 w 25"/>
                <a:gd name="T3" fmla="*/ 24 h 24"/>
                <a:gd name="T4" fmla="*/ 25 w 25"/>
                <a:gd name="T5" fmla="*/ 5 h 24"/>
                <a:gd name="T6" fmla="*/ 20 w 25"/>
                <a:gd name="T7" fmla="*/ 0 h 24"/>
                <a:gd name="T8" fmla="*/ 0 w 25"/>
                <a:gd name="T9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0" y="19"/>
                  </a:moveTo>
                  <a:lnTo>
                    <a:pt x="5" y="24"/>
                  </a:lnTo>
                  <a:lnTo>
                    <a:pt x="25" y="5"/>
                  </a:lnTo>
                  <a:lnTo>
                    <a:pt x="2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69" name="Freeform 550"/>
            <p:cNvSpPr/>
            <p:nvPr/>
          </p:nvSpPr>
          <p:spPr bwMode="auto">
            <a:xfrm>
              <a:off x="8772526" y="3984626"/>
              <a:ext cx="39688" cy="39688"/>
            </a:xfrm>
            <a:custGeom>
              <a:avLst/>
              <a:gdLst>
                <a:gd name="T0" fmla="*/ 0 w 25"/>
                <a:gd name="T1" fmla="*/ 5 h 25"/>
                <a:gd name="T2" fmla="*/ 20 w 25"/>
                <a:gd name="T3" fmla="*/ 25 h 25"/>
                <a:gd name="T4" fmla="*/ 25 w 25"/>
                <a:gd name="T5" fmla="*/ 20 h 25"/>
                <a:gd name="T6" fmla="*/ 5 w 25"/>
                <a:gd name="T7" fmla="*/ 0 h 25"/>
                <a:gd name="T8" fmla="*/ 0 w 25"/>
                <a:gd name="T9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0" y="5"/>
                  </a:moveTo>
                  <a:lnTo>
                    <a:pt x="20" y="25"/>
                  </a:lnTo>
                  <a:lnTo>
                    <a:pt x="25" y="2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70" name="Freeform 551"/>
            <p:cNvSpPr/>
            <p:nvPr/>
          </p:nvSpPr>
          <p:spPr bwMode="auto">
            <a:xfrm>
              <a:off x="8678863" y="3892551"/>
              <a:ext cx="39688" cy="38100"/>
            </a:xfrm>
            <a:custGeom>
              <a:avLst/>
              <a:gdLst>
                <a:gd name="T0" fmla="*/ 25 w 25"/>
                <a:gd name="T1" fmla="*/ 19 h 24"/>
                <a:gd name="T2" fmla="*/ 5 w 25"/>
                <a:gd name="T3" fmla="*/ 0 h 24"/>
                <a:gd name="T4" fmla="*/ 0 w 25"/>
                <a:gd name="T5" fmla="*/ 4 h 24"/>
                <a:gd name="T6" fmla="*/ 20 w 25"/>
                <a:gd name="T7" fmla="*/ 24 h 24"/>
                <a:gd name="T8" fmla="*/ 25 w 25"/>
                <a:gd name="T9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5" y="19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20" y="24"/>
                  </a:lnTo>
                  <a:lnTo>
                    <a:pt x="2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71" name="矩形 57"/>
          <p:cNvSpPr>
            <a:spLocks noChangeArrowheads="1"/>
          </p:cNvSpPr>
          <p:nvPr/>
        </p:nvSpPr>
        <p:spPr bwMode="auto">
          <a:xfrm>
            <a:off x="1239215" y="3494398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72" name="文本框 40"/>
          <p:cNvSpPr txBox="1"/>
          <p:nvPr/>
        </p:nvSpPr>
        <p:spPr>
          <a:xfrm>
            <a:off x="1239216" y="3921221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73" name="矩形 57"/>
          <p:cNvSpPr>
            <a:spLocks noChangeArrowheads="1"/>
          </p:cNvSpPr>
          <p:nvPr/>
        </p:nvSpPr>
        <p:spPr bwMode="auto">
          <a:xfrm>
            <a:off x="3219034" y="3494398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74" name="文本框 40"/>
          <p:cNvSpPr txBox="1"/>
          <p:nvPr/>
        </p:nvSpPr>
        <p:spPr>
          <a:xfrm>
            <a:off x="3219035" y="3921221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75" name="矩形 57"/>
          <p:cNvSpPr>
            <a:spLocks noChangeArrowheads="1"/>
          </p:cNvSpPr>
          <p:nvPr/>
        </p:nvSpPr>
        <p:spPr bwMode="auto">
          <a:xfrm>
            <a:off x="5198853" y="3494398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76" name="文本框 40"/>
          <p:cNvSpPr txBox="1"/>
          <p:nvPr/>
        </p:nvSpPr>
        <p:spPr>
          <a:xfrm>
            <a:off x="5198854" y="3921221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77" name="矩形 57"/>
          <p:cNvSpPr>
            <a:spLocks noChangeArrowheads="1"/>
          </p:cNvSpPr>
          <p:nvPr/>
        </p:nvSpPr>
        <p:spPr bwMode="auto">
          <a:xfrm>
            <a:off x="7178672" y="3494398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78" name="文本框 40"/>
          <p:cNvSpPr txBox="1"/>
          <p:nvPr/>
        </p:nvSpPr>
        <p:spPr>
          <a:xfrm>
            <a:off x="7178673" y="3921221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79" name="矩形 57"/>
          <p:cNvSpPr>
            <a:spLocks noChangeArrowheads="1"/>
          </p:cNvSpPr>
          <p:nvPr/>
        </p:nvSpPr>
        <p:spPr bwMode="auto">
          <a:xfrm>
            <a:off x="9158490" y="3494398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80" name="文本框 40"/>
          <p:cNvSpPr txBox="1"/>
          <p:nvPr/>
        </p:nvSpPr>
        <p:spPr>
          <a:xfrm>
            <a:off x="9158491" y="3921221"/>
            <a:ext cx="1801812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 flipH="1">
            <a:off x="634" y="0"/>
            <a:ext cx="12191999" cy="6858000"/>
          </a:xfrm>
          <a:prstGeom prst="parallelogram">
            <a:avLst>
              <a:gd name="adj" fmla="val 15952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矩形 57"/>
          <p:cNvSpPr>
            <a:spLocks noChangeArrowheads="1"/>
          </p:cNvSpPr>
          <p:nvPr/>
        </p:nvSpPr>
        <p:spPr bwMode="auto">
          <a:xfrm>
            <a:off x="744130" y="2459556"/>
            <a:ext cx="4213054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rgbClr val="EDC08F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CONTENTS</a:t>
            </a:r>
            <a:endParaRPr lang="en-US" altLang="zh-CN" sz="4800" dirty="0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矩形 57"/>
          <p:cNvSpPr>
            <a:spLocks noChangeArrowheads="1"/>
          </p:cNvSpPr>
          <p:nvPr/>
        </p:nvSpPr>
        <p:spPr bwMode="auto">
          <a:xfrm>
            <a:off x="983286" y="3623122"/>
            <a:ext cx="3734740" cy="6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EDC08F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EDC08F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EDC08F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24449" y="3340100"/>
            <a:ext cx="3052414" cy="177800"/>
            <a:chOff x="1624013" y="3170238"/>
            <a:chExt cx="8939212" cy="520700"/>
          </a:xfrm>
          <a:solidFill>
            <a:srgbClr val="F1CFA9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145088" y="3170238"/>
              <a:ext cx="1893888" cy="520700"/>
            </a:xfrm>
            <a:custGeom>
              <a:avLst/>
              <a:gdLst>
                <a:gd name="T0" fmla="*/ 425 w 447"/>
                <a:gd name="T1" fmla="*/ 20 h 120"/>
                <a:gd name="T2" fmla="*/ 325 w 447"/>
                <a:gd name="T3" fmla="*/ 31 h 120"/>
                <a:gd name="T4" fmla="*/ 323 w 447"/>
                <a:gd name="T5" fmla="*/ 35 h 120"/>
                <a:gd name="T6" fmla="*/ 279 w 447"/>
                <a:gd name="T7" fmla="*/ 51 h 120"/>
                <a:gd name="T8" fmla="*/ 281 w 447"/>
                <a:gd name="T9" fmla="*/ 13 h 120"/>
                <a:gd name="T10" fmla="*/ 253 w 447"/>
                <a:gd name="T11" fmla="*/ 13 h 120"/>
                <a:gd name="T12" fmla="*/ 256 w 447"/>
                <a:gd name="T13" fmla="*/ 31 h 120"/>
                <a:gd name="T14" fmla="*/ 223 w 447"/>
                <a:gd name="T15" fmla="*/ 66 h 120"/>
                <a:gd name="T16" fmla="*/ 190 w 447"/>
                <a:gd name="T17" fmla="*/ 31 h 120"/>
                <a:gd name="T18" fmla="*/ 194 w 447"/>
                <a:gd name="T19" fmla="*/ 13 h 120"/>
                <a:gd name="T20" fmla="*/ 166 w 447"/>
                <a:gd name="T21" fmla="*/ 13 h 120"/>
                <a:gd name="T22" fmla="*/ 168 w 447"/>
                <a:gd name="T23" fmla="*/ 51 h 120"/>
                <a:gd name="T24" fmla="*/ 124 w 447"/>
                <a:gd name="T25" fmla="*/ 35 h 120"/>
                <a:gd name="T26" fmla="*/ 122 w 447"/>
                <a:gd name="T27" fmla="*/ 31 h 120"/>
                <a:gd name="T28" fmla="*/ 22 w 447"/>
                <a:gd name="T29" fmla="*/ 20 h 120"/>
                <a:gd name="T30" fmla="*/ 24 w 447"/>
                <a:gd name="T31" fmla="*/ 99 h 120"/>
                <a:gd name="T32" fmla="*/ 25 w 447"/>
                <a:gd name="T33" fmla="*/ 100 h 120"/>
                <a:gd name="T34" fmla="*/ 96 w 447"/>
                <a:gd name="T35" fmla="*/ 119 h 120"/>
                <a:gd name="T36" fmla="*/ 151 w 447"/>
                <a:gd name="T37" fmla="*/ 103 h 120"/>
                <a:gd name="T38" fmla="*/ 160 w 447"/>
                <a:gd name="T39" fmla="*/ 97 h 120"/>
                <a:gd name="T40" fmla="*/ 287 w 447"/>
                <a:gd name="T41" fmla="*/ 97 h 120"/>
                <a:gd name="T42" fmla="*/ 296 w 447"/>
                <a:gd name="T43" fmla="*/ 103 h 120"/>
                <a:gd name="T44" fmla="*/ 351 w 447"/>
                <a:gd name="T45" fmla="*/ 119 h 120"/>
                <a:gd name="T46" fmla="*/ 422 w 447"/>
                <a:gd name="T47" fmla="*/ 100 h 120"/>
                <a:gd name="T48" fmla="*/ 423 w 447"/>
                <a:gd name="T49" fmla="*/ 99 h 120"/>
                <a:gd name="T50" fmla="*/ 116 w 447"/>
                <a:gd name="T51" fmla="*/ 58 h 120"/>
                <a:gd name="T52" fmla="*/ 109 w 447"/>
                <a:gd name="T53" fmla="*/ 40 h 120"/>
                <a:gd name="T54" fmla="*/ 116 w 447"/>
                <a:gd name="T55" fmla="*/ 58 h 120"/>
                <a:gd name="T56" fmla="*/ 32 w 447"/>
                <a:gd name="T57" fmla="*/ 94 h 120"/>
                <a:gd name="T58" fmla="*/ 30 w 447"/>
                <a:gd name="T59" fmla="*/ 25 h 120"/>
                <a:gd name="T60" fmla="*/ 114 w 447"/>
                <a:gd name="T61" fmla="*/ 30 h 120"/>
                <a:gd name="T62" fmla="*/ 113 w 447"/>
                <a:gd name="T63" fmla="*/ 63 h 120"/>
                <a:gd name="T64" fmla="*/ 92 w 447"/>
                <a:gd name="T65" fmla="*/ 77 h 120"/>
                <a:gd name="T66" fmla="*/ 117 w 447"/>
                <a:gd name="T67" fmla="*/ 64 h 120"/>
                <a:gd name="T68" fmla="*/ 134 w 447"/>
                <a:gd name="T69" fmla="*/ 66 h 120"/>
                <a:gd name="T70" fmla="*/ 179 w 447"/>
                <a:gd name="T71" fmla="*/ 27 h 120"/>
                <a:gd name="T72" fmla="*/ 185 w 447"/>
                <a:gd name="T73" fmla="*/ 26 h 120"/>
                <a:gd name="T74" fmla="*/ 121 w 447"/>
                <a:gd name="T75" fmla="*/ 107 h 120"/>
                <a:gd name="T76" fmla="*/ 267 w 447"/>
                <a:gd name="T77" fmla="*/ 75 h 120"/>
                <a:gd name="T78" fmla="*/ 223 w 447"/>
                <a:gd name="T79" fmla="*/ 89 h 120"/>
                <a:gd name="T80" fmla="*/ 180 w 447"/>
                <a:gd name="T81" fmla="*/ 75 h 120"/>
                <a:gd name="T82" fmla="*/ 223 w 447"/>
                <a:gd name="T83" fmla="*/ 74 h 120"/>
                <a:gd name="T84" fmla="*/ 338 w 447"/>
                <a:gd name="T85" fmla="*/ 40 h 120"/>
                <a:gd name="T86" fmla="*/ 331 w 447"/>
                <a:gd name="T87" fmla="*/ 58 h 120"/>
                <a:gd name="T88" fmla="*/ 338 w 447"/>
                <a:gd name="T89" fmla="*/ 40 h 120"/>
                <a:gd name="T90" fmla="*/ 415 w 447"/>
                <a:gd name="T91" fmla="*/ 94 h 120"/>
                <a:gd name="T92" fmla="*/ 261 w 447"/>
                <a:gd name="T93" fmla="*/ 42 h 120"/>
                <a:gd name="T94" fmla="*/ 267 w 447"/>
                <a:gd name="T95" fmla="*/ 27 h 120"/>
                <a:gd name="T96" fmla="*/ 272 w 447"/>
                <a:gd name="T97" fmla="*/ 44 h 120"/>
                <a:gd name="T98" fmla="*/ 323 w 447"/>
                <a:gd name="T99" fmla="*/ 66 h 120"/>
                <a:gd name="T100" fmla="*/ 334 w 447"/>
                <a:gd name="T101" fmla="*/ 69 h 120"/>
                <a:gd name="T102" fmla="*/ 393 w 447"/>
                <a:gd name="T103" fmla="*/ 66 h 120"/>
                <a:gd name="T104" fmla="*/ 349 w 447"/>
                <a:gd name="T105" fmla="*/ 46 h 120"/>
                <a:gd name="T106" fmla="*/ 374 w 447"/>
                <a:gd name="T107" fmla="*/ 12 h 120"/>
                <a:gd name="T108" fmla="*/ 435 w 447"/>
                <a:gd name="T109" fmla="*/ 6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7" h="120">
                  <a:moveTo>
                    <a:pt x="447" y="58"/>
                  </a:moveTo>
                  <a:cubicBezTo>
                    <a:pt x="446" y="42"/>
                    <a:pt x="437" y="29"/>
                    <a:pt x="425" y="20"/>
                  </a:cubicBezTo>
                  <a:cubicBezTo>
                    <a:pt x="400" y="2"/>
                    <a:pt x="362" y="0"/>
                    <a:pt x="336" y="18"/>
                  </a:cubicBezTo>
                  <a:cubicBezTo>
                    <a:pt x="332" y="22"/>
                    <a:pt x="328" y="26"/>
                    <a:pt x="325" y="31"/>
                  </a:cubicBezTo>
                  <a:cubicBezTo>
                    <a:pt x="324" y="33"/>
                    <a:pt x="321" y="33"/>
                    <a:pt x="319" y="35"/>
                  </a:cubicBezTo>
                  <a:cubicBezTo>
                    <a:pt x="318" y="37"/>
                    <a:pt x="321" y="36"/>
                    <a:pt x="323" y="35"/>
                  </a:cubicBezTo>
                  <a:cubicBezTo>
                    <a:pt x="319" y="44"/>
                    <a:pt x="321" y="53"/>
                    <a:pt x="326" y="60"/>
                  </a:cubicBezTo>
                  <a:cubicBezTo>
                    <a:pt x="310" y="65"/>
                    <a:pt x="290" y="63"/>
                    <a:pt x="279" y="51"/>
                  </a:cubicBezTo>
                  <a:cubicBezTo>
                    <a:pt x="272" y="44"/>
                    <a:pt x="269" y="36"/>
                    <a:pt x="270" y="27"/>
                  </a:cubicBezTo>
                  <a:cubicBezTo>
                    <a:pt x="276" y="26"/>
                    <a:pt x="281" y="20"/>
                    <a:pt x="281" y="13"/>
                  </a:cubicBezTo>
                  <a:cubicBezTo>
                    <a:pt x="281" y="6"/>
                    <a:pt x="275" y="0"/>
                    <a:pt x="267" y="0"/>
                  </a:cubicBezTo>
                  <a:cubicBezTo>
                    <a:pt x="259" y="0"/>
                    <a:pt x="253" y="6"/>
                    <a:pt x="253" y="13"/>
                  </a:cubicBezTo>
                  <a:cubicBezTo>
                    <a:pt x="253" y="18"/>
                    <a:pt x="255" y="21"/>
                    <a:pt x="258" y="24"/>
                  </a:cubicBezTo>
                  <a:cubicBezTo>
                    <a:pt x="257" y="26"/>
                    <a:pt x="257" y="28"/>
                    <a:pt x="256" y="31"/>
                  </a:cubicBezTo>
                  <a:cubicBezTo>
                    <a:pt x="254" y="43"/>
                    <a:pt x="256" y="55"/>
                    <a:pt x="262" y="66"/>
                  </a:cubicBezTo>
                  <a:cubicBezTo>
                    <a:pt x="223" y="66"/>
                    <a:pt x="223" y="66"/>
                    <a:pt x="223" y="66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90" y="55"/>
                    <a:pt x="192" y="43"/>
                    <a:pt x="190" y="31"/>
                  </a:cubicBezTo>
                  <a:cubicBezTo>
                    <a:pt x="190" y="28"/>
                    <a:pt x="190" y="26"/>
                    <a:pt x="189" y="24"/>
                  </a:cubicBezTo>
                  <a:cubicBezTo>
                    <a:pt x="192" y="21"/>
                    <a:pt x="194" y="18"/>
                    <a:pt x="194" y="13"/>
                  </a:cubicBezTo>
                  <a:cubicBezTo>
                    <a:pt x="194" y="6"/>
                    <a:pt x="188" y="0"/>
                    <a:pt x="180" y="0"/>
                  </a:cubicBezTo>
                  <a:cubicBezTo>
                    <a:pt x="172" y="0"/>
                    <a:pt x="166" y="6"/>
                    <a:pt x="166" y="13"/>
                  </a:cubicBezTo>
                  <a:cubicBezTo>
                    <a:pt x="166" y="20"/>
                    <a:pt x="171" y="26"/>
                    <a:pt x="177" y="27"/>
                  </a:cubicBezTo>
                  <a:cubicBezTo>
                    <a:pt x="177" y="36"/>
                    <a:pt x="175" y="44"/>
                    <a:pt x="168" y="51"/>
                  </a:cubicBezTo>
                  <a:cubicBezTo>
                    <a:pt x="157" y="63"/>
                    <a:pt x="136" y="65"/>
                    <a:pt x="121" y="60"/>
                  </a:cubicBezTo>
                  <a:cubicBezTo>
                    <a:pt x="126" y="53"/>
                    <a:pt x="127" y="44"/>
                    <a:pt x="124" y="35"/>
                  </a:cubicBezTo>
                  <a:cubicBezTo>
                    <a:pt x="125" y="36"/>
                    <a:pt x="129" y="37"/>
                    <a:pt x="128" y="35"/>
                  </a:cubicBezTo>
                  <a:cubicBezTo>
                    <a:pt x="126" y="33"/>
                    <a:pt x="123" y="33"/>
                    <a:pt x="122" y="31"/>
                  </a:cubicBezTo>
                  <a:cubicBezTo>
                    <a:pt x="119" y="26"/>
                    <a:pt x="115" y="22"/>
                    <a:pt x="111" y="18"/>
                  </a:cubicBezTo>
                  <a:cubicBezTo>
                    <a:pt x="85" y="0"/>
                    <a:pt x="47" y="2"/>
                    <a:pt x="22" y="20"/>
                  </a:cubicBezTo>
                  <a:cubicBezTo>
                    <a:pt x="10" y="29"/>
                    <a:pt x="1" y="42"/>
                    <a:pt x="0" y="58"/>
                  </a:cubicBezTo>
                  <a:cubicBezTo>
                    <a:pt x="0" y="75"/>
                    <a:pt x="10" y="89"/>
                    <a:pt x="24" y="99"/>
                  </a:cubicBezTo>
                  <a:cubicBezTo>
                    <a:pt x="23" y="98"/>
                    <a:pt x="23" y="98"/>
                    <a:pt x="22" y="98"/>
                  </a:cubicBezTo>
                  <a:cubicBezTo>
                    <a:pt x="23" y="99"/>
                    <a:pt x="24" y="99"/>
                    <a:pt x="25" y="100"/>
                  </a:cubicBezTo>
                  <a:cubicBezTo>
                    <a:pt x="25" y="100"/>
                    <a:pt x="25" y="99"/>
                    <a:pt x="24" y="99"/>
                  </a:cubicBezTo>
                  <a:cubicBezTo>
                    <a:pt x="45" y="114"/>
                    <a:pt x="71" y="120"/>
                    <a:pt x="96" y="119"/>
                  </a:cubicBezTo>
                  <a:cubicBezTo>
                    <a:pt x="109" y="118"/>
                    <a:pt x="121" y="116"/>
                    <a:pt x="133" y="111"/>
                  </a:cubicBezTo>
                  <a:cubicBezTo>
                    <a:pt x="139" y="109"/>
                    <a:pt x="145" y="106"/>
                    <a:pt x="151" y="103"/>
                  </a:cubicBezTo>
                  <a:cubicBezTo>
                    <a:pt x="153" y="101"/>
                    <a:pt x="156" y="100"/>
                    <a:pt x="158" y="98"/>
                  </a:cubicBezTo>
                  <a:cubicBezTo>
                    <a:pt x="159" y="97"/>
                    <a:pt x="159" y="97"/>
                    <a:pt x="160" y="97"/>
                  </a:cubicBezTo>
                  <a:cubicBezTo>
                    <a:pt x="223" y="97"/>
                    <a:pt x="223" y="97"/>
                    <a:pt x="223" y="97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8" y="97"/>
                    <a:pt x="288" y="97"/>
                    <a:pt x="289" y="98"/>
                  </a:cubicBezTo>
                  <a:cubicBezTo>
                    <a:pt x="291" y="100"/>
                    <a:pt x="294" y="101"/>
                    <a:pt x="296" y="103"/>
                  </a:cubicBezTo>
                  <a:cubicBezTo>
                    <a:pt x="302" y="106"/>
                    <a:pt x="307" y="109"/>
                    <a:pt x="313" y="111"/>
                  </a:cubicBezTo>
                  <a:cubicBezTo>
                    <a:pt x="326" y="116"/>
                    <a:pt x="338" y="118"/>
                    <a:pt x="351" y="119"/>
                  </a:cubicBezTo>
                  <a:cubicBezTo>
                    <a:pt x="376" y="120"/>
                    <a:pt x="402" y="114"/>
                    <a:pt x="423" y="99"/>
                  </a:cubicBezTo>
                  <a:cubicBezTo>
                    <a:pt x="422" y="99"/>
                    <a:pt x="422" y="100"/>
                    <a:pt x="422" y="100"/>
                  </a:cubicBezTo>
                  <a:cubicBezTo>
                    <a:pt x="423" y="99"/>
                    <a:pt x="424" y="99"/>
                    <a:pt x="424" y="98"/>
                  </a:cubicBezTo>
                  <a:cubicBezTo>
                    <a:pt x="424" y="98"/>
                    <a:pt x="424" y="98"/>
                    <a:pt x="423" y="99"/>
                  </a:cubicBezTo>
                  <a:cubicBezTo>
                    <a:pt x="437" y="89"/>
                    <a:pt x="447" y="75"/>
                    <a:pt x="447" y="58"/>
                  </a:cubicBezTo>
                  <a:close/>
                  <a:moveTo>
                    <a:pt x="116" y="58"/>
                  </a:moveTo>
                  <a:cubicBezTo>
                    <a:pt x="114" y="57"/>
                    <a:pt x="113" y="56"/>
                    <a:pt x="111" y="55"/>
                  </a:cubicBezTo>
                  <a:cubicBezTo>
                    <a:pt x="106" y="51"/>
                    <a:pt x="105" y="44"/>
                    <a:pt x="109" y="40"/>
                  </a:cubicBezTo>
                  <a:cubicBezTo>
                    <a:pt x="111" y="38"/>
                    <a:pt x="114" y="36"/>
                    <a:pt x="117" y="35"/>
                  </a:cubicBezTo>
                  <a:cubicBezTo>
                    <a:pt x="121" y="43"/>
                    <a:pt x="120" y="51"/>
                    <a:pt x="116" y="58"/>
                  </a:cubicBezTo>
                  <a:close/>
                  <a:moveTo>
                    <a:pt x="121" y="107"/>
                  </a:moveTo>
                  <a:cubicBezTo>
                    <a:pt x="92" y="115"/>
                    <a:pt x="57" y="112"/>
                    <a:pt x="32" y="94"/>
                  </a:cubicBezTo>
                  <a:cubicBezTo>
                    <a:pt x="22" y="86"/>
                    <a:pt x="13" y="76"/>
                    <a:pt x="11" y="64"/>
                  </a:cubicBezTo>
                  <a:cubicBezTo>
                    <a:pt x="9" y="48"/>
                    <a:pt x="18" y="34"/>
                    <a:pt x="30" y="25"/>
                  </a:cubicBezTo>
                  <a:cubicBezTo>
                    <a:pt x="42" y="16"/>
                    <a:pt x="58" y="12"/>
                    <a:pt x="73" y="12"/>
                  </a:cubicBezTo>
                  <a:cubicBezTo>
                    <a:pt x="88" y="13"/>
                    <a:pt x="104" y="19"/>
                    <a:pt x="114" y="30"/>
                  </a:cubicBezTo>
                  <a:cubicBezTo>
                    <a:pt x="106" y="31"/>
                    <a:pt x="99" y="37"/>
                    <a:pt x="98" y="46"/>
                  </a:cubicBezTo>
                  <a:cubicBezTo>
                    <a:pt x="98" y="54"/>
                    <a:pt x="105" y="60"/>
                    <a:pt x="113" y="63"/>
                  </a:cubicBezTo>
                  <a:cubicBezTo>
                    <a:pt x="99" y="79"/>
                    <a:pt x="69" y="81"/>
                    <a:pt x="54" y="66"/>
                  </a:cubicBezTo>
                  <a:cubicBezTo>
                    <a:pt x="63" y="76"/>
                    <a:pt x="79" y="79"/>
                    <a:pt x="92" y="77"/>
                  </a:cubicBezTo>
                  <a:cubicBezTo>
                    <a:pt x="99" y="76"/>
                    <a:pt x="107" y="73"/>
                    <a:pt x="113" y="69"/>
                  </a:cubicBezTo>
                  <a:cubicBezTo>
                    <a:pt x="114" y="67"/>
                    <a:pt x="116" y="66"/>
                    <a:pt x="117" y="64"/>
                  </a:cubicBezTo>
                  <a:cubicBezTo>
                    <a:pt x="119" y="65"/>
                    <a:pt x="122" y="65"/>
                    <a:pt x="124" y="66"/>
                  </a:cubicBezTo>
                  <a:cubicBezTo>
                    <a:pt x="127" y="66"/>
                    <a:pt x="131" y="66"/>
                    <a:pt x="134" y="66"/>
                  </a:cubicBezTo>
                  <a:cubicBezTo>
                    <a:pt x="150" y="65"/>
                    <a:pt x="167" y="59"/>
                    <a:pt x="175" y="44"/>
                  </a:cubicBezTo>
                  <a:cubicBezTo>
                    <a:pt x="178" y="39"/>
                    <a:pt x="179" y="33"/>
                    <a:pt x="179" y="27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82" y="27"/>
                    <a:pt x="184" y="27"/>
                    <a:pt x="185" y="26"/>
                  </a:cubicBezTo>
                  <a:cubicBezTo>
                    <a:pt x="186" y="31"/>
                    <a:pt x="186" y="37"/>
                    <a:pt x="186" y="42"/>
                  </a:cubicBezTo>
                  <a:cubicBezTo>
                    <a:pt x="182" y="75"/>
                    <a:pt x="152" y="99"/>
                    <a:pt x="121" y="107"/>
                  </a:cubicBezTo>
                  <a:close/>
                  <a:moveTo>
                    <a:pt x="264" y="74"/>
                  </a:moveTo>
                  <a:cubicBezTo>
                    <a:pt x="266" y="74"/>
                    <a:pt x="266" y="74"/>
                    <a:pt x="267" y="75"/>
                  </a:cubicBezTo>
                  <a:cubicBezTo>
                    <a:pt x="270" y="80"/>
                    <a:pt x="274" y="84"/>
                    <a:pt x="278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73" y="84"/>
                    <a:pt x="177" y="80"/>
                    <a:pt x="180" y="75"/>
                  </a:cubicBezTo>
                  <a:cubicBezTo>
                    <a:pt x="181" y="74"/>
                    <a:pt x="181" y="74"/>
                    <a:pt x="183" y="74"/>
                  </a:cubicBezTo>
                  <a:cubicBezTo>
                    <a:pt x="223" y="74"/>
                    <a:pt x="223" y="74"/>
                    <a:pt x="223" y="74"/>
                  </a:cubicBezTo>
                  <a:lnTo>
                    <a:pt x="264" y="74"/>
                  </a:lnTo>
                  <a:close/>
                  <a:moveTo>
                    <a:pt x="338" y="40"/>
                  </a:moveTo>
                  <a:cubicBezTo>
                    <a:pt x="342" y="44"/>
                    <a:pt x="341" y="51"/>
                    <a:pt x="335" y="55"/>
                  </a:cubicBezTo>
                  <a:cubicBezTo>
                    <a:pt x="334" y="56"/>
                    <a:pt x="333" y="57"/>
                    <a:pt x="331" y="58"/>
                  </a:cubicBezTo>
                  <a:cubicBezTo>
                    <a:pt x="327" y="51"/>
                    <a:pt x="326" y="43"/>
                    <a:pt x="330" y="35"/>
                  </a:cubicBezTo>
                  <a:cubicBezTo>
                    <a:pt x="333" y="36"/>
                    <a:pt x="336" y="38"/>
                    <a:pt x="338" y="40"/>
                  </a:cubicBezTo>
                  <a:close/>
                  <a:moveTo>
                    <a:pt x="435" y="64"/>
                  </a:moveTo>
                  <a:cubicBezTo>
                    <a:pt x="433" y="76"/>
                    <a:pt x="425" y="86"/>
                    <a:pt x="415" y="94"/>
                  </a:cubicBezTo>
                  <a:cubicBezTo>
                    <a:pt x="390" y="112"/>
                    <a:pt x="355" y="115"/>
                    <a:pt x="325" y="107"/>
                  </a:cubicBezTo>
                  <a:cubicBezTo>
                    <a:pt x="295" y="99"/>
                    <a:pt x="265" y="75"/>
                    <a:pt x="261" y="42"/>
                  </a:cubicBezTo>
                  <a:cubicBezTo>
                    <a:pt x="261" y="37"/>
                    <a:pt x="261" y="31"/>
                    <a:pt x="262" y="26"/>
                  </a:cubicBezTo>
                  <a:cubicBezTo>
                    <a:pt x="263" y="27"/>
                    <a:pt x="265" y="27"/>
                    <a:pt x="267" y="27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8" y="33"/>
                    <a:pt x="269" y="39"/>
                    <a:pt x="272" y="44"/>
                  </a:cubicBezTo>
                  <a:cubicBezTo>
                    <a:pt x="279" y="59"/>
                    <a:pt x="297" y="65"/>
                    <a:pt x="313" y="66"/>
                  </a:cubicBezTo>
                  <a:cubicBezTo>
                    <a:pt x="316" y="66"/>
                    <a:pt x="320" y="66"/>
                    <a:pt x="323" y="66"/>
                  </a:cubicBezTo>
                  <a:cubicBezTo>
                    <a:pt x="325" y="65"/>
                    <a:pt x="327" y="65"/>
                    <a:pt x="330" y="64"/>
                  </a:cubicBezTo>
                  <a:cubicBezTo>
                    <a:pt x="331" y="66"/>
                    <a:pt x="333" y="67"/>
                    <a:pt x="334" y="69"/>
                  </a:cubicBezTo>
                  <a:cubicBezTo>
                    <a:pt x="340" y="73"/>
                    <a:pt x="348" y="76"/>
                    <a:pt x="355" y="77"/>
                  </a:cubicBezTo>
                  <a:cubicBezTo>
                    <a:pt x="368" y="79"/>
                    <a:pt x="384" y="76"/>
                    <a:pt x="393" y="66"/>
                  </a:cubicBezTo>
                  <a:cubicBezTo>
                    <a:pt x="377" y="81"/>
                    <a:pt x="348" y="79"/>
                    <a:pt x="334" y="63"/>
                  </a:cubicBezTo>
                  <a:cubicBezTo>
                    <a:pt x="342" y="60"/>
                    <a:pt x="349" y="54"/>
                    <a:pt x="349" y="46"/>
                  </a:cubicBezTo>
                  <a:cubicBezTo>
                    <a:pt x="348" y="37"/>
                    <a:pt x="341" y="31"/>
                    <a:pt x="333" y="30"/>
                  </a:cubicBezTo>
                  <a:cubicBezTo>
                    <a:pt x="343" y="19"/>
                    <a:pt x="359" y="13"/>
                    <a:pt x="374" y="12"/>
                  </a:cubicBezTo>
                  <a:cubicBezTo>
                    <a:pt x="389" y="12"/>
                    <a:pt x="405" y="16"/>
                    <a:pt x="417" y="25"/>
                  </a:cubicBezTo>
                  <a:cubicBezTo>
                    <a:pt x="429" y="34"/>
                    <a:pt x="438" y="48"/>
                    <a:pt x="43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1624013" y="3517900"/>
              <a:ext cx="3741738" cy="169863"/>
            </a:xfrm>
            <a:custGeom>
              <a:avLst/>
              <a:gdLst>
                <a:gd name="T0" fmla="*/ 864 w 883"/>
                <a:gd name="T1" fmla="*/ 0 h 39"/>
                <a:gd name="T2" fmla="*/ 845 w 883"/>
                <a:gd name="T3" fmla="*/ 15 h 39"/>
                <a:gd name="T4" fmla="*/ 798 w 883"/>
                <a:gd name="T5" fmla="*/ 15 h 39"/>
                <a:gd name="T6" fmla="*/ 798 w 883"/>
                <a:gd name="T7" fmla="*/ 15 h 39"/>
                <a:gd name="T8" fmla="*/ 109 w 883"/>
                <a:gd name="T9" fmla="*/ 15 h 39"/>
                <a:gd name="T10" fmla="*/ 90 w 883"/>
                <a:gd name="T11" fmla="*/ 0 h 39"/>
                <a:gd name="T12" fmla="*/ 71 w 883"/>
                <a:gd name="T13" fmla="*/ 15 h 39"/>
                <a:gd name="T14" fmla="*/ 39 w 883"/>
                <a:gd name="T15" fmla="*/ 15 h 39"/>
                <a:gd name="T16" fmla="*/ 20 w 883"/>
                <a:gd name="T17" fmla="*/ 0 h 39"/>
                <a:gd name="T18" fmla="*/ 0 w 883"/>
                <a:gd name="T19" fmla="*/ 19 h 39"/>
                <a:gd name="T20" fmla="*/ 20 w 883"/>
                <a:gd name="T21" fmla="*/ 39 h 39"/>
                <a:gd name="T22" fmla="*/ 39 w 883"/>
                <a:gd name="T23" fmla="*/ 24 h 39"/>
                <a:gd name="T24" fmla="*/ 71 w 883"/>
                <a:gd name="T25" fmla="*/ 24 h 39"/>
                <a:gd name="T26" fmla="*/ 90 w 883"/>
                <a:gd name="T27" fmla="*/ 39 h 39"/>
                <a:gd name="T28" fmla="*/ 109 w 883"/>
                <a:gd name="T29" fmla="*/ 24 h 39"/>
                <a:gd name="T30" fmla="*/ 399 w 883"/>
                <a:gd name="T31" fmla="*/ 24 h 39"/>
                <a:gd name="T32" fmla="*/ 555 w 883"/>
                <a:gd name="T33" fmla="*/ 24 h 39"/>
                <a:gd name="T34" fmla="*/ 845 w 883"/>
                <a:gd name="T35" fmla="*/ 24 h 39"/>
                <a:gd name="T36" fmla="*/ 864 w 883"/>
                <a:gd name="T37" fmla="*/ 39 h 39"/>
                <a:gd name="T38" fmla="*/ 883 w 883"/>
                <a:gd name="T39" fmla="*/ 19 h 39"/>
                <a:gd name="T40" fmla="*/ 864 w 883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3" h="39">
                  <a:moveTo>
                    <a:pt x="864" y="0"/>
                  </a:moveTo>
                  <a:cubicBezTo>
                    <a:pt x="855" y="0"/>
                    <a:pt x="847" y="7"/>
                    <a:pt x="845" y="15"/>
                  </a:cubicBezTo>
                  <a:cubicBezTo>
                    <a:pt x="798" y="15"/>
                    <a:pt x="798" y="15"/>
                    <a:pt x="798" y="15"/>
                  </a:cubicBezTo>
                  <a:cubicBezTo>
                    <a:pt x="798" y="15"/>
                    <a:pt x="798" y="15"/>
                    <a:pt x="798" y="15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7" y="6"/>
                    <a:pt x="99" y="0"/>
                    <a:pt x="90" y="0"/>
                  </a:cubicBezTo>
                  <a:cubicBezTo>
                    <a:pt x="81" y="0"/>
                    <a:pt x="73" y="6"/>
                    <a:pt x="71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7" y="6"/>
                    <a:pt x="29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29" y="39"/>
                    <a:pt x="37" y="32"/>
                    <a:pt x="39" y="24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73" y="32"/>
                    <a:pt x="81" y="39"/>
                    <a:pt x="90" y="39"/>
                  </a:cubicBezTo>
                  <a:cubicBezTo>
                    <a:pt x="99" y="39"/>
                    <a:pt x="107" y="32"/>
                    <a:pt x="109" y="24"/>
                  </a:cubicBezTo>
                  <a:cubicBezTo>
                    <a:pt x="399" y="24"/>
                    <a:pt x="399" y="24"/>
                    <a:pt x="399" y="24"/>
                  </a:cubicBezTo>
                  <a:cubicBezTo>
                    <a:pt x="555" y="24"/>
                    <a:pt x="555" y="24"/>
                    <a:pt x="555" y="24"/>
                  </a:cubicBezTo>
                  <a:cubicBezTo>
                    <a:pt x="845" y="24"/>
                    <a:pt x="845" y="24"/>
                    <a:pt x="845" y="24"/>
                  </a:cubicBezTo>
                  <a:cubicBezTo>
                    <a:pt x="847" y="32"/>
                    <a:pt x="855" y="39"/>
                    <a:pt x="864" y="39"/>
                  </a:cubicBezTo>
                  <a:cubicBezTo>
                    <a:pt x="875" y="39"/>
                    <a:pt x="883" y="30"/>
                    <a:pt x="883" y="19"/>
                  </a:cubicBezTo>
                  <a:cubicBezTo>
                    <a:pt x="883" y="9"/>
                    <a:pt x="875" y="0"/>
                    <a:pt x="8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6823075" y="3517900"/>
              <a:ext cx="3740150" cy="169863"/>
            </a:xfrm>
            <a:custGeom>
              <a:avLst/>
              <a:gdLst>
                <a:gd name="T0" fmla="*/ 863 w 883"/>
                <a:gd name="T1" fmla="*/ 0 h 39"/>
                <a:gd name="T2" fmla="*/ 844 w 883"/>
                <a:gd name="T3" fmla="*/ 15 h 39"/>
                <a:gd name="T4" fmla="*/ 812 w 883"/>
                <a:gd name="T5" fmla="*/ 15 h 39"/>
                <a:gd name="T6" fmla="*/ 793 w 883"/>
                <a:gd name="T7" fmla="*/ 0 h 39"/>
                <a:gd name="T8" fmla="*/ 774 w 883"/>
                <a:gd name="T9" fmla="*/ 15 h 39"/>
                <a:gd name="T10" fmla="*/ 85 w 883"/>
                <a:gd name="T11" fmla="*/ 15 h 39"/>
                <a:gd name="T12" fmla="*/ 85 w 883"/>
                <a:gd name="T13" fmla="*/ 15 h 39"/>
                <a:gd name="T14" fmla="*/ 38 w 883"/>
                <a:gd name="T15" fmla="*/ 15 h 39"/>
                <a:gd name="T16" fmla="*/ 19 w 883"/>
                <a:gd name="T17" fmla="*/ 0 h 39"/>
                <a:gd name="T18" fmla="*/ 0 w 883"/>
                <a:gd name="T19" fmla="*/ 19 h 39"/>
                <a:gd name="T20" fmla="*/ 19 w 883"/>
                <a:gd name="T21" fmla="*/ 39 h 39"/>
                <a:gd name="T22" fmla="*/ 38 w 883"/>
                <a:gd name="T23" fmla="*/ 24 h 39"/>
                <a:gd name="T24" fmla="*/ 328 w 883"/>
                <a:gd name="T25" fmla="*/ 24 h 39"/>
                <a:gd name="T26" fmla="*/ 484 w 883"/>
                <a:gd name="T27" fmla="*/ 24 h 39"/>
                <a:gd name="T28" fmla="*/ 774 w 883"/>
                <a:gd name="T29" fmla="*/ 24 h 39"/>
                <a:gd name="T30" fmla="*/ 793 w 883"/>
                <a:gd name="T31" fmla="*/ 39 h 39"/>
                <a:gd name="T32" fmla="*/ 812 w 883"/>
                <a:gd name="T33" fmla="*/ 24 h 39"/>
                <a:gd name="T34" fmla="*/ 844 w 883"/>
                <a:gd name="T35" fmla="*/ 24 h 39"/>
                <a:gd name="T36" fmla="*/ 863 w 883"/>
                <a:gd name="T37" fmla="*/ 39 h 39"/>
                <a:gd name="T38" fmla="*/ 883 w 883"/>
                <a:gd name="T39" fmla="*/ 19 h 39"/>
                <a:gd name="T40" fmla="*/ 863 w 883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3" h="39">
                  <a:moveTo>
                    <a:pt x="863" y="0"/>
                  </a:moveTo>
                  <a:cubicBezTo>
                    <a:pt x="854" y="0"/>
                    <a:pt x="846" y="6"/>
                    <a:pt x="844" y="15"/>
                  </a:cubicBezTo>
                  <a:cubicBezTo>
                    <a:pt x="812" y="15"/>
                    <a:pt x="812" y="15"/>
                    <a:pt x="812" y="15"/>
                  </a:cubicBezTo>
                  <a:cubicBezTo>
                    <a:pt x="810" y="6"/>
                    <a:pt x="802" y="0"/>
                    <a:pt x="793" y="0"/>
                  </a:cubicBezTo>
                  <a:cubicBezTo>
                    <a:pt x="784" y="0"/>
                    <a:pt x="776" y="6"/>
                    <a:pt x="774" y="1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6" y="7"/>
                    <a:pt x="28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30"/>
                    <a:pt x="8" y="39"/>
                    <a:pt x="19" y="39"/>
                  </a:cubicBezTo>
                  <a:cubicBezTo>
                    <a:pt x="28" y="39"/>
                    <a:pt x="36" y="32"/>
                    <a:pt x="38" y="24"/>
                  </a:cubicBezTo>
                  <a:cubicBezTo>
                    <a:pt x="328" y="24"/>
                    <a:pt x="328" y="24"/>
                    <a:pt x="328" y="24"/>
                  </a:cubicBezTo>
                  <a:cubicBezTo>
                    <a:pt x="484" y="24"/>
                    <a:pt x="484" y="24"/>
                    <a:pt x="484" y="24"/>
                  </a:cubicBezTo>
                  <a:cubicBezTo>
                    <a:pt x="774" y="24"/>
                    <a:pt x="774" y="24"/>
                    <a:pt x="774" y="24"/>
                  </a:cubicBezTo>
                  <a:cubicBezTo>
                    <a:pt x="776" y="32"/>
                    <a:pt x="784" y="39"/>
                    <a:pt x="793" y="39"/>
                  </a:cubicBezTo>
                  <a:cubicBezTo>
                    <a:pt x="802" y="39"/>
                    <a:pt x="810" y="32"/>
                    <a:pt x="812" y="24"/>
                  </a:cubicBezTo>
                  <a:cubicBezTo>
                    <a:pt x="844" y="24"/>
                    <a:pt x="844" y="24"/>
                    <a:pt x="844" y="24"/>
                  </a:cubicBezTo>
                  <a:cubicBezTo>
                    <a:pt x="846" y="32"/>
                    <a:pt x="854" y="39"/>
                    <a:pt x="863" y="39"/>
                  </a:cubicBezTo>
                  <a:cubicBezTo>
                    <a:pt x="874" y="39"/>
                    <a:pt x="883" y="30"/>
                    <a:pt x="883" y="19"/>
                  </a:cubicBezTo>
                  <a:cubicBezTo>
                    <a:pt x="883" y="9"/>
                    <a:pt x="874" y="0"/>
                    <a:pt x="8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9" name="椭圆 41"/>
          <p:cNvSpPr/>
          <p:nvPr/>
        </p:nvSpPr>
        <p:spPr>
          <a:xfrm>
            <a:off x="5780088" y="754625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F1CFA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EDC08F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</a:rPr>
              <a:t>1</a:t>
            </a:r>
            <a:endParaRPr lang="en-US" altLang="x-none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</a:endParaRPr>
          </a:p>
        </p:txBody>
      </p:sp>
      <p:sp>
        <p:nvSpPr>
          <p:cNvPr id="10" name="椭圆 43"/>
          <p:cNvSpPr/>
          <p:nvPr/>
        </p:nvSpPr>
        <p:spPr>
          <a:xfrm>
            <a:off x="5730081" y="710175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F1CFA9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等腰三角形 10"/>
          <p:cNvSpPr/>
          <p:nvPr/>
        </p:nvSpPr>
        <p:spPr>
          <a:xfrm rot="10800000">
            <a:off x="6619540" y="803877"/>
            <a:ext cx="171448" cy="146780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矩形 57"/>
          <p:cNvSpPr>
            <a:spLocks noChangeArrowheads="1"/>
          </p:cNvSpPr>
          <p:nvPr/>
        </p:nvSpPr>
        <p:spPr bwMode="auto">
          <a:xfrm>
            <a:off x="6894811" y="707990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3" name="文本框 2"/>
          <p:cNvSpPr txBox="1"/>
          <p:nvPr/>
        </p:nvSpPr>
        <p:spPr>
          <a:xfrm>
            <a:off x="6511926" y="936908"/>
            <a:ext cx="4277956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14" name="椭圆 41"/>
          <p:cNvSpPr/>
          <p:nvPr/>
        </p:nvSpPr>
        <p:spPr>
          <a:xfrm>
            <a:off x="5780088" y="1906068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F1CFA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EDC08F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</a:rPr>
              <a:t>2</a:t>
            </a:r>
            <a:endParaRPr lang="en-US" altLang="x-none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</a:endParaRPr>
          </a:p>
        </p:txBody>
      </p:sp>
      <p:sp>
        <p:nvSpPr>
          <p:cNvPr id="15" name="椭圆 43"/>
          <p:cNvSpPr/>
          <p:nvPr/>
        </p:nvSpPr>
        <p:spPr>
          <a:xfrm>
            <a:off x="5730081" y="1861618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F1CFA9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等腰三角形 15"/>
          <p:cNvSpPr/>
          <p:nvPr/>
        </p:nvSpPr>
        <p:spPr>
          <a:xfrm rot="10800000">
            <a:off x="6619540" y="1955320"/>
            <a:ext cx="171448" cy="146780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矩形 57"/>
          <p:cNvSpPr>
            <a:spLocks noChangeArrowheads="1"/>
          </p:cNvSpPr>
          <p:nvPr/>
        </p:nvSpPr>
        <p:spPr bwMode="auto">
          <a:xfrm>
            <a:off x="6894811" y="1859433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8" name="文本框 2"/>
          <p:cNvSpPr txBox="1"/>
          <p:nvPr/>
        </p:nvSpPr>
        <p:spPr>
          <a:xfrm>
            <a:off x="6511926" y="2088351"/>
            <a:ext cx="4277956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19" name="椭圆 41"/>
          <p:cNvSpPr/>
          <p:nvPr/>
        </p:nvSpPr>
        <p:spPr>
          <a:xfrm>
            <a:off x="5780088" y="3057511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F1CFA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EDC08F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</a:rPr>
              <a:t>3</a:t>
            </a:r>
            <a:endParaRPr lang="en-US" altLang="x-none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</a:endParaRPr>
          </a:p>
        </p:txBody>
      </p:sp>
      <p:sp>
        <p:nvSpPr>
          <p:cNvPr id="20" name="椭圆 43"/>
          <p:cNvSpPr/>
          <p:nvPr/>
        </p:nvSpPr>
        <p:spPr>
          <a:xfrm>
            <a:off x="5730081" y="3013061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F1CFA9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等腰三角形 20"/>
          <p:cNvSpPr/>
          <p:nvPr/>
        </p:nvSpPr>
        <p:spPr>
          <a:xfrm rot="10800000">
            <a:off x="6619540" y="3106763"/>
            <a:ext cx="171448" cy="146780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2" name="矩形 57"/>
          <p:cNvSpPr>
            <a:spLocks noChangeArrowheads="1"/>
          </p:cNvSpPr>
          <p:nvPr/>
        </p:nvSpPr>
        <p:spPr bwMode="auto">
          <a:xfrm>
            <a:off x="6894811" y="3010876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3" name="文本框 2"/>
          <p:cNvSpPr txBox="1"/>
          <p:nvPr/>
        </p:nvSpPr>
        <p:spPr>
          <a:xfrm>
            <a:off x="6511926" y="3239794"/>
            <a:ext cx="4277956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4" name="椭圆 41"/>
          <p:cNvSpPr/>
          <p:nvPr/>
        </p:nvSpPr>
        <p:spPr>
          <a:xfrm>
            <a:off x="5780088" y="4208954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F1CFA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EDC08F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</a:rPr>
              <a:t>4</a:t>
            </a:r>
            <a:endParaRPr lang="en-US" altLang="x-none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</a:endParaRPr>
          </a:p>
        </p:txBody>
      </p:sp>
      <p:sp>
        <p:nvSpPr>
          <p:cNvPr id="25" name="椭圆 43"/>
          <p:cNvSpPr/>
          <p:nvPr/>
        </p:nvSpPr>
        <p:spPr>
          <a:xfrm>
            <a:off x="5730081" y="4164504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F1CFA9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6619540" y="4258206"/>
            <a:ext cx="171448" cy="146780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矩形 57"/>
          <p:cNvSpPr>
            <a:spLocks noChangeArrowheads="1"/>
          </p:cNvSpPr>
          <p:nvPr/>
        </p:nvSpPr>
        <p:spPr bwMode="auto">
          <a:xfrm>
            <a:off x="6894811" y="4162319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8" name="文本框 2"/>
          <p:cNvSpPr txBox="1"/>
          <p:nvPr/>
        </p:nvSpPr>
        <p:spPr>
          <a:xfrm>
            <a:off x="6511926" y="4391237"/>
            <a:ext cx="4277956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9" name="椭圆 41"/>
          <p:cNvSpPr/>
          <p:nvPr/>
        </p:nvSpPr>
        <p:spPr>
          <a:xfrm>
            <a:off x="5780088" y="5360397"/>
            <a:ext cx="631825" cy="644525"/>
          </a:xfrm>
          <a:prstGeom prst="ellipse">
            <a:avLst/>
          </a:prstGeom>
          <a:noFill/>
          <a:ln w="28575" cap="flat" cmpd="sng">
            <a:solidFill>
              <a:srgbClr val="F1CFA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45310" rIns="0" bIns="45310" anchor="ctr"/>
          <a:lstStyle/>
          <a:p>
            <a:pPr algn="ctr"/>
            <a:r>
              <a:rPr lang="en-US" altLang="x-none" sz="2800" noProof="1">
                <a:solidFill>
                  <a:srgbClr val="EDC08F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</a:rPr>
              <a:t>5</a:t>
            </a:r>
            <a:endParaRPr lang="en-US" altLang="x-none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</a:endParaRPr>
          </a:p>
        </p:txBody>
      </p:sp>
      <p:sp>
        <p:nvSpPr>
          <p:cNvPr id="30" name="椭圆 43"/>
          <p:cNvSpPr/>
          <p:nvPr/>
        </p:nvSpPr>
        <p:spPr>
          <a:xfrm>
            <a:off x="5730081" y="5315947"/>
            <a:ext cx="731838" cy="730250"/>
          </a:xfrm>
          <a:prstGeom prst="ellipse">
            <a:avLst/>
          </a:prstGeom>
          <a:noFill/>
          <a:ln w="12700" cap="flat" cmpd="sng">
            <a:solidFill>
              <a:srgbClr val="F1CFA9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625" tIns="45310" rIns="90625" bIns="45310" anchor="ctr"/>
          <a:lstStyle/>
          <a:p>
            <a:pPr algn="ctr"/>
            <a:endParaRPr lang="zh-CN" altLang="en-US" sz="2800" noProof="1">
              <a:solidFill>
                <a:srgbClr val="EDC08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1" name="等腰三角形 30"/>
          <p:cNvSpPr/>
          <p:nvPr/>
        </p:nvSpPr>
        <p:spPr>
          <a:xfrm rot="10800000">
            <a:off x="6619540" y="5409649"/>
            <a:ext cx="171448" cy="146780"/>
          </a:xfrm>
          <a:prstGeom prst="triangle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2" name="矩形 57"/>
          <p:cNvSpPr>
            <a:spLocks noChangeArrowheads="1"/>
          </p:cNvSpPr>
          <p:nvPr/>
        </p:nvSpPr>
        <p:spPr bwMode="auto">
          <a:xfrm>
            <a:off x="6894811" y="5313762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3" name="文本框 2"/>
          <p:cNvSpPr txBox="1"/>
          <p:nvPr/>
        </p:nvSpPr>
        <p:spPr>
          <a:xfrm>
            <a:off x="6511926" y="5542680"/>
            <a:ext cx="4277956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224789" y="228600"/>
            <a:ext cx="11742420" cy="64008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57250" y="1323661"/>
            <a:ext cx="2742779" cy="408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2400" b="1" i="0" u="none" strike="noStrike" kern="0" cap="none" spc="0" normalizeH="0" baseline="0" noProof="0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8" name="文本框 40"/>
          <p:cNvSpPr txBox="1"/>
          <p:nvPr/>
        </p:nvSpPr>
        <p:spPr>
          <a:xfrm>
            <a:off x="857250" y="2284391"/>
            <a:ext cx="7905750" cy="11513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kumimoji="0" lang="en-US" altLang="ja-JP" sz="12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955004" y="1984009"/>
            <a:ext cx="1404192" cy="0"/>
          </a:xfrm>
          <a:prstGeom prst="line">
            <a:avLst/>
          </a:prstGeom>
          <a:ln w="28575">
            <a:solidFill>
              <a:srgbClr val="F1CFA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ross 14"/>
          <p:cNvSpPr/>
          <p:nvPr/>
        </p:nvSpPr>
        <p:spPr>
          <a:xfrm>
            <a:off x="955004" y="4746943"/>
            <a:ext cx="195508" cy="195508"/>
          </a:xfrm>
          <a:prstGeom prst="plus">
            <a:avLst>
              <a:gd name="adj" fmla="val 36980"/>
            </a:avLst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81" name="Freeform 37"/>
          <p:cNvSpPr/>
          <p:nvPr/>
        </p:nvSpPr>
        <p:spPr>
          <a:xfrm rot="16200000">
            <a:off x="357975" y="3459170"/>
            <a:ext cx="2181225" cy="301625"/>
          </a:xfrm>
          <a:custGeom>
            <a:avLst/>
            <a:gdLst/>
            <a:ahLst/>
            <a:cxnLst>
              <a:cxn ang="0">
                <a:pos x="231952" y="0"/>
              </a:cxn>
              <a:cxn ang="0">
                <a:pos x="3073363" y="0"/>
              </a:cxn>
              <a:cxn ang="0">
                <a:pos x="3237662" y="86941"/>
              </a:cxn>
              <a:cxn ang="0">
                <a:pos x="3276321" y="280143"/>
              </a:cxn>
              <a:cxn ang="0">
                <a:pos x="3131351" y="434705"/>
              </a:cxn>
              <a:cxn ang="0">
                <a:pos x="3054033" y="454025"/>
              </a:cxn>
              <a:cxn ang="0">
                <a:pos x="222287" y="454025"/>
              </a:cxn>
              <a:cxn ang="0">
                <a:pos x="48323" y="357424"/>
              </a:cxn>
              <a:cxn ang="0">
                <a:pos x="9665" y="164222"/>
              </a:cxn>
              <a:cxn ang="0">
                <a:pos x="154635" y="9660"/>
              </a:cxn>
              <a:cxn ang="0">
                <a:pos x="231952" y="0"/>
              </a:cxn>
            </a:cxnLst>
            <a:rect l="0" t="0" r="0" b="0"/>
            <a:pathLst>
              <a:path w="341" h="47">
                <a:moveTo>
                  <a:pt x="24" y="0"/>
                </a:moveTo>
                <a:cubicBezTo>
                  <a:pt x="318" y="0"/>
                  <a:pt x="318" y="0"/>
                  <a:pt x="318" y="0"/>
                </a:cubicBezTo>
                <a:cubicBezTo>
                  <a:pt x="325" y="0"/>
                  <a:pt x="331" y="3"/>
                  <a:pt x="335" y="9"/>
                </a:cubicBezTo>
                <a:cubicBezTo>
                  <a:pt x="340" y="15"/>
                  <a:pt x="341" y="22"/>
                  <a:pt x="339" y="29"/>
                </a:cubicBezTo>
                <a:cubicBezTo>
                  <a:pt x="337" y="37"/>
                  <a:pt x="332" y="43"/>
                  <a:pt x="324" y="45"/>
                </a:cubicBezTo>
                <a:cubicBezTo>
                  <a:pt x="322" y="46"/>
                  <a:pt x="319" y="47"/>
                  <a:pt x="316" y="47"/>
                </a:cubicBezTo>
                <a:cubicBezTo>
                  <a:pt x="23" y="47"/>
                  <a:pt x="23" y="47"/>
                  <a:pt x="23" y="47"/>
                </a:cubicBezTo>
                <a:cubicBezTo>
                  <a:pt x="16" y="46"/>
                  <a:pt x="10" y="43"/>
                  <a:pt x="5" y="37"/>
                </a:cubicBezTo>
                <a:cubicBezTo>
                  <a:pt x="1" y="31"/>
                  <a:pt x="0" y="25"/>
                  <a:pt x="1" y="17"/>
                </a:cubicBezTo>
                <a:cubicBezTo>
                  <a:pt x="4" y="10"/>
                  <a:pt x="9" y="4"/>
                  <a:pt x="16" y="1"/>
                </a:cubicBezTo>
                <a:cubicBezTo>
                  <a:pt x="19" y="0"/>
                  <a:pt x="21" y="0"/>
                  <a:pt x="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26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2" name="Freeform 38"/>
          <p:cNvSpPr/>
          <p:nvPr/>
        </p:nvSpPr>
        <p:spPr>
          <a:xfrm rot="16200000">
            <a:off x="429412" y="3525845"/>
            <a:ext cx="2038350" cy="177800"/>
          </a:xfrm>
          <a:custGeom>
            <a:avLst/>
            <a:gdLst/>
            <a:ahLst/>
            <a:cxnLst>
              <a:cxn ang="0">
                <a:pos x="135295" y="0"/>
              </a:cxn>
              <a:cxn ang="0">
                <a:pos x="2957155" y="0"/>
              </a:cxn>
              <a:cxn ang="0">
                <a:pos x="3092450" y="134938"/>
              </a:cxn>
              <a:cxn ang="0">
                <a:pos x="3092450" y="134938"/>
              </a:cxn>
              <a:cxn ang="0">
                <a:pos x="2957155" y="269875"/>
              </a:cxn>
              <a:cxn ang="0">
                <a:pos x="135295" y="269875"/>
              </a:cxn>
              <a:cxn ang="0">
                <a:pos x="0" y="134938"/>
              </a:cxn>
              <a:cxn ang="0">
                <a:pos x="0" y="134938"/>
              </a:cxn>
              <a:cxn ang="0">
                <a:pos x="135295" y="0"/>
              </a:cxn>
            </a:cxnLst>
            <a:rect l="0" t="0" r="0" b="0"/>
            <a:pathLst>
              <a:path w="320" h="28">
                <a:moveTo>
                  <a:pt x="14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14" y="0"/>
                  <a:pt x="320" y="7"/>
                  <a:pt x="320" y="14"/>
                </a:cubicBezTo>
                <a:cubicBezTo>
                  <a:pt x="320" y="14"/>
                  <a:pt x="320" y="14"/>
                  <a:pt x="320" y="14"/>
                </a:cubicBezTo>
                <a:cubicBezTo>
                  <a:pt x="320" y="22"/>
                  <a:pt x="314" y="28"/>
                  <a:pt x="306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6" y="28"/>
                  <a:pt x="0" y="22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26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3" name="Freeform 39"/>
          <p:cNvSpPr/>
          <p:nvPr/>
        </p:nvSpPr>
        <p:spPr>
          <a:xfrm rot="16200000">
            <a:off x="1025518" y="4121951"/>
            <a:ext cx="846138" cy="177800"/>
          </a:xfrm>
          <a:prstGeom prst="roundRect">
            <a:avLst>
              <a:gd name="adj" fmla="val 50000"/>
            </a:avLst>
          </a:prstGeom>
          <a:solidFill>
            <a:srgbClr val="E29B4C"/>
          </a:solidFill>
          <a:ln w="9525">
            <a:noFill/>
          </a:ln>
        </p:spPr>
        <p:txBody>
          <a:bodyPr lIns="90625" tIns="45310" rIns="90625" bIns="45310"/>
          <a:lstStyle/>
          <a:p>
            <a:endParaRPr lang="zh-CN" altLang="en-US" sz="1675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4" name="Freeform 40"/>
          <p:cNvSpPr/>
          <p:nvPr/>
        </p:nvSpPr>
        <p:spPr>
          <a:xfrm rot="16200000">
            <a:off x="926299" y="3460758"/>
            <a:ext cx="2181225" cy="298450"/>
          </a:xfrm>
          <a:custGeom>
            <a:avLst/>
            <a:gdLst/>
            <a:ahLst/>
            <a:cxnLst>
              <a:cxn ang="0">
                <a:pos x="231952" y="0"/>
              </a:cxn>
              <a:cxn ang="0">
                <a:pos x="3073363" y="0"/>
              </a:cxn>
              <a:cxn ang="0">
                <a:pos x="3237662" y="96601"/>
              </a:cxn>
              <a:cxn ang="0">
                <a:pos x="3276321" y="289803"/>
              </a:cxn>
              <a:cxn ang="0">
                <a:pos x="3131351" y="444365"/>
              </a:cxn>
              <a:cxn ang="0">
                <a:pos x="3054033" y="454025"/>
              </a:cxn>
              <a:cxn ang="0">
                <a:pos x="222287" y="454025"/>
              </a:cxn>
              <a:cxn ang="0">
                <a:pos x="48323" y="367084"/>
              </a:cxn>
              <a:cxn ang="0">
                <a:pos x="9665" y="173882"/>
              </a:cxn>
              <a:cxn ang="0">
                <a:pos x="154635" y="19320"/>
              </a:cxn>
              <a:cxn ang="0">
                <a:pos x="231952" y="0"/>
              </a:cxn>
            </a:cxnLst>
            <a:rect l="0" t="0" r="0" b="0"/>
            <a:pathLst>
              <a:path w="341" h="47">
                <a:moveTo>
                  <a:pt x="24" y="0"/>
                </a:moveTo>
                <a:cubicBezTo>
                  <a:pt x="122" y="0"/>
                  <a:pt x="220" y="0"/>
                  <a:pt x="318" y="0"/>
                </a:cubicBezTo>
                <a:cubicBezTo>
                  <a:pt x="325" y="1"/>
                  <a:pt x="331" y="4"/>
                  <a:pt x="335" y="10"/>
                </a:cubicBezTo>
                <a:cubicBezTo>
                  <a:pt x="340" y="16"/>
                  <a:pt x="341" y="22"/>
                  <a:pt x="339" y="30"/>
                </a:cubicBezTo>
                <a:cubicBezTo>
                  <a:pt x="337" y="37"/>
                  <a:pt x="332" y="43"/>
                  <a:pt x="324" y="46"/>
                </a:cubicBezTo>
                <a:cubicBezTo>
                  <a:pt x="322" y="47"/>
                  <a:pt x="319" y="47"/>
                  <a:pt x="316" y="47"/>
                </a:cubicBezTo>
                <a:cubicBezTo>
                  <a:pt x="219" y="47"/>
                  <a:pt x="121" y="47"/>
                  <a:pt x="23" y="47"/>
                </a:cubicBezTo>
                <a:cubicBezTo>
                  <a:pt x="16" y="47"/>
                  <a:pt x="10" y="44"/>
                  <a:pt x="5" y="38"/>
                </a:cubicBezTo>
                <a:cubicBezTo>
                  <a:pt x="1" y="32"/>
                  <a:pt x="0" y="25"/>
                  <a:pt x="1" y="18"/>
                </a:cubicBezTo>
                <a:cubicBezTo>
                  <a:pt x="4" y="10"/>
                  <a:pt x="9" y="5"/>
                  <a:pt x="16" y="2"/>
                </a:cubicBezTo>
                <a:cubicBezTo>
                  <a:pt x="19" y="1"/>
                  <a:pt x="21" y="0"/>
                  <a:pt x="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26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5" name="Freeform 41"/>
          <p:cNvSpPr/>
          <p:nvPr/>
        </p:nvSpPr>
        <p:spPr>
          <a:xfrm rot="16200000">
            <a:off x="997737" y="3524258"/>
            <a:ext cx="2038350" cy="180975"/>
          </a:xfrm>
          <a:custGeom>
            <a:avLst/>
            <a:gdLst/>
            <a:ahLst/>
            <a:cxnLst>
              <a:cxn ang="0">
                <a:pos x="135295" y="0"/>
              </a:cxn>
              <a:cxn ang="0">
                <a:pos x="2957155" y="0"/>
              </a:cxn>
              <a:cxn ang="0">
                <a:pos x="3092450" y="135732"/>
              </a:cxn>
              <a:cxn ang="0">
                <a:pos x="3092450" y="135732"/>
              </a:cxn>
              <a:cxn ang="0">
                <a:pos x="2957155" y="271463"/>
              </a:cxn>
              <a:cxn ang="0">
                <a:pos x="135295" y="271463"/>
              </a:cxn>
              <a:cxn ang="0">
                <a:pos x="0" y="135732"/>
              </a:cxn>
              <a:cxn ang="0">
                <a:pos x="0" y="135732"/>
              </a:cxn>
              <a:cxn ang="0">
                <a:pos x="135295" y="0"/>
              </a:cxn>
            </a:cxnLst>
            <a:rect l="0" t="0" r="0" b="0"/>
            <a:pathLst>
              <a:path w="320" h="28">
                <a:moveTo>
                  <a:pt x="14" y="0"/>
                </a:moveTo>
                <a:cubicBezTo>
                  <a:pt x="112" y="0"/>
                  <a:pt x="209" y="0"/>
                  <a:pt x="306" y="0"/>
                </a:cubicBezTo>
                <a:cubicBezTo>
                  <a:pt x="314" y="0"/>
                  <a:pt x="320" y="6"/>
                  <a:pt x="320" y="14"/>
                </a:cubicBezTo>
                <a:cubicBezTo>
                  <a:pt x="320" y="14"/>
                  <a:pt x="320" y="14"/>
                  <a:pt x="320" y="14"/>
                </a:cubicBezTo>
                <a:cubicBezTo>
                  <a:pt x="320" y="22"/>
                  <a:pt x="314" y="28"/>
                  <a:pt x="306" y="28"/>
                </a:cubicBezTo>
                <a:cubicBezTo>
                  <a:pt x="209" y="28"/>
                  <a:pt x="112" y="28"/>
                  <a:pt x="14" y="28"/>
                </a:cubicBezTo>
                <a:cubicBezTo>
                  <a:pt x="6" y="28"/>
                  <a:pt x="0" y="22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6" y="0"/>
                  <a:pt x="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26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6" name="Freeform 46"/>
          <p:cNvSpPr/>
          <p:nvPr/>
        </p:nvSpPr>
        <p:spPr>
          <a:xfrm rot="16200000">
            <a:off x="1660518" y="4187039"/>
            <a:ext cx="712788" cy="180975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 w="9525">
            <a:noFill/>
          </a:ln>
        </p:spPr>
        <p:txBody>
          <a:bodyPr lIns="90625" tIns="45310" rIns="90625" bIns="45310"/>
          <a:lstStyle/>
          <a:p>
            <a:endParaRPr lang="zh-CN" altLang="en-US" sz="1675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7" name="Freeform 42"/>
          <p:cNvSpPr/>
          <p:nvPr/>
        </p:nvSpPr>
        <p:spPr>
          <a:xfrm rot="16200000">
            <a:off x="1496212" y="3460758"/>
            <a:ext cx="2181225" cy="298450"/>
          </a:xfrm>
          <a:custGeom>
            <a:avLst/>
            <a:gdLst/>
            <a:ahLst/>
            <a:cxnLst>
              <a:cxn ang="0">
                <a:pos x="231952" y="0"/>
              </a:cxn>
              <a:cxn ang="0">
                <a:pos x="3073363" y="0"/>
              </a:cxn>
              <a:cxn ang="0">
                <a:pos x="3237662" y="86941"/>
              </a:cxn>
              <a:cxn ang="0">
                <a:pos x="3276321" y="280143"/>
              </a:cxn>
              <a:cxn ang="0">
                <a:pos x="3131351" y="444365"/>
              </a:cxn>
              <a:cxn ang="0">
                <a:pos x="3054033" y="454025"/>
              </a:cxn>
              <a:cxn ang="0">
                <a:pos x="222287" y="454025"/>
              </a:cxn>
              <a:cxn ang="0">
                <a:pos x="48323" y="367084"/>
              </a:cxn>
              <a:cxn ang="0">
                <a:pos x="9665" y="164222"/>
              </a:cxn>
              <a:cxn ang="0">
                <a:pos x="154635" y="9660"/>
              </a:cxn>
              <a:cxn ang="0">
                <a:pos x="231952" y="0"/>
              </a:cxn>
            </a:cxnLst>
            <a:rect l="0" t="0" r="0" b="0"/>
            <a:pathLst>
              <a:path w="341" h="47">
                <a:moveTo>
                  <a:pt x="24" y="0"/>
                </a:moveTo>
                <a:cubicBezTo>
                  <a:pt x="122" y="0"/>
                  <a:pt x="220" y="0"/>
                  <a:pt x="318" y="0"/>
                </a:cubicBezTo>
                <a:cubicBezTo>
                  <a:pt x="325" y="0"/>
                  <a:pt x="331" y="3"/>
                  <a:pt x="335" y="9"/>
                </a:cubicBezTo>
                <a:cubicBezTo>
                  <a:pt x="340" y="15"/>
                  <a:pt x="341" y="22"/>
                  <a:pt x="339" y="29"/>
                </a:cubicBezTo>
                <a:cubicBezTo>
                  <a:pt x="337" y="37"/>
                  <a:pt x="332" y="43"/>
                  <a:pt x="324" y="46"/>
                </a:cubicBezTo>
                <a:cubicBezTo>
                  <a:pt x="322" y="46"/>
                  <a:pt x="319" y="47"/>
                  <a:pt x="316" y="47"/>
                </a:cubicBezTo>
                <a:cubicBezTo>
                  <a:pt x="219" y="47"/>
                  <a:pt x="121" y="47"/>
                  <a:pt x="23" y="47"/>
                </a:cubicBezTo>
                <a:cubicBezTo>
                  <a:pt x="16" y="46"/>
                  <a:pt x="10" y="43"/>
                  <a:pt x="5" y="38"/>
                </a:cubicBezTo>
                <a:cubicBezTo>
                  <a:pt x="1" y="31"/>
                  <a:pt x="0" y="25"/>
                  <a:pt x="1" y="17"/>
                </a:cubicBezTo>
                <a:cubicBezTo>
                  <a:pt x="4" y="10"/>
                  <a:pt x="9" y="4"/>
                  <a:pt x="16" y="1"/>
                </a:cubicBezTo>
                <a:cubicBezTo>
                  <a:pt x="19" y="0"/>
                  <a:pt x="21" y="0"/>
                  <a:pt x="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26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8" name="Freeform 43"/>
          <p:cNvSpPr/>
          <p:nvPr/>
        </p:nvSpPr>
        <p:spPr>
          <a:xfrm rot="16200000">
            <a:off x="1566856" y="3520289"/>
            <a:ext cx="2038350" cy="188912"/>
          </a:xfrm>
          <a:custGeom>
            <a:avLst/>
            <a:gdLst/>
            <a:ahLst/>
            <a:cxnLst>
              <a:cxn ang="0">
                <a:pos x="135295" y="0"/>
              </a:cxn>
              <a:cxn ang="0">
                <a:pos x="2957155" y="0"/>
              </a:cxn>
              <a:cxn ang="0">
                <a:pos x="3092450" y="135649"/>
              </a:cxn>
              <a:cxn ang="0">
                <a:pos x="3092450" y="135649"/>
              </a:cxn>
              <a:cxn ang="0">
                <a:pos x="2957155" y="280988"/>
              </a:cxn>
              <a:cxn ang="0">
                <a:pos x="135295" y="280988"/>
              </a:cxn>
              <a:cxn ang="0">
                <a:pos x="0" y="135649"/>
              </a:cxn>
              <a:cxn ang="0">
                <a:pos x="0" y="135649"/>
              </a:cxn>
              <a:cxn ang="0">
                <a:pos x="135295" y="0"/>
              </a:cxn>
            </a:cxnLst>
            <a:rect l="0" t="0" r="0" b="0"/>
            <a:pathLst>
              <a:path w="320" h="29">
                <a:moveTo>
                  <a:pt x="14" y="0"/>
                </a:moveTo>
                <a:cubicBezTo>
                  <a:pt x="112" y="0"/>
                  <a:pt x="209" y="0"/>
                  <a:pt x="306" y="0"/>
                </a:cubicBezTo>
                <a:cubicBezTo>
                  <a:pt x="314" y="0"/>
                  <a:pt x="320" y="7"/>
                  <a:pt x="320" y="14"/>
                </a:cubicBezTo>
                <a:cubicBezTo>
                  <a:pt x="320" y="14"/>
                  <a:pt x="320" y="14"/>
                  <a:pt x="320" y="14"/>
                </a:cubicBezTo>
                <a:cubicBezTo>
                  <a:pt x="320" y="22"/>
                  <a:pt x="314" y="29"/>
                  <a:pt x="306" y="29"/>
                </a:cubicBezTo>
                <a:cubicBezTo>
                  <a:pt x="209" y="29"/>
                  <a:pt x="112" y="29"/>
                  <a:pt x="14" y="29"/>
                </a:cubicBezTo>
                <a:cubicBezTo>
                  <a:pt x="6" y="29"/>
                  <a:pt x="0" y="22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6" y="0"/>
                  <a:pt x="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26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9" name="Freeform 47"/>
          <p:cNvSpPr/>
          <p:nvPr/>
        </p:nvSpPr>
        <p:spPr>
          <a:xfrm rot="16200000">
            <a:off x="1719256" y="3672689"/>
            <a:ext cx="1733550" cy="188912"/>
          </a:xfrm>
          <a:prstGeom prst="roundRect">
            <a:avLst>
              <a:gd name="adj" fmla="val 50000"/>
            </a:avLst>
          </a:prstGeom>
          <a:solidFill>
            <a:srgbClr val="E29B4C"/>
          </a:solidFill>
          <a:ln w="9525">
            <a:noFill/>
          </a:ln>
        </p:spPr>
        <p:txBody>
          <a:bodyPr lIns="90625" tIns="45310" rIns="90625" bIns="45310"/>
          <a:lstStyle/>
          <a:p>
            <a:endParaRPr lang="zh-CN" altLang="en-US" sz="1675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0" name="Freeform 44"/>
          <p:cNvSpPr/>
          <p:nvPr/>
        </p:nvSpPr>
        <p:spPr>
          <a:xfrm rot="16200000">
            <a:off x="2065331" y="3456789"/>
            <a:ext cx="2181225" cy="306387"/>
          </a:xfrm>
          <a:custGeom>
            <a:avLst/>
            <a:gdLst/>
            <a:ahLst/>
            <a:cxnLst>
              <a:cxn ang="0">
                <a:pos x="231952" y="0"/>
              </a:cxn>
              <a:cxn ang="0">
                <a:pos x="3073363" y="0"/>
              </a:cxn>
              <a:cxn ang="0">
                <a:pos x="3237662" y="96573"/>
              </a:cxn>
              <a:cxn ang="0">
                <a:pos x="3276321" y="289719"/>
              </a:cxn>
              <a:cxn ang="0">
                <a:pos x="3131351" y="444235"/>
              </a:cxn>
              <a:cxn ang="0">
                <a:pos x="3054033" y="463550"/>
              </a:cxn>
              <a:cxn ang="0">
                <a:pos x="222287" y="463550"/>
              </a:cxn>
              <a:cxn ang="0">
                <a:pos x="48323" y="366977"/>
              </a:cxn>
              <a:cxn ang="0">
                <a:pos x="9665" y="173831"/>
              </a:cxn>
              <a:cxn ang="0">
                <a:pos x="154635" y="19315"/>
              </a:cxn>
              <a:cxn ang="0">
                <a:pos x="231952" y="0"/>
              </a:cxn>
            </a:cxnLst>
            <a:rect l="0" t="0" r="0" b="0"/>
            <a:pathLst>
              <a:path w="341" h="48">
                <a:moveTo>
                  <a:pt x="24" y="0"/>
                </a:moveTo>
                <a:cubicBezTo>
                  <a:pt x="318" y="0"/>
                  <a:pt x="318" y="0"/>
                  <a:pt x="318" y="0"/>
                </a:cubicBezTo>
                <a:cubicBezTo>
                  <a:pt x="325" y="1"/>
                  <a:pt x="331" y="4"/>
                  <a:pt x="335" y="10"/>
                </a:cubicBezTo>
                <a:cubicBezTo>
                  <a:pt x="340" y="16"/>
                  <a:pt x="341" y="23"/>
                  <a:pt x="339" y="30"/>
                </a:cubicBezTo>
                <a:cubicBezTo>
                  <a:pt x="337" y="38"/>
                  <a:pt x="332" y="43"/>
                  <a:pt x="324" y="46"/>
                </a:cubicBezTo>
                <a:cubicBezTo>
                  <a:pt x="322" y="47"/>
                  <a:pt x="319" y="47"/>
                  <a:pt x="316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16" y="47"/>
                  <a:pt x="10" y="44"/>
                  <a:pt x="5" y="38"/>
                </a:cubicBezTo>
                <a:cubicBezTo>
                  <a:pt x="1" y="32"/>
                  <a:pt x="0" y="25"/>
                  <a:pt x="1" y="18"/>
                </a:cubicBezTo>
                <a:cubicBezTo>
                  <a:pt x="4" y="10"/>
                  <a:pt x="9" y="5"/>
                  <a:pt x="16" y="2"/>
                </a:cubicBezTo>
                <a:cubicBezTo>
                  <a:pt x="19" y="1"/>
                  <a:pt x="21" y="0"/>
                  <a:pt x="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26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1" name="Freeform 45"/>
          <p:cNvSpPr/>
          <p:nvPr/>
        </p:nvSpPr>
        <p:spPr>
          <a:xfrm rot="16200000">
            <a:off x="2136768" y="3526639"/>
            <a:ext cx="2038350" cy="176213"/>
          </a:xfrm>
          <a:custGeom>
            <a:avLst/>
            <a:gdLst/>
            <a:ahLst/>
            <a:cxnLst>
              <a:cxn ang="0">
                <a:pos x="135295" y="0"/>
              </a:cxn>
              <a:cxn ang="0">
                <a:pos x="2957155" y="0"/>
              </a:cxn>
              <a:cxn ang="0">
                <a:pos x="3092450" y="134938"/>
              </a:cxn>
              <a:cxn ang="0">
                <a:pos x="3092450" y="134938"/>
              </a:cxn>
              <a:cxn ang="0">
                <a:pos x="2957155" y="269875"/>
              </a:cxn>
              <a:cxn ang="0">
                <a:pos x="135295" y="269875"/>
              </a:cxn>
              <a:cxn ang="0">
                <a:pos x="0" y="134938"/>
              </a:cxn>
              <a:cxn ang="0">
                <a:pos x="0" y="134938"/>
              </a:cxn>
              <a:cxn ang="0">
                <a:pos x="135295" y="0"/>
              </a:cxn>
            </a:cxnLst>
            <a:rect l="0" t="0" r="0" b="0"/>
            <a:pathLst>
              <a:path w="320" h="28">
                <a:moveTo>
                  <a:pt x="14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14" y="0"/>
                  <a:pt x="320" y="6"/>
                  <a:pt x="320" y="14"/>
                </a:cubicBezTo>
                <a:cubicBezTo>
                  <a:pt x="320" y="14"/>
                  <a:pt x="320" y="14"/>
                  <a:pt x="320" y="14"/>
                </a:cubicBezTo>
                <a:cubicBezTo>
                  <a:pt x="320" y="22"/>
                  <a:pt x="314" y="28"/>
                  <a:pt x="306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6" y="28"/>
                  <a:pt x="0" y="22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6" y="0"/>
                  <a:pt x="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26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2" name="Freeform 48"/>
          <p:cNvSpPr/>
          <p:nvPr/>
        </p:nvSpPr>
        <p:spPr>
          <a:xfrm rot="16200000">
            <a:off x="2470143" y="3860014"/>
            <a:ext cx="1371600" cy="176213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 w="9525">
            <a:noFill/>
          </a:ln>
        </p:spPr>
        <p:txBody>
          <a:bodyPr lIns="90625" tIns="45310" rIns="90625" bIns="45310"/>
          <a:lstStyle/>
          <a:p>
            <a:endParaRPr lang="zh-CN" altLang="en-US" sz="1675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1207691" y="4757157"/>
            <a:ext cx="481790" cy="41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945" tIns="23972" rIns="47945" bIns="23972">
            <a:spAutoFit/>
          </a:bodyPr>
          <a:lstStyle>
            <a:lvl1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1pPr>
            <a:lvl2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2pPr>
            <a:lvl3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3pPr>
            <a:lvl4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4pPr>
            <a:lvl5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5pPr>
            <a:lvl6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6pPr>
            <a:lvl7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7pPr>
            <a:lvl8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8pPr>
            <a:lvl9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9pPr>
          </a:lstStyle>
          <a:p>
            <a:pPr algn="dist"/>
            <a:r>
              <a:rPr lang="en-US" altLang="en-US" sz="24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</a:t>
            </a:r>
            <a:endParaRPr lang="en-US" altLang="en-US" sz="24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4" name="Text Box 10"/>
          <p:cNvSpPr txBox="1">
            <a:spLocks noChangeArrowheads="1"/>
          </p:cNvSpPr>
          <p:nvPr/>
        </p:nvSpPr>
        <p:spPr bwMode="auto">
          <a:xfrm>
            <a:off x="1776016" y="4757157"/>
            <a:ext cx="481790" cy="41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945" tIns="23972" rIns="47945" bIns="23972">
            <a:spAutoFit/>
          </a:bodyPr>
          <a:lstStyle>
            <a:lvl1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1pPr>
            <a:lvl2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2pPr>
            <a:lvl3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3pPr>
            <a:lvl4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4pPr>
            <a:lvl5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5pPr>
            <a:lvl6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6pPr>
            <a:lvl7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7pPr>
            <a:lvl8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8pPr>
            <a:lvl9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9pPr>
          </a:lstStyle>
          <a:p>
            <a:pPr algn="dist"/>
            <a:r>
              <a:rPr lang="en-US" altLang="en-US" sz="24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B</a:t>
            </a:r>
            <a:endParaRPr lang="en-US" altLang="en-US" sz="24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5" name="Text Box 10"/>
          <p:cNvSpPr txBox="1">
            <a:spLocks noChangeArrowheads="1"/>
          </p:cNvSpPr>
          <p:nvPr/>
        </p:nvSpPr>
        <p:spPr bwMode="auto">
          <a:xfrm>
            <a:off x="2343548" y="4757157"/>
            <a:ext cx="481790" cy="41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945" tIns="23972" rIns="47945" bIns="23972">
            <a:spAutoFit/>
          </a:bodyPr>
          <a:lstStyle>
            <a:lvl1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1pPr>
            <a:lvl2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2pPr>
            <a:lvl3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3pPr>
            <a:lvl4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4pPr>
            <a:lvl5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5pPr>
            <a:lvl6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6pPr>
            <a:lvl7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7pPr>
            <a:lvl8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8pPr>
            <a:lvl9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9pPr>
          </a:lstStyle>
          <a:p>
            <a:pPr algn="dist"/>
            <a:r>
              <a:rPr lang="en-US" altLang="en-US" sz="24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C</a:t>
            </a:r>
            <a:endParaRPr lang="en-US" altLang="en-US" sz="24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6" name="Text Box 10"/>
          <p:cNvSpPr txBox="1">
            <a:spLocks noChangeArrowheads="1"/>
          </p:cNvSpPr>
          <p:nvPr/>
        </p:nvSpPr>
        <p:spPr bwMode="auto">
          <a:xfrm>
            <a:off x="2920582" y="4757157"/>
            <a:ext cx="481790" cy="41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945" tIns="23972" rIns="47945" bIns="23972">
            <a:spAutoFit/>
          </a:bodyPr>
          <a:lstStyle>
            <a:lvl1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1pPr>
            <a:lvl2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2pPr>
            <a:lvl3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3pPr>
            <a:lvl4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4pPr>
            <a:lvl5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5pPr>
            <a:lvl6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6pPr>
            <a:lvl7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7pPr>
            <a:lvl8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8pPr>
            <a:lvl9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9pPr>
          </a:lstStyle>
          <a:p>
            <a:pPr algn="dist"/>
            <a:r>
              <a:rPr lang="en-US" altLang="en-US" sz="24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D</a:t>
            </a:r>
            <a:endParaRPr lang="en-US" altLang="en-US" sz="24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7" name="Text Box 10"/>
          <p:cNvSpPr txBox="1">
            <a:spLocks noChangeArrowheads="1"/>
          </p:cNvSpPr>
          <p:nvPr/>
        </p:nvSpPr>
        <p:spPr bwMode="auto">
          <a:xfrm>
            <a:off x="4228686" y="2519369"/>
            <a:ext cx="481790" cy="41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945" tIns="23972" rIns="47945" bIns="23972">
            <a:spAutoFit/>
          </a:bodyPr>
          <a:lstStyle>
            <a:lvl1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1pPr>
            <a:lvl2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2pPr>
            <a:lvl3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3pPr>
            <a:lvl4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4pPr>
            <a:lvl5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5pPr>
            <a:lvl6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6pPr>
            <a:lvl7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7pPr>
            <a:lvl8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8pPr>
            <a:lvl9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9pPr>
          </a:lstStyle>
          <a:p>
            <a:pPr algn="dist"/>
            <a:r>
              <a:rPr lang="en-US" altLang="en-US" sz="24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</a:t>
            </a:r>
            <a:endParaRPr lang="en-US" altLang="en-US" sz="24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8" name="Text Box 10"/>
          <p:cNvSpPr txBox="1">
            <a:spLocks noChangeArrowheads="1"/>
          </p:cNvSpPr>
          <p:nvPr/>
        </p:nvSpPr>
        <p:spPr bwMode="auto">
          <a:xfrm>
            <a:off x="7755850" y="2519369"/>
            <a:ext cx="481790" cy="41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945" tIns="23972" rIns="47945" bIns="23972">
            <a:spAutoFit/>
          </a:bodyPr>
          <a:lstStyle>
            <a:lvl1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1pPr>
            <a:lvl2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2pPr>
            <a:lvl3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3pPr>
            <a:lvl4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4pPr>
            <a:lvl5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5pPr>
            <a:lvl6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6pPr>
            <a:lvl7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7pPr>
            <a:lvl8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8pPr>
            <a:lvl9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9pPr>
          </a:lstStyle>
          <a:p>
            <a:pPr algn="dist"/>
            <a:r>
              <a:rPr lang="en-US" altLang="en-US" sz="24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B</a:t>
            </a:r>
            <a:endParaRPr lang="en-US" altLang="en-US" sz="24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9" name="Text Box 10"/>
          <p:cNvSpPr txBox="1">
            <a:spLocks noChangeArrowheads="1"/>
          </p:cNvSpPr>
          <p:nvPr/>
        </p:nvSpPr>
        <p:spPr bwMode="auto">
          <a:xfrm>
            <a:off x="4228686" y="3859782"/>
            <a:ext cx="481790" cy="41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945" tIns="23972" rIns="47945" bIns="23972">
            <a:spAutoFit/>
          </a:bodyPr>
          <a:lstStyle>
            <a:lvl1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1pPr>
            <a:lvl2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2pPr>
            <a:lvl3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3pPr>
            <a:lvl4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4pPr>
            <a:lvl5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5pPr>
            <a:lvl6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6pPr>
            <a:lvl7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7pPr>
            <a:lvl8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8pPr>
            <a:lvl9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9pPr>
          </a:lstStyle>
          <a:p>
            <a:pPr algn="dist"/>
            <a:r>
              <a:rPr lang="en-US" altLang="en-US" sz="24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C</a:t>
            </a:r>
            <a:endParaRPr lang="en-US" altLang="en-US" sz="24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0" name="Text Box 10"/>
          <p:cNvSpPr txBox="1">
            <a:spLocks noChangeArrowheads="1"/>
          </p:cNvSpPr>
          <p:nvPr/>
        </p:nvSpPr>
        <p:spPr bwMode="auto">
          <a:xfrm>
            <a:off x="7764559" y="3859782"/>
            <a:ext cx="481790" cy="41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945" tIns="23972" rIns="47945" bIns="23972">
            <a:spAutoFit/>
          </a:bodyPr>
          <a:lstStyle>
            <a:lvl1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1pPr>
            <a:lvl2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2pPr>
            <a:lvl3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3pPr>
            <a:lvl4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4pPr>
            <a:lvl5pPr defTabSz="1087755"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5pPr>
            <a:lvl6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6pPr>
            <a:lvl7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7pPr>
            <a:lvl8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8pPr>
            <a:lvl9pPr defTabSz="1087755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SimSun" panose="02010600030101010101" pitchFamily="2" charset="-122"/>
              </a:defRPr>
            </a:lvl9pPr>
          </a:lstStyle>
          <a:p>
            <a:pPr algn="dist"/>
            <a:r>
              <a:rPr lang="en-US" altLang="en-US" sz="24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D</a:t>
            </a:r>
            <a:endParaRPr lang="en-US" altLang="en-US" sz="24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1" name="矩形 57"/>
          <p:cNvSpPr>
            <a:spLocks noChangeArrowheads="1"/>
          </p:cNvSpPr>
          <p:nvPr/>
        </p:nvSpPr>
        <p:spPr bwMode="auto">
          <a:xfrm>
            <a:off x="4635983" y="2557722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02" name="文本框 40"/>
          <p:cNvSpPr txBox="1"/>
          <p:nvPr/>
        </p:nvSpPr>
        <p:spPr>
          <a:xfrm>
            <a:off x="4228686" y="2883440"/>
            <a:ext cx="3219750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103" name="矩形 57"/>
          <p:cNvSpPr>
            <a:spLocks noChangeArrowheads="1"/>
          </p:cNvSpPr>
          <p:nvPr/>
        </p:nvSpPr>
        <p:spPr bwMode="auto">
          <a:xfrm>
            <a:off x="8171856" y="2557722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04" name="文本框 40"/>
          <p:cNvSpPr txBox="1"/>
          <p:nvPr/>
        </p:nvSpPr>
        <p:spPr>
          <a:xfrm>
            <a:off x="7764559" y="2883440"/>
            <a:ext cx="3219750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105" name="矩形 57"/>
          <p:cNvSpPr>
            <a:spLocks noChangeArrowheads="1"/>
          </p:cNvSpPr>
          <p:nvPr/>
        </p:nvSpPr>
        <p:spPr bwMode="auto">
          <a:xfrm>
            <a:off x="4635983" y="3900028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06" name="文本框 40"/>
          <p:cNvSpPr txBox="1"/>
          <p:nvPr/>
        </p:nvSpPr>
        <p:spPr>
          <a:xfrm>
            <a:off x="4228686" y="4225746"/>
            <a:ext cx="3219750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107" name="矩形 57"/>
          <p:cNvSpPr>
            <a:spLocks noChangeArrowheads="1"/>
          </p:cNvSpPr>
          <p:nvPr/>
        </p:nvSpPr>
        <p:spPr bwMode="auto">
          <a:xfrm>
            <a:off x="8171856" y="3900028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08" name="文本框 40"/>
          <p:cNvSpPr txBox="1"/>
          <p:nvPr/>
        </p:nvSpPr>
        <p:spPr>
          <a:xfrm>
            <a:off x="7764559" y="4225746"/>
            <a:ext cx="3219750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"/>
          <p:cNvSpPr/>
          <p:nvPr/>
        </p:nvSpPr>
        <p:spPr>
          <a:xfrm>
            <a:off x="449580" y="228600"/>
            <a:ext cx="11742420" cy="64008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24610" y="2115551"/>
            <a:ext cx="2742779" cy="408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2400" b="1" i="0" u="none" strike="noStrike" kern="0" cap="none" spc="0" normalizeH="0" baseline="0" noProof="0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7" name="文本框 40"/>
          <p:cNvSpPr txBox="1"/>
          <p:nvPr/>
        </p:nvSpPr>
        <p:spPr>
          <a:xfrm>
            <a:off x="2842260" y="2940789"/>
            <a:ext cx="6507480" cy="11513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kumimoji="0" lang="en-US" altLang="ja-JP" sz="12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393903" y="2775899"/>
            <a:ext cx="1404192" cy="0"/>
          </a:xfrm>
          <a:prstGeom prst="line">
            <a:avLst/>
          </a:prstGeom>
          <a:ln w="28575">
            <a:solidFill>
              <a:srgbClr val="F1CFA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ross 14"/>
          <p:cNvSpPr/>
          <p:nvPr/>
        </p:nvSpPr>
        <p:spPr>
          <a:xfrm>
            <a:off x="5998246" y="5538833"/>
            <a:ext cx="195508" cy="195508"/>
          </a:xfrm>
          <a:prstGeom prst="plus">
            <a:avLst>
              <a:gd name="adj" fmla="val 36980"/>
            </a:avLst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464293" y="2041662"/>
            <a:ext cx="380009" cy="352372"/>
            <a:chOff x="4067176" y="4583113"/>
            <a:chExt cx="174625" cy="161925"/>
          </a:xfrm>
          <a:solidFill>
            <a:srgbClr val="F1CFA9"/>
          </a:solidFill>
        </p:grpSpPr>
        <p:sp>
          <p:nvSpPr>
            <p:cNvPr id="33" name="Freeform 324"/>
            <p:cNvSpPr/>
            <p:nvPr/>
          </p:nvSpPr>
          <p:spPr bwMode="auto">
            <a:xfrm>
              <a:off x="4067176" y="4583113"/>
              <a:ext cx="71438" cy="161925"/>
            </a:xfrm>
            <a:custGeom>
              <a:avLst/>
              <a:gdLst>
                <a:gd name="T0" fmla="*/ 0 w 118"/>
                <a:gd name="T1" fmla="*/ 147 h 265"/>
                <a:gd name="T2" fmla="*/ 0 w 118"/>
                <a:gd name="T3" fmla="*/ 150 h 265"/>
                <a:gd name="T4" fmla="*/ 0 w 118"/>
                <a:gd name="T5" fmla="*/ 248 h 265"/>
                <a:gd name="T6" fmla="*/ 17 w 118"/>
                <a:gd name="T7" fmla="*/ 265 h 265"/>
                <a:gd name="T8" fmla="*/ 101 w 118"/>
                <a:gd name="T9" fmla="*/ 265 h 265"/>
                <a:gd name="T10" fmla="*/ 118 w 118"/>
                <a:gd name="T11" fmla="*/ 248 h 265"/>
                <a:gd name="T12" fmla="*/ 118 w 118"/>
                <a:gd name="T13" fmla="*/ 150 h 265"/>
                <a:gd name="T14" fmla="*/ 101 w 118"/>
                <a:gd name="T15" fmla="*/ 133 h 265"/>
                <a:gd name="T16" fmla="*/ 70 w 118"/>
                <a:gd name="T17" fmla="*/ 133 h 265"/>
                <a:gd name="T18" fmla="*/ 71 w 118"/>
                <a:gd name="T19" fmla="*/ 133 h 265"/>
                <a:gd name="T20" fmla="*/ 118 w 118"/>
                <a:gd name="T21" fmla="*/ 59 h 265"/>
                <a:gd name="T22" fmla="*/ 118 w 118"/>
                <a:gd name="T23" fmla="*/ 0 h 265"/>
                <a:gd name="T24" fmla="*/ 0 w 118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65">
                  <a:moveTo>
                    <a:pt x="0" y="147"/>
                  </a:moveTo>
                  <a:cubicBezTo>
                    <a:pt x="0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7" y="265"/>
                    <a:pt x="17" y="265"/>
                  </a:cubicBezTo>
                  <a:cubicBezTo>
                    <a:pt x="101" y="265"/>
                    <a:pt x="101" y="265"/>
                    <a:pt x="101" y="265"/>
                  </a:cubicBezTo>
                  <a:cubicBezTo>
                    <a:pt x="111" y="265"/>
                    <a:pt x="118" y="257"/>
                    <a:pt x="118" y="248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41"/>
                    <a:pt x="111" y="133"/>
                    <a:pt x="101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1" y="83"/>
                    <a:pt x="84" y="59"/>
                    <a:pt x="118" y="59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7" y="6"/>
                    <a:pt x="1" y="73"/>
                    <a:pt x="0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34" name="Freeform 325"/>
            <p:cNvSpPr/>
            <p:nvPr/>
          </p:nvSpPr>
          <p:spPr bwMode="auto">
            <a:xfrm>
              <a:off x="4168776" y="4583113"/>
              <a:ext cx="73025" cy="161925"/>
            </a:xfrm>
            <a:custGeom>
              <a:avLst/>
              <a:gdLst>
                <a:gd name="T0" fmla="*/ 1 w 119"/>
                <a:gd name="T1" fmla="*/ 147 h 265"/>
                <a:gd name="T2" fmla="*/ 0 w 119"/>
                <a:gd name="T3" fmla="*/ 150 h 265"/>
                <a:gd name="T4" fmla="*/ 0 w 119"/>
                <a:gd name="T5" fmla="*/ 248 h 265"/>
                <a:gd name="T6" fmla="*/ 17 w 119"/>
                <a:gd name="T7" fmla="*/ 265 h 265"/>
                <a:gd name="T8" fmla="*/ 102 w 119"/>
                <a:gd name="T9" fmla="*/ 265 h 265"/>
                <a:gd name="T10" fmla="*/ 119 w 119"/>
                <a:gd name="T11" fmla="*/ 248 h 265"/>
                <a:gd name="T12" fmla="*/ 119 w 119"/>
                <a:gd name="T13" fmla="*/ 150 h 265"/>
                <a:gd name="T14" fmla="*/ 102 w 119"/>
                <a:gd name="T15" fmla="*/ 133 h 265"/>
                <a:gd name="T16" fmla="*/ 71 w 119"/>
                <a:gd name="T17" fmla="*/ 133 h 265"/>
                <a:gd name="T18" fmla="*/ 72 w 119"/>
                <a:gd name="T19" fmla="*/ 133 h 265"/>
                <a:gd name="T20" fmla="*/ 119 w 119"/>
                <a:gd name="T21" fmla="*/ 59 h 265"/>
                <a:gd name="T22" fmla="*/ 119 w 119"/>
                <a:gd name="T23" fmla="*/ 0 h 265"/>
                <a:gd name="T24" fmla="*/ 1 w 119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265">
                  <a:moveTo>
                    <a:pt x="1" y="147"/>
                  </a:moveTo>
                  <a:cubicBezTo>
                    <a:pt x="1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8" y="265"/>
                    <a:pt x="17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11" y="265"/>
                    <a:pt x="119" y="257"/>
                    <a:pt x="119" y="248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1"/>
                    <a:pt x="111" y="133"/>
                    <a:pt x="102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2" y="133"/>
                    <a:pt x="72" y="133"/>
                    <a:pt x="72" y="133"/>
                  </a:cubicBezTo>
                  <a:cubicBezTo>
                    <a:pt x="72" y="83"/>
                    <a:pt x="85" y="59"/>
                    <a:pt x="119" y="59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8" y="6"/>
                    <a:pt x="1" y="73"/>
                    <a:pt x="1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35" name="矩形 57"/>
          <p:cNvSpPr>
            <a:spLocks noChangeArrowheads="1"/>
          </p:cNvSpPr>
          <p:nvPr/>
        </p:nvSpPr>
        <p:spPr bwMode="auto">
          <a:xfrm>
            <a:off x="1909940" y="2104750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6" name="文本框 40"/>
          <p:cNvSpPr txBox="1"/>
          <p:nvPr/>
        </p:nvSpPr>
        <p:spPr>
          <a:xfrm>
            <a:off x="1363185" y="2443304"/>
            <a:ext cx="3915337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035534" y="2041662"/>
            <a:ext cx="380009" cy="352372"/>
            <a:chOff x="4067176" y="4583113"/>
            <a:chExt cx="174625" cy="161925"/>
          </a:xfrm>
          <a:solidFill>
            <a:srgbClr val="F1CFA9"/>
          </a:solidFill>
        </p:grpSpPr>
        <p:sp>
          <p:nvSpPr>
            <p:cNvPr id="38" name="Freeform 324"/>
            <p:cNvSpPr/>
            <p:nvPr/>
          </p:nvSpPr>
          <p:spPr bwMode="auto">
            <a:xfrm>
              <a:off x="4067176" y="4583113"/>
              <a:ext cx="71438" cy="161925"/>
            </a:xfrm>
            <a:custGeom>
              <a:avLst/>
              <a:gdLst>
                <a:gd name="T0" fmla="*/ 0 w 118"/>
                <a:gd name="T1" fmla="*/ 147 h 265"/>
                <a:gd name="T2" fmla="*/ 0 w 118"/>
                <a:gd name="T3" fmla="*/ 150 h 265"/>
                <a:gd name="T4" fmla="*/ 0 w 118"/>
                <a:gd name="T5" fmla="*/ 248 h 265"/>
                <a:gd name="T6" fmla="*/ 17 w 118"/>
                <a:gd name="T7" fmla="*/ 265 h 265"/>
                <a:gd name="T8" fmla="*/ 101 w 118"/>
                <a:gd name="T9" fmla="*/ 265 h 265"/>
                <a:gd name="T10" fmla="*/ 118 w 118"/>
                <a:gd name="T11" fmla="*/ 248 h 265"/>
                <a:gd name="T12" fmla="*/ 118 w 118"/>
                <a:gd name="T13" fmla="*/ 150 h 265"/>
                <a:gd name="T14" fmla="*/ 101 w 118"/>
                <a:gd name="T15" fmla="*/ 133 h 265"/>
                <a:gd name="T16" fmla="*/ 70 w 118"/>
                <a:gd name="T17" fmla="*/ 133 h 265"/>
                <a:gd name="T18" fmla="*/ 71 w 118"/>
                <a:gd name="T19" fmla="*/ 133 h 265"/>
                <a:gd name="T20" fmla="*/ 118 w 118"/>
                <a:gd name="T21" fmla="*/ 59 h 265"/>
                <a:gd name="T22" fmla="*/ 118 w 118"/>
                <a:gd name="T23" fmla="*/ 0 h 265"/>
                <a:gd name="T24" fmla="*/ 0 w 118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65">
                  <a:moveTo>
                    <a:pt x="0" y="147"/>
                  </a:moveTo>
                  <a:cubicBezTo>
                    <a:pt x="0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7" y="265"/>
                    <a:pt x="17" y="265"/>
                  </a:cubicBezTo>
                  <a:cubicBezTo>
                    <a:pt x="101" y="265"/>
                    <a:pt x="101" y="265"/>
                    <a:pt x="101" y="265"/>
                  </a:cubicBezTo>
                  <a:cubicBezTo>
                    <a:pt x="111" y="265"/>
                    <a:pt x="118" y="257"/>
                    <a:pt x="118" y="248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41"/>
                    <a:pt x="111" y="133"/>
                    <a:pt x="101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1" y="83"/>
                    <a:pt x="84" y="59"/>
                    <a:pt x="118" y="59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7" y="6"/>
                    <a:pt x="1" y="73"/>
                    <a:pt x="0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39" name="Freeform 325"/>
            <p:cNvSpPr/>
            <p:nvPr/>
          </p:nvSpPr>
          <p:spPr bwMode="auto">
            <a:xfrm>
              <a:off x="4168776" y="4583113"/>
              <a:ext cx="73025" cy="161925"/>
            </a:xfrm>
            <a:custGeom>
              <a:avLst/>
              <a:gdLst>
                <a:gd name="T0" fmla="*/ 1 w 119"/>
                <a:gd name="T1" fmla="*/ 147 h 265"/>
                <a:gd name="T2" fmla="*/ 0 w 119"/>
                <a:gd name="T3" fmla="*/ 150 h 265"/>
                <a:gd name="T4" fmla="*/ 0 w 119"/>
                <a:gd name="T5" fmla="*/ 248 h 265"/>
                <a:gd name="T6" fmla="*/ 17 w 119"/>
                <a:gd name="T7" fmla="*/ 265 h 265"/>
                <a:gd name="T8" fmla="*/ 102 w 119"/>
                <a:gd name="T9" fmla="*/ 265 h 265"/>
                <a:gd name="T10" fmla="*/ 119 w 119"/>
                <a:gd name="T11" fmla="*/ 248 h 265"/>
                <a:gd name="T12" fmla="*/ 119 w 119"/>
                <a:gd name="T13" fmla="*/ 150 h 265"/>
                <a:gd name="T14" fmla="*/ 102 w 119"/>
                <a:gd name="T15" fmla="*/ 133 h 265"/>
                <a:gd name="T16" fmla="*/ 71 w 119"/>
                <a:gd name="T17" fmla="*/ 133 h 265"/>
                <a:gd name="T18" fmla="*/ 72 w 119"/>
                <a:gd name="T19" fmla="*/ 133 h 265"/>
                <a:gd name="T20" fmla="*/ 119 w 119"/>
                <a:gd name="T21" fmla="*/ 59 h 265"/>
                <a:gd name="T22" fmla="*/ 119 w 119"/>
                <a:gd name="T23" fmla="*/ 0 h 265"/>
                <a:gd name="T24" fmla="*/ 1 w 119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265">
                  <a:moveTo>
                    <a:pt x="1" y="147"/>
                  </a:moveTo>
                  <a:cubicBezTo>
                    <a:pt x="1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8" y="265"/>
                    <a:pt x="17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11" y="265"/>
                    <a:pt x="119" y="257"/>
                    <a:pt x="119" y="248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1"/>
                    <a:pt x="111" y="133"/>
                    <a:pt x="102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2" y="133"/>
                    <a:pt x="72" y="133"/>
                    <a:pt x="72" y="133"/>
                  </a:cubicBezTo>
                  <a:cubicBezTo>
                    <a:pt x="72" y="83"/>
                    <a:pt x="85" y="59"/>
                    <a:pt x="119" y="59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8" y="6"/>
                    <a:pt x="1" y="73"/>
                    <a:pt x="1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40" name="矩形 57"/>
          <p:cNvSpPr>
            <a:spLocks noChangeArrowheads="1"/>
          </p:cNvSpPr>
          <p:nvPr/>
        </p:nvSpPr>
        <p:spPr bwMode="auto">
          <a:xfrm>
            <a:off x="7481181" y="2104750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934426" y="2443304"/>
            <a:ext cx="3915337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464293" y="3417976"/>
            <a:ext cx="380009" cy="352372"/>
            <a:chOff x="4067176" y="4583113"/>
            <a:chExt cx="174625" cy="161925"/>
          </a:xfrm>
          <a:solidFill>
            <a:srgbClr val="F1CFA9"/>
          </a:solidFill>
        </p:grpSpPr>
        <p:sp>
          <p:nvSpPr>
            <p:cNvPr id="43" name="Freeform 324"/>
            <p:cNvSpPr/>
            <p:nvPr/>
          </p:nvSpPr>
          <p:spPr bwMode="auto">
            <a:xfrm>
              <a:off x="4067176" y="4583113"/>
              <a:ext cx="71438" cy="161925"/>
            </a:xfrm>
            <a:custGeom>
              <a:avLst/>
              <a:gdLst>
                <a:gd name="T0" fmla="*/ 0 w 118"/>
                <a:gd name="T1" fmla="*/ 147 h 265"/>
                <a:gd name="T2" fmla="*/ 0 w 118"/>
                <a:gd name="T3" fmla="*/ 150 h 265"/>
                <a:gd name="T4" fmla="*/ 0 w 118"/>
                <a:gd name="T5" fmla="*/ 248 h 265"/>
                <a:gd name="T6" fmla="*/ 17 w 118"/>
                <a:gd name="T7" fmla="*/ 265 h 265"/>
                <a:gd name="T8" fmla="*/ 101 w 118"/>
                <a:gd name="T9" fmla="*/ 265 h 265"/>
                <a:gd name="T10" fmla="*/ 118 w 118"/>
                <a:gd name="T11" fmla="*/ 248 h 265"/>
                <a:gd name="T12" fmla="*/ 118 w 118"/>
                <a:gd name="T13" fmla="*/ 150 h 265"/>
                <a:gd name="T14" fmla="*/ 101 w 118"/>
                <a:gd name="T15" fmla="*/ 133 h 265"/>
                <a:gd name="T16" fmla="*/ 70 w 118"/>
                <a:gd name="T17" fmla="*/ 133 h 265"/>
                <a:gd name="T18" fmla="*/ 71 w 118"/>
                <a:gd name="T19" fmla="*/ 133 h 265"/>
                <a:gd name="T20" fmla="*/ 118 w 118"/>
                <a:gd name="T21" fmla="*/ 59 h 265"/>
                <a:gd name="T22" fmla="*/ 118 w 118"/>
                <a:gd name="T23" fmla="*/ 0 h 265"/>
                <a:gd name="T24" fmla="*/ 0 w 118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65">
                  <a:moveTo>
                    <a:pt x="0" y="147"/>
                  </a:moveTo>
                  <a:cubicBezTo>
                    <a:pt x="0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7" y="265"/>
                    <a:pt x="17" y="265"/>
                  </a:cubicBezTo>
                  <a:cubicBezTo>
                    <a:pt x="101" y="265"/>
                    <a:pt x="101" y="265"/>
                    <a:pt x="101" y="265"/>
                  </a:cubicBezTo>
                  <a:cubicBezTo>
                    <a:pt x="111" y="265"/>
                    <a:pt x="118" y="257"/>
                    <a:pt x="118" y="248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41"/>
                    <a:pt x="111" y="133"/>
                    <a:pt x="101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1" y="83"/>
                    <a:pt x="84" y="59"/>
                    <a:pt x="118" y="59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7" y="6"/>
                    <a:pt x="1" y="73"/>
                    <a:pt x="0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44" name="Freeform 325"/>
            <p:cNvSpPr/>
            <p:nvPr/>
          </p:nvSpPr>
          <p:spPr bwMode="auto">
            <a:xfrm>
              <a:off x="4168776" y="4583113"/>
              <a:ext cx="73025" cy="161925"/>
            </a:xfrm>
            <a:custGeom>
              <a:avLst/>
              <a:gdLst>
                <a:gd name="T0" fmla="*/ 1 w 119"/>
                <a:gd name="T1" fmla="*/ 147 h 265"/>
                <a:gd name="T2" fmla="*/ 0 w 119"/>
                <a:gd name="T3" fmla="*/ 150 h 265"/>
                <a:gd name="T4" fmla="*/ 0 w 119"/>
                <a:gd name="T5" fmla="*/ 248 h 265"/>
                <a:gd name="T6" fmla="*/ 17 w 119"/>
                <a:gd name="T7" fmla="*/ 265 h 265"/>
                <a:gd name="T8" fmla="*/ 102 w 119"/>
                <a:gd name="T9" fmla="*/ 265 h 265"/>
                <a:gd name="T10" fmla="*/ 119 w 119"/>
                <a:gd name="T11" fmla="*/ 248 h 265"/>
                <a:gd name="T12" fmla="*/ 119 w 119"/>
                <a:gd name="T13" fmla="*/ 150 h 265"/>
                <a:gd name="T14" fmla="*/ 102 w 119"/>
                <a:gd name="T15" fmla="*/ 133 h 265"/>
                <a:gd name="T16" fmla="*/ 71 w 119"/>
                <a:gd name="T17" fmla="*/ 133 h 265"/>
                <a:gd name="T18" fmla="*/ 72 w 119"/>
                <a:gd name="T19" fmla="*/ 133 h 265"/>
                <a:gd name="T20" fmla="*/ 119 w 119"/>
                <a:gd name="T21" fmla="*/ 59 h 265"/>
                <a:gd name="T22" fmla="*/ 119 w 119"/>
                <a:gd name="T23" fmla="*/ 0 h 265"/>
                <a:gd name="T24" fmla="*/ 1 w 119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265">
                  <a:moveTo>
                    <a:pt x="1" y="147"/>
                  </a:moveTo>
                  <a:cubicBezTo>
                    <a:pt x="1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8" y="265"/>
                    <a:pt x="17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11" y="265"/>
                    <a:pt x="119" y="257"/>
                    <a:pt x="119" y="248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1"/>
                    <a:pt x="111" y="133"/>
                    <a:pt x="102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2" y="133"/>
                    <a:pt x="72" y="133"/>
                    <a:pt x="72" y="133"/>
                  </a:cubicBezTo>
                  <a:cubicBezTo>
                    <a:pt x="72" y="83"/>
                    <a:pt x="85" y="59"/>
                    <a:pt x="119" y="59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8" y="6"/>
                    <a:pt x="1" y="73"/>
                    <a:pt x="1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45" name="矩形 57"/>
          <p:cNvSpPr>
            <a:spLocks noChangeArrowheads="1"/>
          </p:cNvSpPr>
          <p:nvPr/>
        </p:nvSpPr>
        <p:spPr bwMode="auto">
          <a:xfrm>
            <a:off x="1909940" y="3481064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46" name="文本框 40"/>
          <p:cNvSpPr txBox="1"/>
          <p:nvPr/>
        </p:nvSpPr>
        <p:spPr>
          <a:xfrm>
            <a:off x="1363185" y="3819618"/>
            <a:ext cx="3915337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7035534" y="3417976"/>
            <a:ext cx="380009" cy="352372"/>
            <a:chOff x="4067176" y="4583113"/>
            <a:chExt cx="174625" cy="161925"/>
          </a:xfrm>
          <a:solidFill>
            <a:srgbClr val="F1CFA9"/>
          </a:solidFill>
        </p:grpSpPr>
        <p:sp>
          <p:nvSpPr>
            <p:cNvPr id="48" name="Freeform 324"/>
            <p:cNvSpPr/>
            <p:nvPr/>
          </p:nvSpPr>
          <p:spPr bwMode="auto">
            <a:xfrm>
              <a:off x="4067176" y="4583113"/>
              <a:ext cx="71438" cy="161925"/>
            </a:xfrm>
            <a:custGeom>
              <a:avLst/>
              <a:gdLst>
                <a:gd name="T0" fmla="*/ 0 w 118"/>
                <a:gd name="T1" fmla="*/ 147 h 265"/>
                <a:gd name="T2" fmla="*/ 0 w 118"/>
                <a:gd name="T3" fmla="*/ 150 h 265"/>
                <a:gd name="T4" fmla="*/ 0 w 118"/>
                <a:gd name="T5" fmla="*/ 248 h 265"/>
                <a:gd name="T6" fmla="*/ 17 w 118"/>
                <a:gd name="T7" fmla="*/ 265 h 265"/>
                <a:gd name="T8" fmla="*/ 101 w 118"/>
                <a:gd name="T9" fmla="*/ 265 h 265"/>
                <a:gd name="T10" fmla="*/ 118 w 118"/>
                <a:gd name="T11" fmla="*/ 248 h 265"/>
                <a:gd name="T12" fmla="*/ 118 w 118"/>
                <a:gd name="T13" fmla="*/ 150 h 265"/>
                <a:gd name="T14" fmla="*/ 101 w 118"/>
                <a:gd name="T15" fmla="*/ 133 h 265"/>
                <a:gd name="T16" fmla="*/ 70 w 118"/>
                <a:gd name="T17" fmla="*/ 133 h 265"/>
                <a:gd name="T18" fmla="*/ 71 w 118"/>
                <a:gd name="T19" fmla="*/ 133 h 265"/>
                <a:gd name="T20" fmla="*/ 118 w 118"/>
                <a:gd name="T21" fmla="*/ 59 h 265"/>
                <a:gd name="T22" fmla="*/ 118 w 118"/>
                <a:gd name="T23" fmla="*/ 0 h 265"/>
                <a:gd name="T24" fmla="*/ 0 w 118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65">
                  <a:moveTo>
                    <a:pt x="0" y="147"/>
                  </a:moveTo>
                  <a:cubicBezTo>
                    <a:pt x="0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7" y="265"/>
                    <a:pt x="17" y="265"/>
                  </a:cubicBezTo>
                  <a:cubicBezTo>
                    <a:pt x="101" y="265"/>
                    <a:pt x="101" y="265"/>
                    <a:pt x="101" y="265"/>
                  </a:cubicBezTo>
                  <a:cubicBezTo>
                    <a:pt x="111" y="265"/>
                    <a:pt x="118" y="257"/>
                    <a:pt x="118" y="248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41"/>
                    <a:pt x="111" y="133"/>
                    <a:pt x="101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1" y="83"/>
                    <a:pt x="84" y="59"/>
                    <a:pt x="118" y="59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7" y="6"/>
                    <a:pt x="1" y="73"/>
                    <a:pt x="0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49" name="Freeform 325"/>
            <p:cNvSpPr/>
            <p:nvPr/>
          </p:nvSpPr>
          <p:spPr bwMode="auto">
            <a:xfrm>
              <a:off x="4168776" y="4583113"/>
              <a:ext cx="73025" cy="161925"/>
            </a:xfrm>
            <a:custGeom>
              <a:avLst/>
              <a:gdLst>
                <a:gd name="T0" fmla="*/ 1 w 119"/>
                <a:gd name="T1" fmla="*/ 147 h 265"/>
                <a:gd name="T2" fmla="*/ 0 w 119"/>
                <a:gd name="T3" fmla="*/ 150 h 265"/>
                <a:gd name="T4" fmla="*/ 0 w 119"/>
                <a:gd name="T5" fmla="*/ 248 h 265"/>
                <a:gd name="T6" fmla="*/ 17 w 119"/>
                <a:gd name="T7" fmla="*/ 265 h 265"/>
                <a:gd name="T8" fmla="*/ 102 w 119"/>
                <a:gd name="T9" fmla="*/ 265 h 265"/>
                <a:gd name="T10" fmla="*/ 119 w 119"/>
                <a:gd name="T11" fmla="*/ 248 h 265"/>
                <a:gd name="T12" fmla="*/ 119 w 119"/>
                <a:gd name="T13" fmla="*/ 150 h 265"/>
                <a:gd name="T14" fmla="*/ 102 w 119"/>
                <a:gd name="T15" fmla="*/ 133 h 265"/>
                <a:gd name="T16" fmla="*/ 71 w 119"/>
                <a:gd name="T17" fmla="*/ 133 h 265"/>
                <a:gd name="T18" fmla="*/ 72 w 119"/>
                <a:gd name="T19" fmla="*/ 133 h 265"/>
                <a:gd name="T20" fmla="*/ 119 w 119"/>
                <a:gd name="T21" fmla="*/ 59 h 265"/>
                <a:gd name="T22" fmla="*/ 119 w 119"/>
                <a:gd name="T23" fmla="*/ 0 h 265"/>
                <a:gd name="T24" fmla="*/ 1 w 119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265">
                  <a:moveTo>
                    <a:pt x="1" y="147"/>
                  </a:moveTo>
                  <a:cubicBezTo>
                    <a:pt x="1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8" y="265"/>
                    <a:pt x="17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11" y="265"/>
                    <a:pt x="119" y="257"/>
                    <a:pt x="119" y="248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1"/>
                    <a:pt x="111" y="133"/>
                    <a:pt x="102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2" y="133"/>
                    <a:pt x="72" y="133"/>
                    <a:pt x="72" y="133"/>
                  </a:cubicBezTo>
                  <a:cubicBezTo>
                    <a:pt x="72" y="83"/>
                    <a:pt x="85" y="59"/>
                    <a:pt x="119" y="59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8" y="6"/>
                    <a:pt x="1" y="73"/>
                    <a:pt x="1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50" name="矩形 57"/>
          <p:cNvSpPr>
            <a:spLocks noChangeArrowheads="1"/>
          </p:cNvSpPr>
          <p:nvPr/>
        </p:nvSpPr>
        <p:spPr bwMode="auto">
          <a:xfrm>
            <a:off x="7481181" y="3481064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51" name="文本框 40"/>
          <p:cNvSpPr txBox="1"/>
          <p:nvPr/>
        </p:nvSpPr>
        <p:spPr>
          <a:xfrm>
            <a:off x="6934426" y="3819618"/>
            <a:ext cx="3915337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464293" y="4794856"/>
            <a:ext cx="380009" cy="352372"/>
            <a:chOff x="4067176" y="4583113"/>
            <a:chExt cx="174625" cy="161925"/>
          </a:xfrm>
          <a:solidFill>
            <a:srgbClr val="F1CFA9"/>
          </a:solidFill>
        </p:grpSpPr>
        <p:sp>
          <p:nvSpPr>
            <p:cNvPr id="53" name="Freeform 324"/>
            <p:cNvSpPr/>
            <p:nvPr/>
          </p:nvSpPr>
          <p:spPr bwMode="auto">
            <a:xfrm>
              <a:off x="4067176" y="4583113"/>
              <a:ext cx="71438" cy="161925"/>
            </a:xfrm>
            <a:custGeom>
              <a:avLst/>
              <a:gdLst>
                <a:gd name="T0" fmla="*/ 0 w 118"/>
                <a:gd name="T1" fmla="*/ 147 h 265"/>
                <a:gd name="T2" fmla="*/ 0 w 118"/>
                <a:gd name="T3" fmla="*/ 150 h 265"/>
                <a:gd name="T4" fmla="*/ 0 w 118"/>
                <a:gd name="T5" fmla="*/ 248 h 265"/>
                <a:gd name="T6" fmla="*/ 17 w 118"/>
                <a:gd name="T7" fmla="*/ 265 h 265"/>
                <a:gd name="T8" fmla="*/ 101 w 118"/>
                <a:gd name="T9" fmla="*/ 265 h 265"/>
                <a:gd name="T10" fmla="*/ 118 w 118"/>
                <a:gd name="T11" fmla="*/ 248 h 265"/>
                <a:gd name="T12" fmla="*/ 118 w 118"/>
                <a:gd name="T13" fmla="*/ 150 h 265"/>
                <a:gd name="T14" fmla="*/ 101 w 118"/>
                <a:gd name="T15" fmla="*/ 133 h 265"/>
                <a:gd name="T16" fmla="*/ 70 w 118"/>
                <a:gd name="T17" fmla="*/ 133 h 265"/>
                <a:gd name="T18" fmla="*/ 71 w 118"/>
                <a:gd name="T19" fmla="*/ 133 h 265"/>
                <a:gd name="T20" fmla="*/ 118 w 118"/>
                <a:gd name="T21" fmla="*/ 59 h 265"/>
                <a:gd name="T22" fmla="*/ 118 w 118"/>
                <a:gd name="T23" fmla="*/ 0 h 265"/>
                <a:gd name="T24" fmla="*/ 0 w 118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65">
                  <a:moveTo>
                    <a:pt x="0" y="147"/>
                  </a:moveTo>
                  <a:cubicBezTo>
                    <a:pt x="0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7" y="265"/>
                    <a:pt x="17" y="265"/>
                  </a:cubicBezTo>
                  <a:cubicBezTo>
                    <a:pt x="101" y="265"/>
                    <a:pt x="101" y="265"/>
                    <a:pt x="101" y="265"/>
                  </a:cubicBezTo>
                  <a:cubicBezTo>
                    <a:pt x="111" y="265"/>
                    <a:pt x="118" y="257"/>
                    <a:pt x="118" y="248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41"/>
                    <a:pt x="111" y="133"/>
                    <a:pt x="101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1" y="83"/>
                    <a:pt x="84" y="59"/>
                    <a:pt x="118" y="59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7" y="6"/>
                    <a:pt x="1" y="73"/>
                    <a:pt x="0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4" name="Freeform 325"/>
            <p:cNvSpPr/>
            <p:nvPr/>
          </p:nvSpPr>
          <p:spPr bwMode="auto">
            <a:xfrm>
              <a:off x="4168776" y="4583113"/>
              <a:ext cx="73025" cy="161925"/>
            </a:xfrm>
            <a:custGeom>
              <a:avLst/>
              <a:gdLst>
                <a:gd name="T0" fmla="*/ 1 w 119"/>
                <a:gd name="T1" fmla="*/ 147 h 265"/>
                <a:gd name="T2" fmla="*/ 0 w 119"/>
                <a:gd name="T3" fmla="*/ 150 h 265"/>
                <a:gd name="T4" fmla="*/ 0 w 119"/>
                <a:gd name="T5" fmla="*/ 248 h 265"/>
                <a:gd name="T6" fmla="*/ 17 w 119"/>
                <a:gd name="T7" fmla="*/ 265 h 265"/>
                <a:gd name="T8" fmla="*/ 102 w 119"/>
                <a:gd name="T9" fmla="*/ 265 h 265"/>
                <a:gd name="T10" fmla="*/ 119 w 119"/>
                <a:gd name="T11" fmla="*/ 248 h 265"/>
                <a:gd name="T12" fmla="*/ 119 w 119"/>
                <a:gd name="T13" fmla="*/ 150 h 265"/>
                <a:gd name="T14" fmla="*/ 102 w 119"/>
                <a:gd name="T15" fmla="*/ 133 h 265"/>
                <a:gd name="T16" fmla="*/ 71 w 119"/>
                <a:gd name="T17" fmla="*/ 133 h 265"/>
                <a:gd name="T18" fmla="*/ 72 w 119"/>
                <a:gd name="T19" fmla="*/ 133 h 265"/>
                <a:gd name="T20" fmla="*/ 119 w 119"/>
                <a:gd name="T21" fmla="*/ 59 h 265"/>
                <a:gd name="T22" fmla="*/ 119 w 119"/>
                <a:gd name="T23" fmla="*/ 0 h 265"/>
                <a:gd name="T24" fmla="*/ 1 w 119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265">
                  <a:moveTo>
                    <a:pt x="1" y="147"/>
                  </a:moveTo>
                  <a:cubicBezTo>
                    <a:pt x="1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8" y="265"/>
                    <a:pt x="17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11" y="265"/>
                    <a:pt x="119" y="257"/>
                    <a:pt x="119" y="248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1"/>
                    <a:pt x="111" y="133"/>
                    <a:pt x="102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2" y="133"/>
                    <a:pt x="72" y="133"/>
                    <a:pt x="72" y="133"/>
                  </a:cubicBezTo>
                  <a:cubicBezTo>
                    <a:pt x="72" y="83"/>
                    <a:pt x="85" y="59"/>
                    <a:pt x="119" y="59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8" y="6"/>
                    <a:pt x="1" y="73"/>
                    <a:pt x="1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55" name="矩形 57"/>
          <p:cNvSpPr>
            <a:spLocks noChangeArrowheads="1"/>
          </p:cNvSpPr>
          <p:nvPr/>
        </p:nvSpPr>
        <p:spPr bwMode="auto">
          <a:xfrm>
            <a:off x="1909940" y="4857944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56" name="文本框 40"/>
          <p:cNvSpPr txBox="1"/>
          <p:nvPr/>
        </p:nvSpPr>
        <p:spPr>
          <a:xfrm>
            <a:off x="1363185" y="5196498"/>
            <a:ext cx="3915337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7035534" y="4794856"/>
            <a:ext cx="380009" cy="352372"/>
            <a:chOff x="4067176" y="4583113"/>
            <a:chExt cx="174625" cy="161925"/>
          </a:xfrm>
          <a:solidFill>
            <a:srgbClr val="F1CFA9"/>
          </a:solidFill>
        </p:grpSpPr>
        <p:sp>
          <p:nvSpPr>
            <p:cNvPr id="58" name="Freeform 324"/>
            <p:cNvSpPr/>
            <p:nvPr/>
          </p:nvSpPr>
          <p:spPr bwMode="auto">
            <a:xfrm>
              <a:off x="4067176" y="4583113"/>
              <a:ext cx="71438" cy="161925"/>
            </a:xfrm>
            <a:custGeom>
              <a:avLst/>
              <a:gdLst>
                <a:gd name="T0" fmla="*/ 0 w 118"/>
                <a:gd name="T1" fmla="*/ 147 h 265"/>
                <a:gd name="T2" fmla="*/ 0 w 118"/>
                <a:gd name="T3" fmla="*/ 150 h 265"/>
                <a:gd name="T4" fmla="*/ 0 w 118"/>
                <a:gd name="T5" fmla="*/ 248 h 265"/>
                <a:gd name="T6" fmla="*/ 17 w 118"/>
                <a:gd name="T7" fmla="*/ 265 h 265"/>
                <a:gd name="T8" fmla="*/ 101 w 118"/>
                <a:gd name="T9" fmla="*/ 265 h 265"/>
                <a:gd name="T10" fmla="*/ 118 w 118"/>
                <a:gd name="T11" fmla="*/ 248 h 265"/>
                <a:gd name="T12" fmla="*/ 118 w 118"/>
                <a:gd name="T13" fmla="*/ 150 h 265"/>
                <a:gd name="T14" fmla="*/ 101 w 118"/>
                <a:gd name="T15" fmla="*/ 133 h 265"/>
                <a:gd name="T16" fmla="*/ 70 w 118"/>
                <a:gd name="T17" fmla="*/ 133 h 265"/>
                <a:gd name="T18" fmla="*/ 71 w 118"/>
                <a:gd name="T19" fmla="*/ 133 h 265"/>
                <a:gd name="T20" fmla="*/ 118 w 118"/>
                <a:gd name="T21" fmla="*/ 59 h 265"/>
                <a:gd name="T22" fmla="*/ 118 w 118"/>
                <a:gd name="T23" fmla="*/ 0 h 265"/>
                <a:gd name="T24" fmla="*/ 0 w 118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65">
                  <a:moveTo>
                    <a:pt x="0" y="147"/>
                  </a:moveTo>
                  <a:cubicBezTo>
                    <a:pt x="0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7" y="265"/>
                    <a:pt x="17" y="265"/>
                  </a:cubicBezTo>
                  <a:cubicBezTo>
                    <a:pt x="101" y="265"/>
                    <a:pt x="101" y="265"/>
                    <a:pt x="101" y="265"/>
                  </a:cubicBezTo>
                  <a:cubicBezTo>
                    <a:pt x="111" y="265"/>
                    <a:pt x="118" y="257"/>
                    <a:pt x="118" y="248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41"/>
                    <a:pt x="111" y="133"/>
                    <a:pt x="101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1" y="83"/>
                    <a:pt x="84" y="59"/>
                    <a:pt x="118" y="59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7" y="6"/>
                    <a:pt x="1" y="73"/>
                    <a:pt x="0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9" name="Freeform 325"/>
            <p:cNvSpPr/>
            <p:nvPr/>
          </p:nvSpPr>
          <p:spPr bwMode="auto">
            <a:xfrm>
              <a:off x="4168776" y="4583113"/>
              <a:ext cx="73025" cy="161925"/>
            </a:xfrm>
            <a:custGeom>
              <a:avLst/>
              <a:gdLst>
                <a:gd name="T0" fmla="*/ 1 w 119"/>
                <a:gd name="T1" fmla="*/ 147 h 265"/>
                <a:gd name="T2" fmla="*/ 0 w 119"/>
                <a:gd name="T3" fmla="*/ 150 h 265"/>
                <a:gd name="T4" fmla="*/ 0 w 119"/>
                <a:gd name="T5" fmla="*/ 248 h 265"/>
                <a:gd name="T6" fmla="*/ 17 w 119"/>
                <a:gd name="T7" fmla="*/ 265 h 265"/>
                <a:gd name="T8" fmla="*/ 102 w 119"/>
                <a:gd name="T9" fmla="*/ 265 h 265"/>
                <a:gd name="T10" fmla="*/ 119 w 119"/>
                <a:gd name="T11" fmla="*/ 248 h 265"/>
                <a:gd name="T12" fmla="*/ 119 w 119"/>
                <a:gd name="T13" fmla="*/ 150 h 265"/>
                <a:gd name="T14" fmla="*/ 102 w 119"/>
                <a:gd name="T15" fmla="*/ 133 h 265"/>
                <a:gd name="T16" fmla="*/ 71 w 119"/>
                <a:gd name="T17" fmla="*/ 133 h 265"/>
                <a:gd name="T18" fmla="*/ 72 w 119"/>
                <a:gd name="T19" fmla="*/ 133 h 265"/>
                <a:gd name="T20" fmla="*/ 119 w 119"/>
                <a:gd name="T21" fmla="*/ 59 h 265"/>
                <a:gd name="T22" fmla="*/ 119 w 119"/>
                <a:gd name="T23" fmla="*/ 0 h 265"/>
                <a:gd name="T24" fmla="*/ 1 w 119"/>
                <a:gd name="T25" fmla="*/ 14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265">
                  <a:moveTo>
                    <a:pt x="1" y="147"/>
                  </a:moveTo>
                  <a:cubicBezTo>
                    <a:pt x="1" y="148"/>
                    <a:pt x="0" y="149"/>
                    <a:pt x="0" y="15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57"/>
                    <a:pt x="8" y="265"/>
                    <a:pt x="17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11" y="265"/>
                    <a:pt x="119" y="257"/>
                    <a:pt x="119" y="248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1"/>
                    <a:pt x="111" y="133"/>
                    <a:pt x="102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2" y="133"/>
                    <a:pt x="72" y="133"/>
                    <a:pt x="72" y="133"/>
                  </a:cubicBezTo>
                  <a:cubicBezTo>
                    <a:pt x="72" y="83"/>
                    <a:pt x="85" y="59"/>
                    <a:pt x="119" y="59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8" y="6"/>
                    <a:pt x="1" y="73"/>
                    <a:pt x="1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60" name="矩形 57"/>
          <p:cNvSpPr>
            <a:spLocks noChangeArrowheads="1"/>
          </p:cNvSpPr>
          <p:nvPr/>
        </p:nvSpPr>
        <p:spPr bwMode="auto">
          <a:xfrm>
            <a:off x="7481181" y="4857944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61" name="文本框 40"/>
          <p:cNvSpPr txBox="1"/>
          <p:nvPr/>
        </p:nvSpPr>
        <p:spPr>
          <a:xfrm>
            <a:off x="6934426" y="5196498"/>
            <a:ext cx="3915337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57"/>
          <p:cNvSpPr>
            <a:spLocks noChangeArrowheads="1"/>
          </p:cNvSpPr>
          <p:nvPr/>
        </p:nvSpPr>
        <p:spPr bwMode="auto">
          <a:xfrm>
            <a:off x="2065018" y="4069928"/>
            <a:ext cx="8042912" cy="14452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LEOPARD</a:t>
            </a:r>
            <a:endParaRPr lang="en-US" altLang="zh-CN" sz="8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3" name="矩形 57"/>
          <p:cNvSpPr>
            <a:spLocks noChangeArrowheads="1"/>
          </p:cNvSpPr>
          <p:nvPr/>
        </p:nvSpPr>
        <p:spPr bwMode="auto">
          <a:xfrm>
            <a:off x="4750677" y="1495409"/>
            <a:ext cx="430244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en-US" altLang="ja-JP" sz="3600" b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3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4" name="文本框 40"/>
          <p:cNvSpPr txBox="1"/>
          <p:nvPr/>
        </p:nvSpPr>
        <p:spPr>
          <a:xfrm>
            <a:off x="4750435" y="2228850"/>
            <a:ext cx="62096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
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lang="ja-JP" altLang="en-US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kern="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kern="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084070" y="1495409"/>
            <a:ext cx="2487588" cy="24875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QR code</a:t>
            </a:r>
            <a:endParaRPr lang="en-US" altLang="zh-CN" sz="24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47" y="5448600"/>
            <a:ext cx="385962" cy="385964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60" y="5483502"/>
            <a:ext cx="320266" cy="316160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40" y="5471183"/>
            <a:ext cx="340796" cy="340798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59" y="5568813"/>
            <a:ext cx="145538" cy="145538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90" y="5460918"/>
            <a:ext cx="361326" cy="361328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79" y="5568813"/>
            <a:ext cx="145538" cy="145538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69" y="5568813"/>
            <a:ext cx="145538" cy="145538"/>
          </a:xfrm>
          <a:prstGeom prst="rect">
            <a:avLst/>
          </a:prstGeom>
        </p:spPr>
      </p:pic>
      <p:grpSp>
        <p:nvGrpSpPr>
          <p:cNvPr id="91" name="组合 90"/>
          <p:cNvGrpSpPr/>
          <p:nvPr/>
        </p:nvGrpSpPr>
        <p:grpSpPr>
          <a:xfrm>
            <a:off x="2362200" y="1996676"/>
            <a:ext cx="7467600" cy="2831992"/>
            <a:chOff x="1197428" y="1212051"/>
            <a:chExt cx="9797144" cy="3715442"/>
          </a:xfrm>
        </p:grpSpPr>
        <p:sp>
          <p:nvSpPr>
            <p:cNvPr id="92" name="矩形 91"/>
            <p:cNvSpPr/>
            <p:nvPr/>
          </p:nvSpPr>
          <p:spPr>
            <a:xfrm>
              <a:off x="1197428" y="1212051"/>
              <a:ext cx="9797144" cy="3715442"/>
            </a:xfrm>
            <a:prstGeom prst="rect">
              <a:avLst/>
            </a:prstGeom>
            <a:noFill/>
            <a:ln w="19050">
              <a:solidFill>
                <a:srgbClr val="F1C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1402204" y="1393371"/>
              <a:ext cx="9383487" cy="3352802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 t="-35000" b="-65000"/>
              </a:stretch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94" name="矩形 57"/>
          <p:cNvSpPr>
            <a:spLocks noChangeArrowheads="1"/>
          </p:cNvSpPr>
          <p:nvPr/>
        </p:nvSpPr>
        <p:spPr bwMode="auto">
          <a:xfrm>
            <a:off x="2934605" y="5932029"/>
            <a:ext cx="1243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600" b="1" i="0" u="none" strike="noStrike" kern="0" cap="none" spc="0" normalizeH="0" baseline="0" dirty="0">
                <a:ln>
                  <a:noFill/>
                </a:ln>
                <a:solidFill>
                  <a:srgbClr val="EAD0B0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kumimoji="0" lang="en-US" altLang="ja-JP" sz="1600" b="1" i="0" u="none" strike="noStrike" kern="0" cap="none" spc="0" normalizeH="0" baseline="0" dirty="0">
              <a:ln>
                <a:noFill/>
              </a:ln>
              <a:solidFill>
                <a:srgbClr val="EAD0B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95" name="矩形 57"/>
          <p:cNvSpPr>
            <a:spLocks noChangeArrowheads="1"/>
          </p:cNvSpPr>
          <p:nvPr/>
        </p:nvSpPr>
        <p:spPr bwMode="auto">
          <a:xfrm>
            <a:off x="4629690" y="5932029"/>
            <a:ext cx="1243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600" b="1" i="0" u="none" strike="noStrike" kern="0" cap="none" spc="0" normalizeH="0" baseline="0" dirty="0">
                <a:ln>
                  <a:noFill/>
                </a:ln>
                <a:solidFill>
                  <a:srgbClr val="EAD0B0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kumimoji="0" lang="en-US" altLang="ja-JP" sz="1600" b="1" i="0" u="none" strike="noStrike" kern="0" cap="none" spc="0" normalizeH="0" baseline="0" dirty="0">
              <a:ln>
                <a:noFill/>
              </a:ln>
              <a:solidFill>
                <a:srgbClr val="EAD0B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96" name="矩形 57"/>
          <p:cNvSpPr>
            <a:spLocks noChangeArrowheads="1"/>
          </p:cNvSpPr>
          <p:nvPr/>
        </p:nvSpPr>
        <p:spPr bwMode="auto">
          <a:xfrm>
            <a:off x="6304245" y="5932029"/>
            <a:ext cx="1243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600" b="1" i="0" u="none" strike="noStrike" kern="0" cap="none" spc="0" normalizeH="0" baseline="0" dirty="0">
                <a:ln>
                  <a:noFill/>
                </a:ln>
                <a:solidFill>
                  <a:srgbClr val="EAD0B0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kumimoji="0" lang="en-US" altLang="ja-JP" sz="1600" b="1" i="0" u="none" strike="noStrike" kern="0" cap="none" spc="0" normalizeH="0" baseline="0" dirty="0">
              <a:ln>
                <a:noFill/>
              </a:ln>
              <a:solidFill>
                <a:srgbClr val="EAD0B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97" name="矩形 57"/>
          <p:cNvSpPr>
            <a:spLocks noChangeArrowheads="1"/>
          </p:cNvSpPr>
          <p:nvPr/>
        </p:nvSpPr>
        <p:spPr bwMode="auto">
          <a:xfrm>
            <a:off x="8001380" y="5932029"/>
            <a:ext cx="1243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600" b="1" i="0" u="none" strike="noStrike" kern="0" cap="none" spc="0" normalizeH="0" baseline="0" dirty="0">
                <a:ln>
                  <a:noFill/>
                </a:ln>
                <a:solidFill>
                  <a:srgbClr val="EAD0B0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kumimoji="0" lang="en-US" altLang="ja-JP" sz="1600" b="1" i="0" u="none" strike="noStrike" kern="0" cap="none" spc="0" normalizeH="0" baseline="0" dirty="0">
              <a:ln>
                <a:noFill/>
              </a:ln>
              <a:solidFill>
                <a:srgbClr val="EAD0B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98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9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9"/>
          <p:cNvSpPr/>
          <p:nvPr/>
        </p:nvSpPr>
        <p:spPr>
          <a:xfrm>
            <a:off x="4627562" y="677863"/>
            <a:ext cx="2936875" cy="5468937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5" name="组合 3"/>
          <p:cNvGrpSpPr/>
          <p:nvPr/>
        </p:nvGrpSpPr>
        <p:grpSpPr bwMode="auto">
          <a:xfrm>
            <a:off x="5915024" y="3200400"/>
            <a:ext cx="361950" cy="366713"/>
            <a:chOff x="6992" y="3670"/>
            <a:chExt cx="426" cy="432"/>
          </a:xfrm>
        </p:grpSpPr>
        <p:sp>
          <p:nvSpPr>
            <p:cNvPr id="6" name="Oval 6"/>
            <p:cNvSpPr/>
            <p:nvPr/>
          </p:nvSpPr>
          <p:spPr>
            <a:xfrm>
              <a:off x="6992" y="3670"/>
              <a:ext cx="428" cy="4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1735" noProof="1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grpSp>
          <p:nvGrpSpPr>
            <p:cNvPr id="7" name="Group 12"/>
            <p:cNvGrpSpPr/>
            <p:nvPr/>
          </p:nvGrpSpPr>
          <p:grpSpPr>
            <a:xfrm>
              <a:off x="7083" y="3799"/>
              <a:ext cx="244" cy="174"/>
              <a:chOff x="4362884" y="1304483"/>
              <a:chExt cx="466712" cy="331938"/>
            </a:xfrm>
            <a:solidFill>
              <a:schemeClr val="bg1"/>
            </a:solidFill>
          </p:grpSpPr>
          <p:sp>
            <p:nvSpPr>
              <p:cNvPr id="8" name="Freeform 32"/>
              <p:cNvSpPr/>
              <p:nvPr/>
            </p:nvSpPr>
            <p:spPr bwMode="auto">
              <a:xfrm>
                <a:off x="4362884" y="1366877"/>
                <a:ext cx="466712" cy="269544"/>
              </a:xfrm>
              <a:custGeom>
                <a:avLst/>
                <a:gdLst>
                  <a:gd name="T0" fmla="*/ 0 w 187"/>
                  <a:gd name="T1" fmla="*/ 0 h 108"/>
                  <a:gd name="T2" fmla="*/ 0 w 187"/>
                  <a:gd name="T3" fmla="*/ 108 h 108"/>
                  <a:gd name="T4" fmla="*/ 187 w 187"/>
                  <a:gd name="T5" fmla="*/ 108 h 108"/>
                  <a:gd name="T6" fmla="*/ 187 w 187"/>
                  <a:gd name="T7" fmla="*/ 0 h 108"/>
                  <a:gd name="T8" fmla="*/ 94 w 187"/>
                  <a:gd name="T9" fmla="*/ 67 h 108"/>
                  <a:gd name="T10" fmla="*/ 0 w 187"/>
                  <a:gd name="T1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108">
                    <a:moveTo>
                      <a:pt x="0" y="0"/>
                    </a:moveTo>
                    <a:lnTo>
                      <a:pt x="0" y="108"/>
                    </a:lnTo>
                    <a:lnTo>
                      <a:pt x="187" y="108"/>
                    </a:lnTo>
                    <a:lnTo>
                      <a:pt x="187" y="0"/>
                    </a:lnTo>
                    <a:lnTo>
                      <a:pt x="94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C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en-US" sz="24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</a:endParaRPr>
              </a:p>
            </p:txBody>
          </p:sp>
          <p:sp>
            <p:nvSpPr>
              <p:cNvPr id="9" name="Freeform 33"/>
              <p:cNvSpPr/>
              <p:nvPr/>
            </p:nvSpPr>
            <p:spPr bwMode="auto">
              <a:xfrm>
                <a:off x="4362884" y="1304483"/>
                <a:ext cx="466712" cy="192176"/>
              </a:xfrm>
              <a:custGeom>
                <a:avLst/>
                <a:gdLst>
                  <a:gd name="T0" fmla="*/ 187 w 187"/>
                  <a:gd name="T1" fmla="*/ 9 h 77"/>
                  <a:gd name="T2" fmla="*/ 187 w 187"/>
                  <a:gd name="T3" fmla="*/ 0 h 77"/>
                  <a:gd name="T4" fmla="*/ 0 w 187"/>
                  <a:gd name="T5" fmla="*/ 0 h 77"/>
                  <a:gd name="T6" fmla="*/ 0 w 187"/>
                  <a:gd name="T7" fmla="*/ 10 h 77"/>
                  <a:gd name="T8" fmla="*/ 94 w 187"/>
                  <a:gd name="T9" fmla="*/ 77 h 77"/>
                  <a:gd name="T10" fmla="*/ 187 w 187"/>
                  <a:gd name="T11" fmla="*/ 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77">
                    <a:moveTo>
                      <a:pt x="187" y="9"/>
                    </a:moveTo>
                    <a:lnTo>
                      <a:pt x="187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94" y="77"/>
                    </a:lnTo>
                    <a:lnTo>
                      <a:pt x="187" y="9"/>
                    </a:lnTo>
                    <a:close/>
                  </a:path>
                </a:pathLst>
              </a:custGeom>
              <a:solidFill>
                <a:srgbClr val="F1C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en-US" sz="24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</a:endParaRPr>
              </a:p>
            </p:txBody>
          </p:sp>
        </p:grpSp>
      </p:grpSp>
      <p:grpSp>
        <p:nvGrpSpPr>
          <p:cNvPr id="10" name="组合 5"/>
          <p:cNvGrpSpPr/>
          <p:nvPr/>
        </p:nvGrpSpPr>
        <p:grpSpPr bwMode="auto">
          <a:xfrm>
            <a:off x="5915024" y="2228850"/>
            <a:ext cx="361950" cy="366713"/>
            <a:chOff x="6992" y="2569"/>
            <a:chExt cx="426" cy="432"/>
          </a:xfrm>
        </p:grpSpPr>
        <p:sp>
          <p:nvSpPr>
            <p:cNvPr id="11" name="Oval 4"/>
            <p:cNvSpPr/>
            <p:nvPr/>
          </p:nvSpPr>
          <p:spPr>
            <a:xfrm>
              <a:off x="6992" y="2569"/>
              <a:ext cx="428" cy="4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1735" noProof="1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grpSp>
          <p:nvGrpSpPr>
            <p:cNvPr id="12" name="Group 15"/>
            <p:cNvGrpSpPr/>
            <p:nvPr/>
          </p:nvGrpSpPr>
          <p:grpSpPr>
            <a:xfrm>
              <a:off x="7105" y="2689"/>
              <a:ext cx="201" cy="192"/>
              <a:chOff x="4417791" y="3086470"/>
              <a:chExt cx="441754" cy="421788"/>
            </a:xfrm>
            <a:solidFill>
              <a:schemeClr val="bg1"/>
            </a:solidFill>
          </p:grpSpPr>
          <p:sp>
            <p:nvSpPr>
              <p:cNvPr id="13" name="Freeform 64"/>
              <p:cNvSpPr>
                <a:spLocks noEditPoints="1"/>
              </p:cNvSpPr>
              <p:nvPr/>
            </p:nvSpPr>
            <p:spPr bwMode="auto">
              <a:xfrm>
                <a:off x="4417791" y="3086470"/>
                <a:ext cx="441754" cy="421788"/>
              </a:xfrm>
              <a:custGeom>
                <a:avLst/>
                <a:gdLst>
                  <a:gd name="T0" fmla="*/ 125 w 133"/>
                  <a:gd name="T1" fmla="*/ 0 h 127"/>
                  <a:gd name="T2" fmla="*/ 9 w 133"/>
                  <a:gd name="T3" fmla="*/ 0 h 127"/>
                  <a:gd name="T4" fmla="*/ 0 w 133"/>
                  <a:gd name="T5" fmla="*/ 9 h 127"/>
                  <a:gd name="T6" fmla="*/ 0 w 133"/>
                  <a:gd name="T7" fmla="*/ 91 h 127"/>
                  <a:gd name="T8" fmla="*/ 9 w 133"/>
                  <a:gd name="T9" fmla="*/ 100 h 127"/>
                  <a:gd name="T10" fmla="*/ 53 w 133"/>
                  <a:gd name="T11" fmla="*/ 100 h 127"/>
                  <a:gd name="T12" fmla="*/ 40 w 133"/>
                  <a:gd name="T13" fmla="*/ 118 h 127"/>
                  <a:gd name="T14" fmla="*/ 40 w 133"/>
                  <a:gd name="T15" fmla="*/ 127 h 127"/>
                  <a:gd name="T16" fmla="*/ 53 w 133"/>
                  <a:gd name="T17" fmla="*/ 127 h 127"/>
                  <a:gd name="T18" fmla="*/ 80 w 133"/>
                  <a:gd name="T19" fmla="*/ 127 h 127"/>
                  <a:gd name="T20" fmla="*/ 94 w 133"/>
                  <a:gd name="T21" fmla="*/ 127 h 127"/>
                  <a:gd name="T22" fmla="*/ 94 w 133"/>
                  <a:gd name="T23" fmla="*/ 118 h 127"/>
                  <a:gd name="T24" fmla="*/ 80 w 133"/>
                  <a:gd name="T25" fmla="*/ 100 h 127"/>
                  <a:gd name="T26" fmla="*/ 125 w 133"/>
                  <a:gd name="T27" fmla="*/ 100 h 127"/>
                  <a:gd name="T28" fmla="*/ 133 w 133"/>
                  <a:gd name="T29" fmla="*/ 91 h 127"/>
                  <a:gd name="T30" fmla="*/ 133 w 133"/>
                  <a:gd name="T31" fmla="*/ 9 h 127"/>
                  <a:gd name="T32" fmla="*/ 125 w 133"/>
                  <a:gd name="T33" fmla="*/ 0 h 127"/>
                  <a:gd name="T34" fmla="*/ 60 w 133"/>
                  <a:gd name="T35" fmla="*/ 89 h 127"/>
                  <a:gd name="T36" fmla="*/ 67 w 133"/>
                  <a:gd name="T37" fmla="*/ 82 h 127"/>
                  <a:gd name="T38" fmla="*/ 75 w 133"/>
                  <a:gd name="T39" fmla="*/ 89 h 127"/>
                  <a:gd name="T40" fmla="*/ 67 w 133"/>
                  <a:gd name="T41" fmla="*/ 97 h 127"/>
                  <a:gd name="T42" fmla="*/ 60 w 133"/>
                  <a:gd name="T43" fmla="*/ 89 h 127"/>
                  <a:gd name="T44" fmla="*/ 124 w 133"/>
                  <a:gd name="T45" fmla="*/ 79 h 127"/>
                  <a:gd name="T46" fmla="*/ 10 w 133"/>
                  <a:gd name="T47" fmla="*/ 79 h 127"/>
                  <a:gd name="T48" fmla="*/ 10 w 133"/>
                  <a:gd name="T49" fmla="*/ 10 h 127"/>
                  <a:gd name="T50" fmla="*/ 124 w 133"/>
                  <a:gd name="T51" fmla="*/ 10 h 127"/>
                  <a:gd name="T52" fmla="*/ 124 w 133"/>
                  <a:gd name="T53" fmla="*/ 79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3" h="127">
                    <a:moveTo>
                      <a:pt x="125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6"/>
                      <a:pt x="4" y="100"/>
                      <a:pt x="9" y="100"/>
                    </a:cubicBezTo>
                    <a:cubicBezTo>
                      <a:pt x="53" y="100"/>
                      <a:pt x="53" y="100"/>
                      <a:pt x="53" y="100"/>
                    </a:cubicBezTo>
                    <a:cubicBezTo>
                      <a:pt x="53" y="100"/>
                      <a:pt x="55" y="118"/>
                      <a:pt x="40" y="118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53" y="127"/>
                      <a:pt x="53" y="127"/>
                      <a:pt x="53" y="127"/>
                    </a:cubicBezTo>
                    <a:cubicBezTo>
                      <a:pt x="80" y="127"/>
                      <a:pt x="80" y="127"/>
                      <a:pt x="80" y="127"/>
                    </a:cubicBezTo>
                    <a:cubicBezTo>
                      <a:pt x="94" y="127"/>
                      <a:pt x="94" y="127"/>
                      <a:pt x="94" y="127"/>
                    </a:cubicBezTo>
                    <a:cubicBezTo>
                      <a:pt x="94" y="118"/>
                      <a:pt x="94" y="118"/>
                      <a:pt x="94" y="118"/>
                    </a:cubicBezTo>
                    <a:cubicBezTo>
                      <a:pt x="78" y="118"/>
                      <a:pt x="80" y="100"/>
                      <a:pt x="80" y="100"/>
                    </a:cubicBezTo>
                    <a:cubicBezTo>
                      <a:pt x="125" y="100"/>
                      <a:pt x="125" y="100"/>
                      <a:pt x="125" y="100"/>
                    </a:cubicBezTo>
                    <a:cubicBezTo>
                      <a:pt x="129" y="100"/>
                      <a:pt x="133" y="96"/>
                      <a:pt x="133" y="91"/>
                    </a:cubicBezTo>
                    <a:cubicBezTo>
                      <a:pt x="133" y="9"/>
                      <a:pt x="133" y="9"/>
                      <a:pt x="133" y="9"/>
                    </a:cubicBezTo>
                    <a:cubicBezTo>
                      <a:pt x="133" y="4"/>
                      <a:pt x="129" y="0"/>
                      <a:pt x="125" y="0"/>
                    </a:cubicBezTo>
                    <a:close/>
                    <a:moveTo>
                      <a:pt x="60" y="89"/>
                    </a:moveTo>
                    <a:cubicBezTo>
                      <a:pt x="60" y="85"/>
                      <a:pt x="63" y="82"/>
                      <a:pt x="67" y="82"/>
                    </a:cubicBezTo>
                    <a:cubicBezTo>
                      <a:pt x="72" y="82"/>
                      <a:pt x="75" y="85"/>
                      <a:pt x="75" y="89"/>
                    </a:cubicBezTo>
                    <a:cubicBezTo>
                      <a:pt x="75" y="94"/>
                      <a:pt x="72" y="97"/>
                      <a:pt x="67" y="97"/>
                    </a:cubicBezTo>
                    <a:cubicBezTo>
                      <a:pt x="63" y="97"/>
                      <a:pt x="60" y="94"/>
                      <a:pt x="60" y="89"/>
                    </a:cubicBezTo>
                    <a:close/>
                    <a:moveTo>
                      <a:pt x="124" y="79"/>
                    </a:moveTo>
                    <a:cubicBezTo>
                      <a:pt x="10" y="79"/>
                      <a:pt x="10" y="79"/>
                      <a:pt x="10" y="7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4" y="10"/>
                      <a:pt x="124" y="10"/>
                      <a:pt x="124" y="10"/>
                    </a:cubicBezTo>
                    <a:lnTo>
                      <a:pt x="124" y="79"/>
                    </a:lnTo>
                    <a:close/>
                  </a:path>
                </a:pathLst>
              </a:custGeom>
              <a:solidFill>
                <a:srgbClr val="F1CFA9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endParaRPr lang="en-US" sz="24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</a:endParaRPr>
              </a:p>
            </p:txBody>
          </p:sp>
          <p:sp>
            <p:nvSpPr>
              <p:cNvPr id="14" name="Oval 65"/>
              <p:cNvSpPr>
                <a:spLocks noChangeArrowheads="1"/>
              </p:cNvSpPr>
              <p:nvPr/>
            </p:nvSpPr>
            <p:spPr bwMode="auto">
              <a:xfrm>
                <a:off x="4627437" y="3365998"/>
                <a:ext cx="29949" cy="32446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endParaRPr lang="en-US" sz="24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</a:endParaRPr>
              </a:p>
            </p:txBody>
          </p:sp>
        </p:grpSp>
      </p:grpSp>
      <p:grpSp>
        <p:nvGrpSpPr>
          <p:cNvPr id="15" name="组合 1"/>
          <p:cNvGrpSpPr/>
          <p:nvPr/>
        </p:nvGrpSpPr>
        <p:grpSpPr bwMode="auto">
          <a:xfrm>
            <a:off x="5915024" y="5145088"/>
            <a:ext cx="361950" cy="366712"/>
            <a:chOff x="6991" y="5811"/>
            <a:chExt cx="428" cy="432"/>
          </a:xfrm>
        </p:grpSpPr>
        <p:sp>
          <p:nvSpPr>
            <p:cNvPr id="16" name="Oval 8"/>
            <p:cNvSpPr/>
            <p:nvPr/>
          </p:nvSpPr>
          <p:spPr>
            <a:xfrm>
              <a:off x="6991" y="5811"/>
              <a:ext cx="430" cy="4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1735" noProof="1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7" name="Freeform 5"/>
            <p:cNvSpPr>
              <a:spLocks noChangeArrowheads="1"/>
            </p:cNvSpPr>
            <p:nvPr/>
          </p:nvSpPr>
          <p:spPr bwMode="auto">
            <a:xfrm>
              <a:off x="7124" y="5880"/>
              <a:ext cx="164" cy="294"/>
            </a:xfrm>
            <a:custGeom>
              <a:avLst/>
              <a:gdLst>
                <a:gd name="T0" fmla="*/ 173 w 173"/>
                <a:gd name="T1" fmla="*/ 0 h 309"/>
                <a:gd name="T2" fmla="*/ 124 w 173"/>
                <a:gd name="T3" fmla="*/ 0 h 309"/>
                <a:gd name="T4" fmla="*/ 50 w 173"/>
                <a:gd name="T5" fmla="*/ 80 h 309"/>
                <a:gd name="T6" fmla="*/ 50 w 173"/>
                <a:gd name="T7" fmla="*/ 68 h 309"/>
                <a:gd name="T8" fmla="*/ 50 w 173"/>
                <a:gd name="T9" fmla="*/ 68 h 309"/>
                <a:gd name="T10" fmla="*/ 50 w 173"/>
                <a:gd name="T11" fmla="*/ 99 h 309"/>
                <a:gd name="T12" fmla="*/ 50 w 173"/>
                <a:gd name="T13" fmla="*/ 111 h 309"/>
                <a:gd name="T14" fmla="*/ 0 w 173"/>
                <a:gd name="T15" fmla="*/ 111 h 309"/>
                <a:gd name="T16" fmla="*/ 0 w 173"/>
                <a:gd name="T17" fmla="*/ 99 h 309"/>
                <a:gd name="T18" fmla="*/ 0 w 173"/>
                <a:gd name="T19" fmla="*/ 160 h 309"/>
                <a:gd name="T20" fmla="*/ 50 w 173"/>
                <a:gd name="T21" fmla="*/ 160 h 309"/>
                <a:gd name="T22" fmla="*/ 50 w 173"/>
                <a:gd name="T23" fmla="*/ 309 h 309"/>
                <a:gd name="T24" fmla="*/ 112 w 173"/>
                <a:gd name="T25" fmla="*/ 309 h 309"/>
                <a:gd name="T26" fmla="*/ 112 w 173"/>
                <a:gd name="T27" fmla="*/ 160 h 309"/>
                <a:gd name="T28" fmla="*/ 173 w 173"/>
                <a:gd name="T29" fmla="*/ 160 h 309"/>
                <a:gd name="T30" fmla="*/ 173 w 173"/>
                <a:gd name="T31" fmla="*/ 111 h 309"/>
                <a:gd name="T32" fmla="*/ 112 w 173"/>
                <a:gd name="T33" fmla="*/ 111 h 309"/>
                <a:gd name="T34" fmla="*/ 112 w 173"/>
                <a:gd name="T35" fmla="*/ 99 h 309"/>
                <a:gd name="T36" fmla="*/ 112 w 173"/>
                <a:gd name="T37" fmla="*/ 67 h 309"/>
                <a:gd name="T38" fmla="*/ 124 w 173"/>
                <a:gd name="T39" fmla="*/ 49 h 309"/>
                <a:gd name="T40" fmla="*/ 173 w 173"/>
                <a:gd name="T41" fmla="*/ 49 h 309"/>
                <a:gd name="T42" fmla="*/ 173 w 173"/>
                <a:gd name="T43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3" h="309">
                  <a:moveTo>
                    <a:pt x="173" y="0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83" y="0"/>
                    <a:pt x="50" y="36"/>
                    <a:pt x="50" y="80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0" y="309"/>
                    <a:pt x="50" y="309"/>
                    <a:pt x="50" y="309"/>
                  </a:cubicBezTo>
                  <a:cubicBezTo>
                    <a:pt x="112" y="309"/>
                    <a:pt x="112" y="309"/>
                    <a:pt x="112" y="309"/>
                  </a:cubicBezTo>
                  <a:cubicBezTo>
                    <a:pt x="112" y="160"/>
                    <a:pt x="112" y="160"/>
                    <a:pt x="112" y="160"/>
                  </a:cubicBezTo>
                  <a:cubicBezTo>
                    <a:pt x="173" y="160"/>
                    <a:pt x="173" y="160"/>
                    <a:pt x="173" y="160"/>
                  </a:cubicBezTo>
                  <a:cubicBezTo>
                    <a:pt x="173" y="111"/>
                    <a:pt x="173" y="111"/>
                    <a:pt x="173" y="111"/>
                  </a:cubicBezTo>
                  <a:cubicBezTo>
                    <a:pt x="112" y="111"/>
                    <a:pt x="112" y="111"/>
                    <a:pt x="112" y="111"/>
                  </a:cubicBezTo>
                  <a:cubicBezTo>
                    <a:pt x="112" y="99"/>
                    <a:pt x="112" y="99"/>
                    <a:pt x="112" y="99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57"/>
                    <a:pt x="118" y="49"/>
                    <a:pt x="124" y="49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3" y="0"/>
                    <a:pt x="173" y="0"/>
                    <a:pt x="173" y="0"/>
                  </a:cubicBezTo>
                </a:path>
              </a:pathLst>
            </a:custGeom>
            <a:solidFill>
              <a:srgbClr val="F1C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18" name="组合 2"/>
          <p:cNvGrpSpPr/>
          <p:nvPr/>
        </p:nvGrpSpPr>
        <p:grpSpPr bwMode="auto">
          <a:xfrm>
            <a:off x="5915024" y="4173538"/>
            <a:ext cx="361950" cy="365125"/>
            <a:chOff x="6992" y="4729"/>
            <a:chExt cx="426" cy="432"/>
          </a:xfrm>
        </p:grpSpPr>
        <p:sp>
          <p:nvSpPr>
            <p:cNvPr id="19" name="Oval 7"/>
            <p:cNvSpPr/>
            <p:nvPr/>
          </p:nvSpPr>
          <p:spPr>
            <a:xfrm>
              <a:off x="6992" y="4729"/>
              <a:ext cx="428" cy="43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1735" noProof="1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0" name="Freeform 6"/>
            <p:cNvSpPr>
              <a:spLocks noChangeArrowheads="1"/>
            </p:cNvSpPr>
            <p:nvPr/>
          </p:nvSpPr>
          <p:spPr bwMode="auto">
            <a:xfrm>
              <a:off x="7083" y="4843"/>
              <a:ext cx="245" cy="204"/>
            </a:xfrm>
            <a:custGeom>
              <a:avLst/>
              <a:gdLst>
                <a:gd name="T0" fmla="*/ 0 w 345"/>
                <a:gd name="T1" fmla="*/ 109 h 287"/>
                <a:gd name="T2" fmla="*/ 39 w 345"/>
                <a:gd name="T3" fmla="*/ 105 h 287"/>
                <a:gd name="T4" fmla="*/ 2 w 345"/>
                <a:gd name="T5" fmla="*/ 83 h 287"/>
                <a:gd name="T6" fmla="*/ 42 w 345"/>
                <a:gd name="T7" fmla="*/ 88 h 287"/>
                <a:gd name="T8" fmla="*/ 44 w 345"/>
                <a:gd name="T9" fmla="*/ 80 h 287"/>
                <a:gd name="T10" fmla="*/ 117 w 345"/>
                <a:gd name="T11" fmla="*/ 22 h 287"/>
                <a:gd name="T12" fmla="*/ 109 w 345"/>
                <a:gd name="T13" fmla="*/ 19 h 287"/>
                <a:gd name="T14" fmla="*/ 88 w 345"/>
                <a:gd name="T15" fmla="*/ 7 h 287"/>
                <a:gd name="T16" fmla="*/ 121 w 345"/>
                <a:gd name="T17" fmla="*/ 14 h 287"/>
                <a:gd name="T18" fmla="*/ 103 w 345"/>
                <a:gd name="T19" fmla="*/ 0 h 287"/>
                <a:gd name="T20" fmla="*/ 130 w 345"/>
                <a:gd name="T21" fmla="*/ 13 h 287"/>
                <a:gd name="T22" fmla="*/ 125 w 345"/>
                <a:gd name="T23" fmla="*/ 2 h 287"/>
                <a:gd name="T24" fmla="*/ 179 w 345"/>
                <a:gd name="T25" fmla="*/ 86 h 287"/>
                <a:gd name="T26" fmla="*/ 205 w 345"/>
                <a:gd name="T27" fmla="*/ 65 h 287"/>
                <a:gd name="T28" fmla="*/ 293 w 345"/>
                <a:gd name="T29" fmla="*/ 26 h 287"/>
                <a:gd name="T30" fmla="*/ 264 w 345"/>
                <a:gd name="T31" fmla="*/ 69 h 287"/>
                <a:gd name="T32" fmla="*/ 285 w 345"/>
                <a:gd name="T33" fmla="*/ 72 h 287"/>
                <a:gd name="T34" fmla="*/ 246 w 345"/>
                <a:gd name="T35" fmla="*/ 106 h 287"/>
                <a:gd name="T36" fmla="*/ 270 w 345"/>
                <a:gd name="T37" fmla="*/ 115 h 287"/>
                <a:gd name="T38" fmla="*/ 228 w 345"/>
                <a:gd name="T39" fmla="*/ 136 h 287"/>
                <a:gd name="T40" fmla="*/ 217 w 345"/>
                <a:gd name="T41" fmla="*/ 165 h 287"/>
                <a:gd name="T42" fmla="*/ 345 w 345"/>
                <a:gd name="T43" fmla="*/ 169 h 287"/>
                <a:gd name="T44" fmla="*/ 41 w 345"/>
                <a:gd name="T45" fmla="*/ 125 h 287"/>
                <a:gd name="T46" fmla="*/ 0 w 345"/>
                <a:gd name="T47" fmla="*/ 10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5" h="287">
                  <a:moveTo>
                    <a:pt x="0" y="109"/>
                  </a:moveTo>
                  <a:cubicBezTo>
                    <a:pt x="12" y="111"/>
                    <a:pt x="30" y="109"/>
                    <a:pt x="39" y="105"/>
                  </a:cubicBezTo>
                  <a:cubicBezTo>
                    <a:pt x="20" y="104"/>
                    <a:pt x="7" y="95"/>
                    <a:pt x="2" y="83"/>
                  </a:cubicBezTo>
                  <a:cubicBezTo>
                    <a:pt x="9" y="87"/>
                    <a:pt x="30" y="92"/>
                    <a:pt x="42" y="88"/>
                  </a:cubicBezTo>
                  <a:cubicBezTo>
                    <a:pt x="43" y="85"/>
                    <a:pt x="44" y="82"/>
                    <a:pt x="44" y="80"/>
                  </a:cubicBezTo>
                  <a:cubicBezTo>
                    <a:pt x="53" y="46"/>
                    <a:pt x="85" y="19"/>
                    <a:pt x="117" y="22"/>
                  </a:cubicBezTo>
                  <a:cubicBezTo>
                    <a:pt x="115" y="21"/>
                    <a:pt x="112" y="20"/>
                    <a:pt x="109" y="19"/>
                  </a:cubicBezTo>
                  <a:cubicBezTo>
                    <a:pt x="106" y="18"/>
                    <a:pt x="85" y="15"/>
                    <a:pt x="88" y="7"/>
                  </a:cubicBezTo>
                  <a:cubicBezTo>
                    <a:pt x="91" y="1"/>
                    <a:pt x="117" y="12"/>
                    <a:pt x="121" y="14"/>
                  </a:cubicBezTo>
                  <a:cubicBezTo>
                    <a:pt x="115" y="11"/>
                    <a:pt x="104" y="7"/>
                    <a:pt x="103" y="0"/>
                  </a:cubicBezTo>
                  <a:cubicBezTo>
                    <a:pt x="113" y="1"/>
                    <a:pt x="123" y="6"/>
                    <a:pt x="130" y="13"/>
                  </a:cubicBezTo>
                  <a:cubicBezTo>
                    <a:pt x="127" y="10"/>
                    <a:pt x="125" y="6"/>
                    <a:pt x="125" y="2"/>
                  </a:cubicBezTo>
                  <a:cubicBezTo>
                    <a:pt x="151" y="19"/>
                    <a:pt x="166" y="53"/>
                    <a:pt x="179" y="86"/>
                  </a:cubicBezTo>
                  <a:cubicBezTo>
                    <a:pt x="189" y="76"/>
                    <a:pt x="197" y="69"/>
                    <a:pt x="205" y="65"/>
                  </a:cubicBezTo>
                  <a:cubicBezTo>
                    <a:pt x="227" y="53"/>
                    <a:pt x="253" y="41"/>
                    <a:pt x="293" y="26"/>
                  </a:cubicBezTo>
                  <a:cubicBezTo>
                    <a:pt x="295" y="39"/>
                    <a:pt x="287" y="57"/>
                    <a:pt x="264" y="69"/>
                  </a:cubicBezTo>
                  <a:cubicBezTo>
                    <a:pt x="269" y="68"/>
                    <a:pt x="278" y="70"/>
                    <a:pt x="285" y="72"/>
                  </a:cubicBezTo>
                  <a:cubicBezTo>
                    <a:pt x="282" y="87"/>
                    <a:pt x="272" y="100"/>
                    <a:pt x="246" y="106"/>
                  </a:cubicBezTo>
                  <a:cubicBezTo>
                    <a:pt x="258" y="107"/>
                    <a:pt x="264" y="109"/>
                    <a:pt x="270" y="115"/>
                  </a:cubicBezTo>
                  <a:cubicBezTo>
                    <a:pt x="265" y="126"/>
                    <a:pt x="251" y="139"/>
                    <a:pt x="228" y="136"/>
                  </a:cubicBezTo>
                  <a:cubicBezTo>
                    <a:pt x="254" y="147"/>
                    <a:pt x="238" y="169"/>
                    <a:pt x="217" y="165"/>
                  </a:cubicBezTo>
                  <a:cubicBezTo>
                    <a:pt x="254" y="203"/>
                    <a:pt x="311" y="201"/>
                    <a:pt x="345" y="169"/>
                  </a:cubicBezTo>
                  <a:cubicBezTo>
                    <a:pt x="258" y="287"/>
                    <a:pt x="69" y="239"/>
                    <a:pt x="41" y="125"/>
                  </a:cubicBezTo>
                  <a:cubicBezTo>
                    <a:pt x="20" y="125"/>
                    <a:pt x="8" y="118"/>
                    <a:pt x="0" y="109"/>
                  </a:cubicBezTo>
                  <a:close/>
                </a:path>
              </a:pathLst>
            </a:custGeom>
            <a:solidFill>
              <a:srgbClr val="F1C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21" name="Text Box 10"/>
          <p:cNvSpPr txBox="1"/>
          <p:nvPr/>
        </p:nvSpPr>
        <p:spPr>
          <a:xfrm>
            <a:off x="5055393" y="2692400"/>
            <a:ext cx="2081213" cy="246221"/>
          </a:xfrm>
          <a:prstGeom prst="rect">
            <a:avLst/>
          </a:prstGeom>
          <a:noFill/>
          <a:ln w="9525">
            <a:noFill/>
          </a:ln>
        </p:spPr>
        <p:txBody>
          <a:bodyPr lIns="60960" tIns="30480" rIns="60960" bIns="30480">
            <a:spAutoFit/>
          </a:bodyPr>
          <a:lstStyle/>
          <a:p>
            <a:pPr algn="ctr" defTabSz="1087755"/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</a:rPr>
              <a:t>www.leopard.com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</a:endParaRPr>
          </a:p>
        </p:txBody>
      </p:sp>
      <p:sp>
        <p:nvSpPr>
          <p:cNvPr id="22" name="Text Box 10"/>
          <p:cNvSpPr txBox="1"/>
          <p:nvPr/>
        </p:nvSpPr>
        <p:spPr>
          <a:xfrm>
            <a:off x="5004593" y="3651250"/>
            <a:ext cx="2182813" cy="246221"/>
          </a:xfrm>
          <a:prstGeom prst="rect">
            <a:avLst/>
          </a:prstGeom>
          <a:noFill/>
          <a:ln w="9525">
            <a:noFill/>
          </a:ln>
        </p:spPr>
        <p:txBody>
          <a:bodyPr lIns="60960" tIns="30480" rIns="60960" bIns="30480">
            <a:spAutoFit/>
          </a:bodyPr>
          <a:lstStyle/>
          <a:p>
            <a:pPr algn="ctr" defTabSz="1087755"/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</a:rPr>
              <a:t>admin@leopard.com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</a:endParaRPr>
          </a:p>
        </p:txBody>
      </p:sp>
      <p:sp>
        <p:nvSpPr>
          <p:cNvPr id="23" name="Text Box 10"/>
          <p:cNvSpPr txBox="1"/>
          <p:nvPr/>
        </p:nvSpPr>
        <p:spPr>
          <a:xfrm>
            <a:off x="5311774" y="4608513"/>
            <a:ext cx="1568450" cy="246221"/>
          </a:xfrm>
          <a:prstGeom prst="rect">
            <a:avLst/>
          </a:prstGeom>
          <a:noFill/>
          <a:ln w="9525">
            <a:noFill/>
          </a:ln>
        </p:spPr>
        <p:txBody>
          <a:bodyPr lIns="60960" tIns="30480" rIns="60960" bIns="30480">
            <a:spAutoFit/>
          </a:bodyPr>
          <a:lstStyle/>
          <a:p>
            <a:pPr algn="ctr" defTabSz="1087755"/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</a:rPr>
              <a:t>@</a:t>
            </a:r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Arial" panose="020B0604020202090204" pitchFamily="34" charset="0"/>
              </a:rPr>
              <a:t>leopard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4" name="Text Box 10"/>
          <p:cNvSpPr txBox="1"/>
          <p:nvPr/>
        </p:nvSpPr>
        <p:spPr>
          <a:xfrm>
            <a:off x="5311774" y="5567363"/>
            <a:ext cx="1568450" cy="246221"/>
          </a:xfrm>
          <a:prstGeom prst="rect">
            <a:avLst/>
          </a:prstGeom>
          <a:noFill/>
          <a:ln w="9525">
            <a:noFill/>
          </a:ln>
        </p:spPr>
        <p:txBody>
          <a:bodyPr lIns="60960" tIns="30480" rIns="60960" bIns="30480">
            <a:spAutoFit/>
          </a:bodyPr>
          <a:lstStyle/>
          <a:p>
            <a:pPr algn="ctr" defTabSz="1087755"/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Arial" panose="020B0604020202090204" pitchFamily="34" charset="0"/>
              </a:rPr>
              <a:t>leopard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Arial" panose="020B0604020202090204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4813070" y="1016000"/>
            <a:ext cx="2471174" cy="6771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dist" defTabSz="1087755"/>
            <a:r>
              <a:rPr lang="en-US" altLang="en-CA" sz="4000" spc="-15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Calibri" panose="020F0502020204030204" pitchFamily="34" charset="0"/>
              </a:rPr>
              <a:t>CONTACT</a:t>
            </a:r>
            <a:endParaRPr lang="en-US" altLang="en-CA" sz="4000" spc="-15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35681" y="-3175"/>
            <a:ext cx="5920638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" name="矩形 57"/>
          <p:cNvSpPr>
            <a:spLocks noChangeArrowheads="1"/>
          </p:cNvSpPr>
          <p:nvPr/>
        </p:nvSpPr>
        <p:spPr bwMode="auto">
          <a:xfrm>
            <a:off x="4572174" y="2714249"/>
            <a:ext cx="30476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THANKS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矩形 57"/>
          <p:cNvSpPr>
            <a:spLocks noChangeArrowheads="1"/>
          </p:cNvSpPr>
          <p:nvPr/>
        </p:nvSpPr>
        <p:spPr bwMode="auto">
          <a:xfrm>
            <a:off x="5421084" y="1925514"/>
            <a:ext cx="13498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2024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5" name="矩形 57"/>
          <p:cNvSpPr>
            <a:spLocks noChangeArrowheads="1"/>
          </p:cNvSpPr>
          <p:nvPr/>
        </p:nvSpPr>
        <p:spPr bwMode="auto">
          <a:xfrm>
            <a:off x="3766457" y="3889041"/>
            <a:ext cx="4659086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text，and briefly explain your point of view
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67412" y="3441504"/>
            <a:ext cx="3052414" cy="177800"/>
            <a:chOff x="1624013" y="3170238"/>
            <a:chExt cx="8939212" cy="520700"/>
          </a:xfrm>
          <a:solidFill>
            <a:srgbClr val="F1CFA9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5145088" y="3170238"/>
              <a:ext cx="1893888" cy="520700"/>
            </a:xfrm>
            <a:custGeom>
              <a:avLst/>
              <a:gdLst>
                <a:gd name="T0" fmla="*/ 425 w 447"/>
                <a:gd name="T1" fmla="*/ 20 h 120"/>
                <a:gd name="T2" fmla="*/ 325 w 447"/>
                <a:gd name="T3" fmla="*/ 31 h 120"/>
                <a:gd name="T4" fmla="*/ 323 w 447"/>
                <a:gd name="T5" fmla="*/ 35 h 120"/>
                <a:gd name="T6" fmla="*/ 279 w 447"/>
                <a:gd name="T7" fmla="*/ 51 h 120"/>
                <a:gd name="T8" fmla="*/ 281 w 447"/>
                <a:gd name="T9" fmla="*/ 13 h 120"/>
                <a:gd name="T10" fmla="*/ 253 w 447"/>
                <a:gd name="T11" fmla="*/ 13 h 120"/>
                <a:gd name="T12" fmla="*/ 256 w 447"/>
                <a:gd name="T13" fmla="*/ 31 h 120"/>
                <a:gd name="T14" fmla="*/ 223 w 447"/>
                <a:gd name="T15" fmla="*/ 66 h 120"/>
                <a:gd name="T16" fmla="*/ 190 w 447"/>
                <a:gd name="T17" fmla="*/ 31 h 120"/>
                <a:gd name="T18" fmla="*/ 194 w 447"/>
                <a:gd name="T19" fmla="*/ 13 h 120"/>
                <a:gd name="T20" fmla="*/ 166 w 447"/>
                <a:gd name="T21" fmla="*/ 13 h 120"/>
                <a:gd name="T22" fmla="*/ 168 w 447"/>
                <a:gd name="T23" fmla="*/ 51 h 120"/>
                <a:gd name="T24" fmla="*/ 124 w 447"/>
                <a:gd name="T25" fmla="*/ 35 h 120"/>
                <a:gd name="T26" fmla="*/ 122 w 447"/>
                <a:gd name="T27" fmla="*/ 31 h 120"/>
                <a:gd name="T28" fmla="*/ 22 w 447"/>
                <a:gd name="T29" fmla="*/ 20 h 120"/>
                <a:gd name="T30" fmla="*/ 24 w 447"/>
                <a:gd name="T31" fmla="*/ 99 h 120"/>
                <a:gd name="T32" fmla="*/ 25 w 447"/>
                <a:gd name="T33" fmla="*/ 100 h 120"/>
                <a:gd name="T34" fmla="*/ 96 w 447"/>
                <a:gd name="T35" fmla="*/ 119 h 120"/>
                <a:gd name="T36" fmla="*/ 151 w 447"/>
                <a:gd name="T37" fmla="*/ 103 h 120"/>
                <a:gd name="T38" fmla="*/ 160 w 447"/>
                <a:gd name="T39" fmla="*/ 97 h 120"/>
                <a:gd name="T40" fmla="*/ 287 w 447"/>
                <a:gd name="T41" fmla="*/ 97 h 120"/>
                <a:gd name="T42" fmla="*/ 296 w 447"/>
                <a:gd name="T43" fmla="*/ 103 h 120"/>
                <a:gd name="T44" fmla="*/ 351 w 447"/>
                <a:gd name="T45" fmla="*/ 119 h 120"/>
                <a:gd name="T46" fmla="*/ 422 w 447"/>
                <a:gd name="T47" fmla="*/ 100 h 120"/>
                <a:gd name="T48" fmla="*/ 423 w 447"/>
                <a:gd name="T49" fmla="*/ 99 h 120"/>
                <a:gd name="T50" fmla="*/ 116 w 447"/>
                <a:gd name="T51" fmla="*/ 58 h 120"/>
                <a:gd name="T52" fmla="*/ 109 w 447"/>
                <a:gd name="T53" fmla="*/ 40 h 120"/>
                <a:gd name="T54" fmla="*/ 116 w 447"/>
                <a:gd name="T55" fmla="*/ 58 h 120"/>
                <a:gd name="T56" fmla="*/ 32 w 447"/>
                <a:gd name="T57" fmla="*/ 94 h 120"/>
                <a:gd name="T58" fmla="*/ 30 w 447"/>
                <a:gd name="T59" fmla="*/ 25 h 120"/>
                <a:gd name="T60" fmla="*/ 114 w 447"/>
                <a:gd name="T61" fmla="*/ 30 h 120"/>
                <a:gd name="T62" fmla="*/ 113 w 447"/>
                <a:gd name="T63" fmla="*/ 63 h 120"/>
                <a:gd name="T64" fmla="*/ 92 w 447"/>
                <a:gd name="T65" fmla="*/ 77 h 120"/>
                <a:gd name="T66" fmla="*/ 117 w 447"/>
                <a:gd name="T67" fmla="*/ 64 h 120"/>
                <a:gd name="T68" fmla="*/ 134 w 447"/>
                <a:gd name="T69" fmla="*/ 66 h 120"/>
                <a:gd name="T70" fmla="*/ 179 w 447"/>
                <a:gd name="T71" fmla="*/ 27 h 120"/>
                <a:gd name="T72" fmla="*/ 185 w 447"/>
                <a:gd name="T73" fmla="*/ 26 h 120"/>
                <a:gd name="T74" fmla="*/ 121 w 447"/>
                <a:gd name="T75" fmla="*/ 107 h 120"/>
                <a:gd name="T76" fmla="*/ 267 w 447"/>
                <a:gd name="T77" fmla="*/ 75 h 120"/>
                <a:gd name="T78" fmla="*/ 223 w 447"/>
                <a:gd name="T79" fmla="*/ 89 h 120"/>
                <a:gd name="T80" fmla="*/ 180 w 447"/>
                <a:gd name="T81" fmla="*/ 75 h 120"/>
                <a:gd name="T82" fmla="*/ 223 w 447"/>
                <a:gd name="T83" fmla="*/ 74 h 120"/>
                <a:gd name="T84" fmla="*/ 338 w 447"/>
                <a:gd name="T85" fmla="*/ 40 h 120"/>
                <a:gd name="T86" fmla="*/ 331 w 447"/>
                <a:gd name="T87" fmla="*/ 58 h 120"/>
                <a:gd name="T88" fmla="*/ 338 w 447"/>
                <a:gd name="T89" fmla="*/ 40 h 120"/>
                <a:gd name="T90" fmla="*/ 415 w 447"/>
                <a:gd name="T91" fmla="*/ 94 h 120"/>
                <a:gd name="T92" fmla="*/ 261 w 447"/>
                <a:gd name="T93" fmla="*/ 42 h 120"/>
                <a:gd name="T94" fmla="*/ 267 w 447"/>
                <a:gd name="T95" fmla="*/ 27 h 120"/>
                <a:gd name="T96" fmla="*/ 272 w 447"/>
                <a:gd name="T97" fmla="*/ 44 h 120"/>
                <a:gd name="T98" fmla="*/ 323 w 447"/>
                <a:gd name="T99" fmla="*/ 66 h 120"/>
                <a:gd name="T100" fmla="*/ 334 w 447"/>
                <a:gd name="T101" fmla="*/ 69 h 120"/>
                <a:gd name="T102" fmla="*/ 393 w 447"/>
                <a:gd name="T103" fmla="*/ 66 h 120"/>
                <a:gd name="T104" fmla="*/ 349 w 447"/>
                <a:gd name="T105" fmla="*/ 46 h 120"/>
                <a:gd name="T106" fmla="*/ 374 w 447"/>
                <a:gd name="T107" fmla="*/ 12 h 120"/>
                <a:gd name="T108" fmla="*/ 435 w 447"/>
                <a:gd name="T109" fmla="*/ 6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7" h="120">
                  <a:moveTo>
                    <a:pt x="447" y="58"/>
                  </a:moveTo>
                  <a:cubicBezTo>
                    <a:pt x="446" y="42"/>
                    <a:pt x="437" y="29"/>
                    <a:pt x="425" y="20"/>
                  </a:cubicBezTo>
                  <a:cubicBezTo>
                    <a:pt x="400" y="2"/>
                    <a:pt x="362" y="0"/>
                    <a:pt x="336" y="18"/>
                  </a:cubicBezTo>
                  <a:cubicBezTo>
                    <a:pt x="332" y="22"/>
                    <a:pt x="328" y="26"/>
                    <a:pt x="325" y="31"/>
                  </a:cubicBezTo>
                  <a:cubicBezTo>
                    <a:pt x="324" y="33"/>
                    <a:pt x="321" y="33"/>
                    <a:pt x="319" y="35"/>
                  </a:cubicBezTo>
                  <a:cubicBezTo>
                    <a:pt x="318" y="37"/>
                    <a:pt x="321" y="36"/>
                    <a:pt x="323" y="35"/>
                  </a:cubicBezTo>
                  <a:cubicBezTo>
                    <a:pt x="319" y="44"/>
                    <a:pt x="321" y="53"/>
                    <a:pt x="326" y="60"/>
                  </a:cubicBezTo>
                  <a:cubicBezTo>
                    <a:pt x="310" y="65"/>
                    <a:pt x="290" y="63"/>
                    <a:pt x="279" y="51"/>
                  </a:cubicBezTo>
                  <a:cubicBezTo>
                    <a:pt x="272" y="44"/>
                    <a:pt x="269" y="36"/>
                    <a:pt x="270" y="27"/>
                  </a:cubicBezTo>
                  <a:cubicBezTo>
                    <a:pt x="276" y="26"/>
                    <a:pt x="281" y="20"/>
                    <a:pt x="281" y="13"/>
                  </a:cubicBezTo>
                  <a:cubicBezTo>
                    <a:pt x="281" y="6"/>
                    <a:pt x="275" y="0"/>
                    <a:pt x="267" y="0"/>
                  </a:cubicBezTo>
                  <a:cubicBezTo>
                    <a:pt x="259" y="0"/>
                    <a:pt x="253" y="6"/>
                    <a:pt x="253" y="13"/>
                  </a:cubicBezTo>
                  <a:cubicBezTo>
                    <a:pt x="253" y="18"/>
                    <a:pt x="255" y="21"/>
                    <a:pt x="258" y="24"/>
                  </a:cubicBezTo>
                  <a:cubicBezTo>
                    <a:pt x="257" y="26"/>
                    <a:pt x="257" y="28"/>
                    <a:pt x="256" y="31"/>
                  </a:cubicBezTo>
                  <a:cubicBezTo>
                    <a:pt x="254" y="43"/>
                    <a:pt x="256" y="55"/>
                    <a:pt x="262" y="66"/>
                  </a:cubicBezTo>
                  <a:cubicBezTo>
                    <a:pt x="223" y="66"/>
                    <a:pt x="223" y="66"/>
                    <a:pt x="223" y="66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90" y="55"/>
                    <a:pt x="192" y="43"/>
                    <a:pt x="190" y="31"/>
                  </a:cubicBezTo>
                  <a:cubicBezTo>
                    <a:pt x="190" y="28"/>
                    <a:pt x="190" y="26"/>
                    <a:pt x="189" y="24"/>
                  </a:cubicBezTo>
                  <a:cubicBezTo>
                    <a:pt x="192" y="21"/>
                    <a:pt x="194" y="18"/>
                    <a:pt x="194" y="13"/>
                  </a:cubicBezTo>
                  <a:cubicBezTo>
                    <a:pt x="194" y="6"/>
                    <a:pt x="188" y="0"/>
                    <a:pt x="180" y="0"/>
                  </a:cubicBezTo>
                  <a:cubicBezTo>
                    <a:pt x="172" y="0"/>
                    <a:pt x="166" y="6"/>
                    <a:pt x="166" y="13"/>
                  </a:cubicBezTo>
                  <a:cubicBezTo>
                    <a:pt x="166" y="20"/>
                    <a:pt x="171" y="26"/>
                    <a:pt x="177" y="27"/>
                  </a:cubicBezTo>
                  <a:cubicBezTo>
                    <a:pt x="177" y="36"/>
                    <a:pt x="175" y="44"/>
                    <a:pt x="168" y="51"/>
                  </a:cubicBezTo>
                  <a:cubicBezTo>
                    <a:pt x="157" y="63"/>
                    <a:pt x="136" y="65"/>
                    <a:pt x="121" y="60"/>
                  </a:cubicBezTo>
                  <a:cubicBezTo>
                    <a:pt x="126" y="53"/>
                    <a:pt x="127" y="44"/>
                    <a:pt x="124" y="35"/>
                  </a:cubicBezTo>
                  <a:cubicBezTo>
                    <a:pt x="125" y="36"/>
                    <a:pt x="129" y="37"/>
                    <a:pt x="128" y="35"/>
                  </a:cubicBezTo>
                  <a:cubicBezTo>
                    <a:pt x="126" y="33"/>
                    <a:pt x="123" y="33"/>
                    <a:pt x="122" y="31"/>
                  </a:cubicBezTo>
                  <a:cubicBezTo>
                    <a:pt x="119" y="26"/>
                    <a:pt x="115" y="22"/>
                    <a:pt x="111" y="18"/>
                  </a:cubicBezTo>
                  <a:cubicBezTo>
                    <a:pt x="85" y="0"/>
                    <a:pt x="47" y="2"/>
                    <a:pt x="22" y="20"/>
                  </a:cubicBezTo>
                  <a:cubicBezTo>
                    <a:pt x="10" y="29"/>
                    <a:pt x="1" y="42"/>
                    <a:pt x="0" y="58"/>
                  </a:cubicBezTo>
                  <a:cubicBezTo>
                    <a:pt x="0" y="75"/>
                    <a:pt x="10" y="89"/>
                    <a:pt x="24" y="99"/>
                  </a:cubicBezTo>
                  <a:cubicBezTo>
                    <a:pt x="23" y="98"/>
                    <a:pt x="23" y="98"/>
                    <a:pt x="22" y="98"/>
                  </a:cubicBezTo>
                  <a:cubicBezTo>
                    <a:pt x="23" y="99"/>
                    <a:pt x="24" y="99"/>
                    <a:pt x="25" y="100"/>
                  </a:cubicBezTo>
                  <a:cubicBezTo>
                    <a:pt x="25" y="100"/>
                    <a:pt x="25" y="99"/>
                    <a:pt x="24" y="99"/>
                  </a:cubicBezTo>
                  <a:cubicBezTo>
                    <a:pt x="45" y="114"/>
                    <a:pt x="71" y="120"/>
                    <a:pt x="96" y="119"/>
                  </a:cubicBezTo>
                  <a:cubicBezTo>
                    <a:pt x="109" y="118"/>
                    <a:pt x="121" y="116"/>
                    <a:pt x="133" y="111"/>
                  </a:cubicBezTo>
                  <a:cubicBezTo>
                    <a:pt x="139" y="109"/>
                    <a:pt x="145" y="106"/>
                    <a:pt x="151" y="103"/>
                  </a:cubicBezTo>
                  <a:cubicBezTo>
                    <a:pt x="153" y="101"/>
                    <a:pt x="156" y="100"/>
                    <a:pt x="158" y="98"/>
                  </a:cubicBezTo>
                  <a:cubicBezTo>
                    <a:pt x="159" y="97"/>
                    <a:pt x="159" y="97"/>
                    <a:pt x="160" y="97"/>
                  </a:cubicBezTo>
                  <a:cubicBezTo>
                    <a:pt x="223" y="97"/>
                    <a:pt x="223" y="97"/>
                    <a:pt x="223" y="97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8" y="97"/>
                    <a:pt x="288" y="97"/>
                    <a:pt x="289" y="98"/>
                  </a:cubicBezTo>
                  <a:cubicBezTo>
                    <a:pt x="291" y="100"/>
                    <a:pt x="294" y="101"/>
                    <a:pt x="296" y="103"/>
                  </a:cubicBezTo>
                  <a:cubicBezTo>
                    <a:pt x="302" y="106"/>
                    <a:pt x="307" y="109"/>
                    <a:pt x="313" y="111"/>
                  </a:cubicBezTo>
                  <a:cubicBezTo>
                    <a:pt x="326" y="116"/>
                    <a:pt x="338" y="118"/>
                    <a:pt x="351" y="119"/>
                  </a:cubicBezTo>
                  <a:cubicBezTo>
                    <a:pt x="376" y="120"/>
                    <a:pt x="402" y="114"/>
                    <a:pt x="423" y="99"/>
                  </a:cubicBezTo>
                  <a:cubicBezTo>
                    <a:pt x="422" y="99"/>
                    <a:pt x="422" y="100"/>
                    <a:pt x="422" y="100"/>
                  </a:cubicBezTo>
                  <a:cubicBezTo>
                    <a:pt x="423" y="99"/>
                    <a:pt x="424" y="99"/>
                    <a:pt x="424" y="98"/>
                  </a:cubicBezTo>
                  <a:cubicBezTo>
                    <a:pt x="424" y="98"/>
                    <a:pt x="424" y="98"/>
                    <a:pt x="423" y="99"/>
                  </a:cubicBezTo>
                  <a:cubicBezTo>
                    <a:pt x="437" y="89"/>
                    <a:pt x="447" y="75"/>
                    <a:pt x="447" y="58"/>
                  </a:cubicBezTo>
                  <a:close/>
                  <a:moveTo>
                    <a:pt x="116" y="58"/>
                  </a:moveTo>
                  <a:cubicBezTo>
                    <a:pt x="114" y="57"/>
                    <a:pt x="113" y="56"/>
                    <a:pt x="111" y="55"/>
                  </a:cubicBezTo>
                  <a:cubicBezTo>
                    <a:pt x="106" y="51"/>
                    <a:pt x="105" y="44"/>
                    <a:pt x="109" y="40"/>
                  </a:cubicBezTo>
                  <a:cubicBezTo>
                    <a:pt x="111" y="38"/>
                    <a:pt x="114" y="36"/>
                    <a:pt x="117" y="35"/>
                  </a:cubicBezTo>
                  <a:cubicBezTo>
                    <a:pt x="121" y="43"/>
                    <a:pt x="120" y="51"/>
                    <a:pt x="116" y="58"/>
                  </a:cubicBezTo>
                  <a:close/>
                  <a:moveTo>
                    <a:pt x="121" y="107"/>
                  </a:moveTo>
                  <a:cubicBezTo>
                    <a:pt x="92" y="115"/>
                    <a:pt x="57" y="112"/>
                    <a:pt x="32" y="94"/>
                  </a:cubicBezTo>
                  <a:cubicBezTo>
                    <a:pt x="22" y="86"/>
                    <a:pt x="13" y="76"/>
                    <a:pt x="11" y="64"/>
                  </a:cubicBezTo>
                  <a:cubicBezTo>
                    <a:pt x="9" y="48"/>
                    <a:pt x="18" y="34"/>
                    <a:pt x="30" y="25"/>
                  </a:cubicBezTo>
                  <a:cubicBezTo>
                    <a:pt x="42" y="16"/>
                    <a:pt x="58" y="12"/>
                    <a:pt x="73" y="12"/>
                  </a:cubicBezTo>
                  <a:cubicBezTo>
                    <a:pt x="88" y="13"/>
                    <a:pt x="104" y="19"/>
                    <a:pt x="114" y="30"/>
                  </a:cubicBezTo>
                  <a:cubicBezTo>
                    <a:pt x="106" y="31"/>
                    <a:pt x="99" y="37"/>
                    <a:pt x="98" y="46"/>
                  </a:cubicBezTo>
                  <a:cubicBezTo>
                    <a:pt x="98" y="54"/>
                    <a:pt x="105" y="60"/>
                    <a:pt x="113" y="63"/>
                  </a:cubicBezTo>
                  <a:cubicBezTo>
                    <a:pt x="99" y="79"/>
                    <a:pt x="69" y="81"/>
                    <a:pt x="54" y="66"/>
                  </a:cubicBezTo>
                  <a:cubicBezTo>
                    <a:pt x="63" y="76"/>
                    <a:pt x="79" y="79"/>
                    <a:pt x="92" y="77"/>
                  </a:cubicBezTo>
                  <a:cubicBezTo>
                    <a:pt x="99" y="76"/>
                    <a:pt x="107" y="73"/>
                    <a:pt x="113" y="69"/>
                  </a:cubicBezTo>
                  <a:cubicBezTo>
                    <a:pt x="114" y="67"/>
                    <a:pt x="116" y="66"/>
                    <a:pt x="117" y="64"/>
                  </a:cubicBezTo>
                  <a:cubicBezTo>
                    <a:pt x="119" y="65"/>
                    <a:pt x="122" y="65"/>
                    <a:pt x="124" y="66"/>
                  </a:cubicBezTo>
                  <a:cubicBezTo>
                    <a:pt x="127" y="66"/>
                    <a:pt x="131" y="66"/>
                    <a:pt x="134" y="66"/>
                  </a:cubicBezTo>
                  <a:cubicBezTo>
                    <a:pt x="150" y="65"/>
                    <a:pt x="167" y="59"/>
                    <a:pt x="175" y="44"/>
                  </a:cubicBezTo>
                  <a:cubicBezTo>
                    <a:pt x="178" y="39"/>
                    <a:pt x="179" y="33"/>
                    <a:pt x="179" y="27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82" y="27"/>
                    <a:pt x="184" y="27"/>
                    <a:pt x="185" y="26"/>
                  </a:cubicBezTo>
                  <a:cubicBezTo>
                    <a:pt x="186" y="31"/>
                    <a:pt x="186" y="37"/>
                    <a:pt x="186" y="42"/>
                  </a:cubicBezTo>
                  <a:cubicBezTo>
                    <a:pt x="182" y="75"/>
                    <a:pt x="152" y="99"/>
                    <a:pt x="121" y="107"/>
                  </a:cubicBezTo>
                  <a:close/>
                  <a:moveTo>
                    <a:pt x="264" y="74"/>
                  </a:moveTo>
                  <a:cubicBezTo>
                    <a:pt x="266" y="74"/>
                    <a:pt x="266" y="74"/>
                    <a:pt x="267" y="75"/>
                  </a:cubicBezTo>
                  <a:cubicBezTo>
                    <a:pt x="270" y="80"/>
                    <a:pt x="274" y="84"/>
                    <a:pt x="278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73" y="84"/>
                    <a:pt x="177" y="80"/>
                    <a:pt x="180" y="75"/>
                  </a:cubicBezTo>
                  <a:cubicBezTo>
                    <a:pt x="181" y="74"/>
                    <a:pt x="181" y="74"/>
                    <a:pt x="183" y="74"/>
                  </a:cubicBezTo>
                  <a:cubicBezTo>
                    <a:pt x="223" y="74"/>
                    <a:pt x="223" y="74"/>
                    <a:pt x="223" y="74"/>
                  </a:cubicBezTo>
                  <a:lnTo>
                    <a:pt x="264" y="74"/>
                  </a:lnTo>
                  <a:close/>
                  <a:moveTo>
                    <a:pt x="338" y="40"/>
                  </a:moveTo>
                  <a:cubicBezTo>
                    <a:pt x="342" y="44"/>
                    <a:pt x="341" y="51"/>
                    <a:pt x="335" y="55"/>
                  </a:cubicBezTo>
                  <a:cubicBezTo>
                    <a:pt x="334" y="56"/>
                    <a:pt x="333" y="57"/>
                    <a:pt x="331" y="58"/>
                  </a:cubicBezTo>
                  <a:cubicBezTo>
                    <a:pt x="327" y="51"/>
                    <a:pt x="326" y="43"/>
                    <a:pt x="330" y="35"/>
                  </a:cubicBezTo>
                  <a:cubicBezTo>
                    <a:pt x="333" y="36"/>
                    <a:pt x="336" y="38"/>
                    <a:pt x="338" y="40"/>
                  </a:cubicBezTo>
                  <a:close/>
                  <a:moveTo>
                    <a:pt x="435" y="64"/>
                  </a:moveTo>
                  <a:cubicBezTo>
                    <a:pt x="433" y="76"/>
                    <a:pt x="425" y="86"/>
                    <a:pt x="415" y="94"/>
                  </a:cubicBezTo>
                  <a:cubicBezTo>
                    <a:pt x="390" y="112"/>
                    <a:pt x="355" y="115"/>
                    <a:pt x="325" y="107"/>
                  </a:cubicBezTo>
                  <a:cubicBezTo>
                    <a:pt x="295" y="99"/>
                    <a:pt x="265" y="75"/>
                    <a:pt x="261" y="42"/>
                  </a:cubicBezTo>
                  <a:cubicBezTo>
                    <a:pt x="261" y="37"/>
                    <a:pt x="261" y="31"/>
                    <a:pt x="262" y="26"/>
                  </a:cubicBezTo>
                  <a:cubicBezTo>
                    <a:pt x="263" y="27"/>
                    <a:pt x="265" y="27"/>
                    <a:pt x="267" y="27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8" y="33"/>
                    <a:pt x="269" y="39"/>
                    <a:pt x="272" y="44"/>
                  </a:cubicBezTo>
                  <a:cubicBezTo>
                    <a:pt x="279" y="59"/>
                    <a:pt x="297" y="65"/>
                    <a:pt x="313" y="66"/>
                  </a:cubicBezTo>
                  <a:cubicBezTo>
                    <a:pt x="316" y="66"/>
                    <a:pt x="320" y="66"/>
                    <a:pt x="323" y="66"/>
                  </a:cubicBezTo>
                  <a:cubicBezTo>
                    <a:pt x="325" y="65"/>
                    <a:pt x="327" y="65"/>
                    <a:pt x="330" y="64"/>
                  </a:cubicBezTo>
                  <a:cubicBezTo>
                    <a:pt x="331" y="66"/>
                    <a:pt x="333" y="67"/>
                    <a:pt x="334" y="69"/>
                  </a:cubicBezTo>
                  <a:cubicBezTo>
                    <a:pt x="340" y="73"/>
                    <a:pt x="348" y="76"/>
                    <a:pt x="355" y="77"/>
                  </a:cubicBezTo>
                  <a:cubicBezTo>
                    <a:pt x="368" y="79"/>
                    <a:pt x="384" y="76"/>
                    <a:pt x="393" y="66"/>
                  </a:cubicBezTo>
                  <a:cubicBezTo>
                    <a:pt x="377" y="81"/>
                    <a:pt x="348" y="79"/>
                    <a:pt x="334" y="63"/>
                  </a:cubicBezTo>
                  <a:cubicBezTo>
                    <a:pt x="342" y="60"/>
                    <a:pt x="349" y="54"/>
                    <a:pt x="349" y="46"/>
                  </a:cubicBezTo>
                  <a:cubicBezTo>
                    <a:pt x="348" y="37"/>
                    <a:pt x="341" y="31"/>
                    <a:pt x="333" y="30"/>
                  </a:cubicBezTo>
                  <a:cubicBezTo>
                    <a:pt x="343" y="19"/>
                    <a:pt x="359" y="13"/>
                    <a:pt x="374" y="12"/>
                  </a:cubicBezTo>
                  <a:cubicBezTo>
                    <a:pt x="389" y="12"/>
                    <a:pt x="405" y="16"/>
                    <a:pt x="417" y="25"/>
                  </a:cubicBezTo>
                  <a:cubicBezTo>
                    <a:pt x="429" y="34"/>
                    <a:pt x="438" y="48"/>
                    <a:pt x="43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624013" y="3517900"/>
              <a:ext cx="3741738" cy="169863"/>
            </a:xfrm>
            <a:custGeom>
              <a:avLst/>
              <a:gdLst>
                <a:gd name="T0" fmla="*/ 864 w 883"/>
                <a:gd name="T1" fmla="*/ 0 h 39"/>
                <a:gd name="T2" fmla="*/ 845 w 883"/>
                <a:gd name="T3" fmla="*/ 15 h 39"/>
                <a:gd name="T4" fmla="*/ 798 w 883"/>
                <a:gd name="T5" fmla="*/ 15 h 39"/>
                <a:gd name="T6" fmla="*/ 798 w 883"/>
                <a:gd name="T7" fmla="*/ 15 h 39"/>
                <a:gd name="T8" fmla="*/ 109 w 883"/>
                <a:gd name="T9" fmla="*/ 15 h 39"/>
                <a:gd name="T10" fmla="*/ 90 w 883"/>
                <a:gd name="T11" fmla="*/ 0 h 39"/>
                <a:gd name="T12" fmla="*/ 71 w 883"/>
                <a:gd name="T13" fmla="*/ 15 h 39"/>
                <a:gd name="T14" fmla="*/ 39 w 883"/>
                <a:gd name="T15" fmla="*/ 15 h 39"/>
                <a:gd name="T16" fmla="*/ 20 w 883"/>
                <a:gd name="T17" fmla="*/ 0 h 39"/>
                <a:gd name="T18" fmla="*/ 0 w 883"/>
                <a:gd name="T19" fmla="*/ 19 h 39"/>
                <a:gd name="T20" fmla="*/ 20 w 883"/>
                <a:gd name="T21" fmla="*/ 39 h 39"/>
                <a:gd name="T22" fmla="*/ 39 w 883"/>
                <a:gd name="T23" fmla="*/ 24 h 39"/>
                <a:gd name="T24" fmla="*/ 71 w 883"/>
                <a:gd name="T25" fmla="*/ 24 h 39"/>
                <a:gd name="T26" fmla="*/ 90 w 883"/>
                <a:gd name="T27" fmla="*/ 39 h 39"/>
                <a:gd name="T28" fmla="*/ 109 w 883"/>
                <a:gd name="T29" fmla="*/ 24 h 39"/>
                <a:gd name="T30" fmla="*/ 399 w 883"/>
                <a:gd name="T31" fmla="*/ 24 h 39"/>
                <a:gd name="T32" fmla="*/ 555 w 883"/>
                <a:gd name="T33" fmla="*/ 24 h 39"/>
                <a:gd name="T34" fmla="*/ 845 w 883"/>
                <a:gd name="T35" fmla="*/ 24 h 39"/>
                <a:gd name="T36" fmla="*/ 864 w 883"/>
                <a:gd name="T37" fmla="*/ 39 h 39"/>
                <a:gd name="T38" fmla="*/ 883 w 883"/>
                <a:gd name="T39" fmla="*/ 19 h 39"/>
                <a:gd name="T40" fmla="*/ 864 w 883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3" h="39">
                  <a:moveTo>
                    <a:pt x="864" y="0"/>
                  </a:moveTo>
                  <a:cubicBezTo>
                    <a:pt x="855" y="0"/>
                    <a:pt x="847" y="7"/>
                    <a:pt x="845" y="15"/>
                  </a:cubicBezTo>
                  <a:cubicBezTo>
                    <a:pt x="798" y="15"/>
                    <a:pt x="798" y="15"/>
                    <a:pt x="798" y="15"/>
                  </a:cubicBezTo>
                  <a:cubicBezTo>
                    <a:pt x="798" y="15"/>
                    <a:pt x="798" y="15"/>
                    <a:pt x="798" y="15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7" y="6"/>
                    <a:pt x="99" y="0"/>
                    <a:pt x="90" y="0"/>
                  </a:cubicBezTo>
                  <a:cubicBezTo>
                    <a:pt x="81" y="0"/>
                    <a:pt x="73" y="6"/>
                    <a:pt x="71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7" y="6"/>
                    <a:pt x="29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29" y="39"/>
                    <a:pt x="37" y="32"/>
                    <a:pt x="39" y="24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73" y="32"/>
                    <a:pt x="81" y="39"/>
                    <a:pt x="90" y="39"/>
                  </a:cubicBezTo>
                  <a:cubicBezTo>
                    <a:pt x="99" y="39"/>
                    <a:pt x="107" y="32"/>
                    <a:pt x="109" y="24"/>
                  </a:cubicBezTo>
                  <a:cubicBezTo>
                    <a:pt x="399" y="24"/>
                    <a:pt x="399" y="24"/>
                    <a:pt x="399" y="24"/>
                  </a:cubicBezTo>
                  <a:cubicBezTo>
                    <a:pt x="555" y="24"/>
                    <a:pt x="555" y="24"/>
                    <a:pt x="555" y="24"/>
                  </a:cubicBezTo>
                  <a:cubicBezTo>
                    <a:pt x="845" y="24"/>
                    <a:pt x="845" y="24"/>
                    <a:pt x="845" y="24"/>
                  </a:cubicBezTo>
                  <a:cubicBezTo>
                    <a:pt x="847" y="32"/>
                    <a:pt x="855" y="39"/>
                    <a:pt x="864" y="39"/>
                  </a:cubicBezTo>
                  <a:cubicBezTo>
                    <a:pt x="875" y="39"/>
                    <a:pt x="883" y="30"/>
                    <a:pt x="883" y="19"/>
                  </a:cubicBezTo>
                  <a:cubicBezTo>
                    <a:pt x="883" y="9"/>
                    <a:pt x="875" y="0"/>
                    <a:pt x="8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6823075" y="3517900"/>
              <a:ext cx="3740150" cy="169863"/>
            </a:xfrm>
            <a:custGeom>
              <a:avLst/>
              <a:gdLst>
                <a:gd name="T0" fmla="*/ 863 w 883"/>
                <a:gd name="T1" fmla="*/ 0 h 39"/>
                <a:gd name="T2" fmla="*/ 844 w 883"/>
                <a:gd name="T3" fmla="*/ 15 h 39"/>
                <a:gd name="T4" fmla="*/ 812 w 883"/>
                <a:gd name="T5" fmla="*/ 15 h 39"/>
                <a:gd name="T6" fmla="*/ 793 w 883"/>
                <a:gd name="T7" fmla="*/ 0 h 39"/>
                <a:gd name="T8" fmla="*/ 774 w 883"/>
                <a:gd name="T9" fmla="*/ 15 h 39"/>
                <a:gd name="T10" fmla="*/ 85 w 883"/>
                <a:gd name="T11" fmla="*/ 15 h 39"/>
                <a:gd name="T12" fmla="*/ 85 w 883"/>
                <a:gd name="T13" fmla="*/ 15 h 39"/>
                <a:gd name="T14" fmla="*/ 38 w 883"/>
                <a:gd name="T15" fmla="*/ 15 h 39"/>
                <a:gd name="T16" fmla="*/ 19 w 883"/>
                <a:gd name="T17" fmla="*/ 0 h 39"/>
                <a:gd name="T18" fmla="*/ 0 w 883"/>
                <a:gd name="T19" fmla="*/ 19 h 39"/>
                <a:gd name="T20" fmla="*/ 19 w 883"/>
                <a:gd name="T21" fmla="*/ 39 h 39"/>
                <a:gd name="T22" fmla="*/ 38 w 883"/>
                <a:gd name="T23" fmla="*/ 24 h 39"/>
                <a:gd name="T24" fmla="*/ 328 w 883"/>
                <a:gd name="T25" fmla="*/ 24 h 39"/>
                <a:gd name="T26" fmla="*/ 484 w 883"/>
                <a:gd name="T27" fmla="*/ 24 h 39"/>
                <a:gd name="T28" fmla="*/ 774 w 883"/>
                <a:gd name="T29" fmla="*/ 24 h 39"/>
                <a:gd name="T30" fmla="*/ 793 w 883"/>
                <a:gd name="T31" fmla="*/ 39 h 39"/>
                <a:gd name="T32" fmla="*/ 812 w 883"/>
                <a:gd name="T33" fmla="*/ 24 h 39"/>
                <a:gd name="T34" fmla="*/ 844 w 883"/>
                <a:gd name="T35" fmla="*/ 24 h 39"/>
                <a:gd name="T36" fmla="*/ 863 w 883"/>
                <a:gd name="T37" fmla="*/ 39 h 39"/>
                <a:gd name="T38" fmla="*/ 883 w 883"/>
                <a:gd name="T39" fmla="*/ 19 h 39"/>
                <a:gd name="T40" fmla="*/ 863 w 883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3" h="39">
                  <a:moveTo>
                    <a:pt x="863" y="0"/>
                  </a:moveTo>
                  <a:cubicBezTo>
                    <a:pt x="854" y="0"/>
                    <a:pt x="846" y="6"/>
                    <a:pt x="844" y="15"/>
                  </a:cubicBezTo>
                  <a:cubicBezTo>
                    <a:pt x="812" y="15"/>
                    <a:pt x="812" y="15"/>
                    <a:pt x="812" y="15"/>
                  </a:cubicBezTo>
                  <a:cubicBezTo>
                    <a:pt x="810" y="6"/>
                    <a:pt x="802" y="0"/>
                    <a:pt x="793" y="0"/>
                  </a:cubicBezTo>
                  <a:cubicBezTo>
                    <a:pt x="784" y="0"/>
                    <a:pt x="776" y="6"/>
                    <a:pt x="774" y="1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6" y="7"/>
                    <a:pt x="28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30"/>
                    <a:pt x="8" y="39"/>
                    <a:pt x="19" y="39"/>
                  </a:cubicBezTo>
                  <a:cubicBezTo>
                    <a:pt x="28" y="39"/>
                    <a:pt x="36" y="32"/>
                    <a:pt x="38" y="24"/>
                  </a:cubicBezTo>
                  <a:cubicBezTo>
                    <a:pt x="328" y="24"/>
                    <a:pt x="328" y="24"/>
                    <a:pt x="328" y="24"/>
                  </a:cubicBezTo>
                  <a:cubicBezTo>
                    <a:pt x="484" y="24"/>
                    <a:pt x="484" y="24"/>
                    <a:pt x="484" y="24"/>
                  </a:cubicBezTo>
                  <a:cubicBezTo>
                    <a:pt x="774" y="24"/>
                    <a:pt x="774" y="24"/>
                    <a:pt x="774" y="24"/>
                  </a:cubicBezTo>
                  <a:cubicBezTo>
                    <a:pt x="776" y="32"/>
                    <a:pt x="784" y="39"/>
                    <a:pt x="793" y="39"/>
                  </a:cubicBezTo>
                  <a:cubicBezTo>
                    <a:pt x="802" y="39"/>
                    <a:pt x="810" y="32"/>
                    <a:pt x="812" y="24"/>
                  </a:cubicBezTo>
                  <a:cubicBezTo>
                    <a:pt x="844" y="24"/>
                    <a:pt x="844" y="24"/>
                    <a:pt x="844" y="24"/>
                  </a:cubicBezTo>
                  <a:cubicBezTo>
                    <a:pt x="846" y="32"/>
                    <a:pt x="854" y="39"/>
                    <a:pt x="863" y="39"/>
                  </a:cubicBezTo>
                  <a:cubicBezTo>
                    <a:pt x="874" y="39"/>
                    <a:pt x="883" y="30"/>
                    <a:pt x="883" y="19"/>
                  </a:cubicBezTo>
                  <a:cubicBezTo>
                    <a:pt x="883" y="9"/>
                    <a:pt x="874" y="0"/>
                    <a:pt x="8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 flipH="1">
            <a:off x="-3" y="0"/>
            <a:ext cx="8131631" cy="6858000"/>
          </a:xfrm>
          <a:prstGeom prst="parallelogram">
            <a:avLst>
              <a:gd name="adj" fmla="val 27397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矩形 57"/>
          <p:cNvSpPr>
            <a:spLocks noChangeArrowheads="1"/>
          </p:cNvSpPr>
          <p:nvPr/>
        </p:nvSpPr>
        <p:spPr bwMode="auto">
          <a:xfrm>
            <a:off x="1501597" y="3271927"/>
            <a:ext cx="464427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LEOPARD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2EC4B6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REPORTS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矩形 57"/>
          <p:cNvSpPr>
            <a:spLocks noChangeArrowheads="1"/>
          </p:cNvSpPr>
          <p:nvPr/>
        </p:nvSpPr>
        <p:spPr bwMode="auto">
          <a:xfrm>
            <a:off x="1501597" y="2072233"/>
            <a:ext cx="46442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0" cap="none" spc="0" normalizeH="0" baseline="0" noProof="0" dirty="0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PART 1-8</a:t>
            </a:r>
            <a:endParaRPr kumimoji="0" lang="en-US" altLang="zh-CN" sz="7200" b="0" i="0" u="none" strike="noStrike" kern="0" cap="none" spc="0" normalizeH="0" baseline="0" noProof="0" dirty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文本框 40"/>
          <p:cNvSpPr txBox="1"/>
          <p:nvPr/>
        </p:nvSpPr>
        <p:spPr>
          <a:xfrm>
            <a:off x="1501597" y="3899688"/>
            <a:ext cx="8170618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kumimoji="0" lang="ja-JP" altLang="en-US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kumimoji="0" lang="en-US" altLang="ja-JP" sz="12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kumimoji="0" lang="en-US" altLang="ja-JP" sz="12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3"/>
          <p:cNvSpPr>
            <a:spLocks noChangeArrowheads="1"/>
          </p:cNvSpPr>
          <p:nvPr/>
        </p:nvSpPr>
        <p:spPr bwMode="auto">
          <a:xfrm>
            <a:off x="283845" y="1959073"/>
            <a:ext cx="2973388" cy="3984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1CFA9"/>
            </a:solidFill>
          </a:ln>
        </p:spPr>
        <p:txBody>
          <a:bodyPr anchor="ctr"/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SimSun" panose="02010600030101010101" pitchFamily="2" charset="-122"/>
              </a:rPr>
              <a:t>Enter title</a:t>
            </a:r>
            <a:endParaRPr lang="zh-CN" altLang="en-US" sz="16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SimSun" panose="02010600030101010101" pitchFamily="2" charset="-122"/>
            </a:endParaRPr>
          </a:p>
        </p:txBody>
      </p:sp>
      <p:sp>
        <p:nvSpPr>
          <p:cNvPr id="4" name="矩形 23"/>
          <p:cNvSpPr>
            <a:spLocks noChangeArrowheads="1"/>
          </p:cNvSpPr>
          <p:nvPr/>
        </p:nvSpPr>
        <p:spPr bwMode="auto">
          <a:xfrm>
            <a:off x="283845" y="4091233"/>
            <a:ext cx="2973388" cy="3984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1CFA9"/>
            </a:solidFill>
          </a:ln>
        </p:spPr>
        <p:txBody>
          <a:bodyPr anchor="ctr"/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SimSun" panose="02010600030101010101" pitchFamily="2" charset="-122"/>
              </a:rPr>
              <a:t>Enter title</a:t>
            </a:r>
            <a:endParaRPr lang="zh-CN" altLang="en-US" sz="16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SimSun" panose="02010600030101010101" pitchFamily="2" charset="-122"/>
            </a:endParaRPr>
          </a:p>
        </p:txBody>
      </p:sp>
      <p:sp>
        <p:nvSpPr>
          <p:cNvPr id="5" name="文本框 10"/>
          <p:cNvSpPr txBox="1"/>
          <p:nvPr/>
        </p:nvSpPr>
        <p:spPr>
          <a:xfrm>
            <a:off x="283845" y="2501672"/>
            <a:ext cx="2971800" cy="78200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283845" y="4633832"/>
            <a:ext cx="2971800" cy="78200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96214" y="1959073"/>
            <a:ext cx="2474913" cy="1941513"/>
          </a:xfrm>
          <a:prstGeom prst="rect">
            <a:avLst/>
          </a:prstGeom>
          <a:blipFill dpi="0" rotWithShape="1">
            <a:blip r:embed="rId2"/>
            <a:srcRect/>
            <a:stretch>
              <a:fillRect l="-10000"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612833" y="1971773"/>
            <a:ext cx="0" cy="3862388"/>
          </a:xfrm>
          <a:prstGeom prst="line">
            <a:avLst/>
          </a:prstGeom>
          <a:ln w="12700">
            <a:solidFill>
              <a:srgbClr val="F1CFA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57"/>
          <p:cNvSpPr>
            <a:spLocks noChangeArrowheads="1"/>
          </p:cNvSpPr>
          <p:nvPr/>
        </p:nvSpPr>
        <p:spPr bwMode="auto">
          <a:xfrm>
            <a:off x="4333558" y="4035523"/>
            <a:ext cx="180022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0" name="文本框 11"/>
          <p:cNvSpPr txBox="1"/>
          <p:nvPr/>
        </p:nvSpPr>
        <p:spPr>
          <a:xfrm>
            <a:off x="3898763" y="4633832"/>
            <a:ext cx="2669814" cy="11513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561364" y="4536856"/>
            <a:ext cx="1344612" cy="0"/>
          </a:xfrm>
          <a:prstGeom prst="line">
            <a:avLst/>
          </a:prstGeom>
          <a:ln w="12700">
            <a:solidFill>
              <a:srgbClr val="F1CFA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666028" y="1959073"/>
            <a:ext cx="2474913" cy="1941513"/>
          </a:xfrm>
          <a:prstGeom prst="rect">
            <a:avLst/>
          </a:prstGeom>
          <a:blipFill dpi="0" rotWithShape="1">
            <a:blip r:embed="rId3"/>
            <a:srcRect/>
            <a:stretch>
              <a:fillRect l="-10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13" name="矩形 57"/>
          <p:cNvSpPr>
            <a:spLocks noChangeArrowheads="1"/>
          </p:cNvSpPr>
          <p:nvPr/>
        </p:nvSpPr>
        <p:spPr bwMode="auto">
          <a:xfrm>
            <a:off x="7003372" y="4035523"/>
            <a:ext cx="180022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6568577" y="4633832"/>
            <a:ext cx="2669814" cy="11513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231178" y="4536856"/>
            <a:ext cx="1344612" cy="0"/>
          </a:xfrm>
          <a:prstGeom prst="line">
            <a:avLst/>
          </a:prstGeom>
          <a:ln w="12700">
            <a:solidFill>
              <a:srgbClr val="F1CFA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9335842" y="1959073"/>
            <a:ext cx="2474913" cy="1941513"/>
          </a:xfrm>
          <a:prstGeom prst="rect">
            <a:avLst/>
          </a:prstGeom>
          <a:blipFill dpi="0" rotWithShape="1">
            <a:blip r:embed="rId4"/>
            <a:srcRect/>
            <a:stretch>
              <a:fillRect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17" name="矩形 57"/>
          <p:cNvSpPr>
            <a:spLocks noChangeArrowheads="1"/>
          </p:cNvSpPr>
          <p:nvPr/>
        </p:nvSpPr>
        <p:spPr bwMode="auto">
          <a:xfrm>
            <a:off x="9673186" y="4035523"/>
            <a:ext cx="180022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18" name="文本框 11"/>
          <p:cNvSpPr txBox="1"/>
          <p:nvPr/>
        </p:nvSpPr>
        <p:spPr>
          <a:xfrm>
            <a:off x="9238391" y="4633832"/>
            <a:ext cx="2669814" cy="11513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9900992" y="4536856"/>
            <a:ext cx="1344612" cy="0"/>
          </a:xfrm>
          <a:prstGeom prst="line">
            <a:avLst/>
          </a:prstGeom>
          <a:ln w="12700">
            <a:solidFill>
              <a:srgbClr val="F1CFA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22" name="Rounded Rectangle 2"/>
          <p:cNvSpPr/>
          <p:nvPr/>
        </p:nvSpPr>
        <p:spPr>
          <a:xfrm rot="18900000">
            <a:off x="8701251" y="2495233"/>
            <a:ext cx="1036638" cy="1036637"/>
          </a:xfrm>
          <a:prstGeom prst="roundRect">
            <a:avLst>
              <a:gd name="adj" fmla="val 115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3" name="Rounded Rectangle 2"/>
          <p:cNvSpPr/>
          <p:nvPr/>
        </p:nvSpPr>
        <p:spPr>
          <a:xfrm rot="18900000">
            <a:off x="8698076" y="2387283"/>
            <a:ext cx="1035050" cy="1035050"/>
          </a:xfrm>
          <a:prstGeom prst="roundRect">
            <a:avLst>
              <a:gd name="adj" fmla="val 11539"/>
            </a:avLst>
          </a:prstGeom>
          <a:solidFill>
            <a:srgbClr val="EDC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24" name="Group 9"/>
          <p:cNvGrpSpPr/>
          <p:nvPr/>
        </p:nvGrpSpPr>
        <p:grpSpPr>
          <a:xfrm>
            <a:off x="9011109" y="2751670"/>
            <a:ext cx="409787" cy="304800"/>
            <a:chOff x="4572000" y="3414713"/>
            <a:chExt cx="374651" cy="277813"/>
          </a:xfrm>
          <a:solidFill>
            <a:schemeClr val="bg1"/>
          </a:solidFill>
        </p:grpSpPr>
        <p:sp>
          <p:nvSpPr>
            <p:cNvPr id="25" name="Freeform 17"/>
            <p:cNvSpPr/>
            <p:nvPr/>
          </p:nvSpPr>
          <p:spPr bwMode="auto">
            <a:xfrm>
              <a:off x="4713288" y="3481388"/>
              <a:ext cx="233363" cy="211138"/>
            </a:xfrm>
            <a:custGeom>
              <a:avLst/>
              <a:gdLst>
                <a:gd name="T0" fmla="*/ 89 w 89"/>
                <a:gd name="T1" fmla="*/ 33 h 81"/>
                <a:gd name="T2" fmla="*/ 43 w 89"/>
                <a:gd name="T3" fmla="*/ 0 h 81"/>
                <a:gd name="T4" fmla="*/ 40 w 89"/>
                <a:gd name="T5" fmla="*/ 1 h 81"/>
                <a:gd name="T6" fmla="*/ 43 w 89"/>
                <a:gd name="T7" fmla="*/ 11 h 81"/>
                <a:gd name="T8" fmla="*/ 0 w 89"/>
                <a:gd name="T9" fmla="*/ 44 h 81"/>
                <a:gd name="T10" fmla="*/ 0 w 89"/>
                <a:gd name="T11" fmla="*/ 44 h 81"/>
                <a:gd name="T12" fmla="*/ 40 w 89"/>
                <a:gd name="T13" fmla="*/ 65 h 81"/>
                <a:gd name="T14" fmla="*/ 74 w 89"/>
                <a:gd name="T15" fmla="*/ 81 h 81"/>
                <a:gd name="T16" fmla="*/ 64 w 89"/>
                <a:gd name="T17" fmla="*/ 62 h 81"/>
                <a:gd name="T18" fmla="*/ 89 w 89"/>
                <a:gd name="T19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1">
                  <a:moveTo>
                    <a:pt x="89" y="33"/>
                  </a:moveTo>
                  <a:cubicBezTo>
                    <a:pt x="89" y="15"/>
                    <a:pt x="68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2" y="4"/>
                    <a:pt x="43" y="8"/>
                    <a:pt x="43" y="11"/>
                  </a:cubicBezTo>
                  <a:cubicBezTo>
                    <a:pt x="43" y="29"/>
                    <a:pt x="24" y="43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" y="56"/>
                    <a:pt x="21" y="64"/>
                    <a:pt x="40" y="65"/>
                  </a:cubicBezTo>
                  <a:cubicBezTo>
                    <a:pt x="53" y="75"/>
                    <a:pt x="74" y="81"/>
                    <a:pt x="74" y="81"/>
                  </a:cubicBezTo>
                  <a:cubicBezTo>
                    <a:pt x="64" y="72"/>
                    <a:pt x="63" y="65"/>
                    <a:pt x="64" y="62"/>
                  </a:cubicBezTo>
                  <a:cubicBezTo>
                    <a:pt x="79" y="56"/>
                    <a:pt x="89" y="46"/>
                    <a:pt x="8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6" name="Freeform 18"/>
            <p:cNvSpPr/>
            <p:nvPr/>
          </p:nvSpPr>
          <p:spPr bwMode="auto">
            <a:xfrm>
              <a:off x="4572000" y="3414713"/>
              <a:ext cx="241300" cy="209550"/>
            </a:xfrm>
            <a:custGeom>
              <a:avLst/>
              <a:gdLst>
                <a:gd name="T0" fmla="*/ 89 w 92"/>
                <a:gd name="T1" fmla="*/ 21 h 80"/>
                <a:gd name="T2" fmla="*/ 46 w 92"/>
                <a:gd name="T3" fmla="*/ 0 h 80"/>
                <a:gd name="T4" fmla="*/ 0 w 92"/>
                <a:gd name="T5" fmla="*/ 32 h 80"/>
                <a:gd name="T6" fmla="*/ 25 w 92"/>
                <a:gd name="T7" fmla="*/ 61 h 80"/>
                <a:gd name="T8" fmla="*/ 14 w 92"/>
                <a:gd name="T9" fmla="*/ 80 h 80"/>
                <a:gd name="T10" fmla="*/ 48 w 92"/>
                <a:gd name="T11" fmla="*/ 65 h 80"/>
                <a:gd name="T12" fmla="*/ 49 w 92"/>
                <a:gd name="T13" fmla="*/ 64 h 80"/>
                <a:gd name="T14" fmla="*/ 92 w 92"/>
                <a:gd name="T15" fmla="*/ 32 h 80"/>
                <a:gd name="T16" fmla="*/ 89 w 92"/>
                <a:gd name="T17" fmla="*/ 2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0">
                  <a:moveTo>
                    <a:pt x="89" y="21"/>
                  </a:moveTo>
                  <a:cubicBezTo>
                    <a:pt x="83" y="9"/>
                    <a:pt x="66" y="0"/>
                    <a:pt x="46" y="0"/>
                  </a:cubicBezTo>
                  <a:cubicBezTo>
                    <a:pt x="20" y="0"/>
                    <a:pt x="0" y="14"/>
                    <a:pt x="0" y="32"/>
                  </a:cubicBezTo>
                  <a:cubicBezTo>
                    <a:pt x="0" y="45"/>
                    <a:pt x="10" y="56"/>
                    <a:pt x="25" y="61"/>
                  </a:cubicBezTo>
                  <a:cubicBezTo>
                    <a:pt x="26" y="65"/>
                    <a:pt x="25" y="71"/>
                    <a:pt x="14" y="80"/>
                  </a:cubicBezTo>
                  <a:cubicBezTo>
                    <a:pt x="14" y="80"/>
                    <a:pt x="36" y="75"/>
                    <a:pt x="48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73" y="63"/>
                    <a:pt x="92" y="49"/>
                    <a:pt x="92" y="32"/>
                  </a:cubicBezTo>
                  <a:cubicBezTo>
                    <a:pt x="92" y="28"/>
                    <a:pt x="91" y="25"/>
                    <a:pt x="8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27" name="Rounded Rectangle 2"/>
          <p:cNvSpPr/>
          <p:nvPr/>
        </p:nvSpPr>
        <p:spPr>
          <a:xfrm rot="18900000">
            <a:off x="5577051" y="2495233"/>
            <a:ext cx="1036638" cy="1036637"/>
          </a:xfrm>
          <a:prstGeom prst="roundRect">
            <a:avLst>
              <a:gd name="adj" fmla="val 115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8" name="Rounded Rectangle 2"/>
          <p:cNvSpPr/>
          <p:nvPr/>
        </p:nvSpPr>
        <p:spPr>
          <a:xfrm rot="18900000">
            <a:off x="5573876" y="2387283"/>
            <a:ext cx="1035050" cy="1035050"/>
          </a:xfrm>
          <a:prstGeom prst="roundRect">
            <a:avLst>
              <a:gd name="adj" fmla="val 11539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29" name="Group 12"/>
          <p:cNvGrpSpPr/>
          <p:nvPr/>
        </p:nvGrpSpPr>
        <p:grpSpPr>
          <a:xfrm>
            <a:off x="5920771" y="2735582"/>
            <a:ext cx="342035" cy="336129"/>
            <a:chOff x="2905125" y="4002088"/>
            <a:chExt cx="249238" cy="244475"/>
          </a:xfrm>
          <a:solidFill>
            <a:schemeClr val="bg1"/>
          </a:solidFill>
        </p:grpSpPr>
        <p:sp>
          <p:nvSpPr>
            <p:cNvPr id="30" name="Freeform 50"/>
            <p:cNvSpPr>
              <a:spLocks noEditPoints="1"/>
            </p:cNvSpPr>
            <p:nvPr/>
          </p:nvSpPr>
          <p:spPr bwMode="auto">
            <a:xfrm>
              <a:off x="2905125" y="4002088"/>
              <a:ext cx="249238" cy="244475"/>
            </a:xfrm>
            <a:custGeom>
              <a:avLst/>
              <a:gdLst>
                <a:gd name="T0" fmla="*/ 82 w 95"/>
                <a:gd name="T1" fmla="*/ 58 h 93"/>
                <a:gd name="T2" fmla="*/ 95 w 95"/>
                <a:gd name="T3" fmla="*/ 52 h 93"/>
                <a:gd name="T4" fmla="*/ 95 w 95"/>
                <a:gd name="T5" fmla="*/ 42 h 93"/>
                <a:gd name="T6" fmla="*/ 82 w 95"/>
                <a:gd name="T7" fmla="*/ 36 h 93"/>
                <a:gd name="T8" fmla="*/ 79 w 95"/>
                <a:gd name="T9" fmla="*/ 31 h 93"/>
                <a:gd name="T10" fmla="*/ 84 w 95"/>
                <a:gd name="T11" fmla="*/ 18 h 93"/>
                <a:gd name="T12" fmla="*/ 77 w 95"/>
                <a:gd name="T13" fmla="*/ 10 h 93"/>
                <a:gd name="T14" fmla="*/ 64 w 95"/>
                <a:gd name="T15" fmla="*/ 16 h 93"/>
                <a:gd name="T16" fmla="*/ 58 w 95"/>
                <a:gd name="T17" fmla="*/ 13 h 93"/>
                <a:gd name="T18" fmla="*/ 52 w 95"/>
                <a:gd name="T19" fmla="*/ 0 h 93"/>
                <a:gd name="T20" fmla="*/ 42 w 95"/>
                <a:gd name="T21" fmla="*/ 0 h 93"/>
                <a:gd name="T22" fmla="*/ 36 w 95"/>
                <a:gd name="T23" fmla="*/ 13 h 93"/>
                <a:gd name="T24" fmla="*/ 31 w 95"/>
                <a:gd name="T25" fmla="*/ 16 h 93"/>
                <a:gd name="T26" fmla="*/ 17 w 95"/>
                <a:gd name="T27" fmla="*/ 11 h 93"/>
                <a:gd name="T28" fmla="*/ 10 w 95"/>
                <a:gd name="T29" fmla="*/ 18 h 93"/>
                <a:gd name="T30" fmla="*/ 15 w 95"/>
                <a:gd name="T31" fmla="*/ 31 h 93"/>
                <a:gd name="T32" fmla="*/ 13 w 95"/>
                <a:gd name="T33" fmla="*/ 36 h 93"/>
                <a:gd name="T34" fmla="*/ 0 w 95"/>
                <a:gd name="T35" fmla="*/ 42 h 93"/>
                <a:gd name="T36" fmla="*/ 0 w 95"/>
                <a:gd name="T37" fmla="*/ 52 h 93"/>
                <a:gd name="T38" fmla="*/ 13 w 95"/>
                <a:gd name="T39" fmla="*/ 58 h 93"/>
                <a:gd name="T40" fmla="*/ 15 w 95"/>
                <a:gd name="T41" fmla="*/ 63 h 93"/>
                <a:gd name="T42" fmla="*/ 10 w 95"/>
                <a:gd name="T43" fmla="*/ 76 h 93"/>
                <a:gd name="T44" fmla="*/ 18 w 95"/>
                <a:gd name="T45" fmla="*/ 84 h 93"/>
                <a:gd name="T46" fmla="*/ 31 w 95"/>
                <a:gd name="T47" fmla="*/ 78 h 93"/>
                <a:gd name="T48" fmla="*/ 37 w 95"/>
                <a:gd name="T49" fmla="*/ 81 h 93"/>
                <a:gd name="T50" fmla="*/ 42 w 95"/>
                <a:gd name="T51" fmla="*/ 93 h 93"/>
                <a:gd name="T52" fmla="*/ 53 w 95"/>
                <a:gd name="T53" fmla="*/ 93 h 93"/>
                <a:gd name="T54" fmla="*/ 58 w 95"/>
                <a:gd name="T55" fmla="*/ 81 h 93"/>
                <a:gd name="T56" fmla="*/ 64 w 95"/>
                <a:gd name="T57" fmla="*/ 78 h 93"/>
                <a:gd name="T58" fmla="*/ 77 w 95"/>
                <a:gd name="T59" fmla="*/ 83 h 93"/>
                <a:gd name="T60" fmla="*/ 85 w 95"/>
                <a:gd name="T61" fmla="*/ 76 h 93"/>
                <a:gd name="T62" fmla="*/ 79 w 95"/>
                <a:gd name="T63" fmla="*/ 63 h 93"/>
                <a:gd name="T64" fmla="*/ 82 w 95"/>
                <a:gd name="T65" fmla="*/ 58 h 93"/>
                <a:gd name="T66" fmla="*/ 47 w 95"/>
                <a:gd name="T67" fmla="*/ 62 h 93"/>
                <a:gd name="T68" fmla="*/ 32 w 95"/>
                <a:gd name="T69" fmla="*/ 47 h 93"/>
                <a:gd name="T70" fmla="*/ 47 w 95"/>
                <a:gd name="T71" fmla="*/ 32 h 93"/>
                <a:gd name="T72" fmla="*/ 63 w 95"/>
                <a:gd name="T73" fmla="*/ 47 h 93"/>
                <a:gd name="T74" fmla="*/ 47 w 95"/>
                <a:gd name="T75" fmla="*/ 6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8"/>
                  </a:moveTo>
                  <a:cubicBezTo>
                    <a:pt x="82" y="58"/>
                    <a:pt x="95" y="53"/>
                    <a:pt x="95" y="5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82" y="36"/>
                    <a:pt x="82" y="36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9" y="31"/>
                    <a:pt x="85" y="18"/>
                    <a:pt x="84" y="18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64" y="16"/>
                    <a:pt x="64" y="16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3" y="0"/>
                    <a:pt x="5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36" y="13"/>
                    <a:pt x="36" y="13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18" y="10"/>
                    <a:pt x="17" y="11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15" y="31"/>
                    <a:pt x="15" y="31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3" y="58"/>
                    <a:pt x="13" y="58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0" y="76"/>
                    <a:pt x="10" y="76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84"/>
                    <a:pt x="31" y="78"/>
                    <a:pt x="31" y="78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81"/>
                    <a:pt x="42" y="93"/>
                    <a:pt x="42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8" y="81"/>
                    <a:pt x="58" y="81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4"/>
                    <a:pt x="77" y="83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6"/>
                    <a:pt x="79" y="63"/>
                    <a:pt x="79" y="63"/>
                  </a:cubicBezTo>
                  <a:lnTo>
                    <a:pt x="82" y="58"/>
                  </a:lnTo>
                  <a:close/>
                  <a:moveTo>
                    <a:pt x="47" y="62"/>
                  </a:moveTo>
                  <a:cubicBezTo>
                    <a:pt x="39" y="62"/>
                    <a:pt x="32" y="55"/>
                    <a:pt x="32" y="47"/>
                  </a:cubicBezTo>
                  <a:cubicBezTo>
                    <a:pt x="32" y="39"/>
                    <a:pt x="39" y="32"/>
                    <a:pt x="47" y="32"/>
                  </a:cubicBezTo>
                  <a:cubicBezTo>
                    <a:pt x="56" y="32"/>
                    <a:pt x="63" y="39"/>
                    <a:pt x="63" y="47"/>
                  </a:cubicBezTo>
                  <a:cubicBezTo>
                    <a:pt x="63" y="55"/>
                    <a:pt x="56" y="62"/>
                    <a:pt x="4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31" name="Oval 51"/>
            <p:cNvSpPr>
              <a:spLocks noChangeArrowheads="1"/>
            </p:cNvSpPr>
            <p:nvPr/>
          </p:nvSpPr>
          <p:spPr bwMode="auto">
            <a:xfrm>
              <a:off x="3005138" y="4102100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32" name="Rounded Rectangle 2"/>
          <p:cNvSpPr/>
          <p:nvPr/>
        </p:nvSpPr>
        <p:spPr>
          <a:xfrm rot="18900000">
            <a:off x="2452851" y="2495233"/>
            <a:ext cx="1036638" cy="1036637"/>
          </a:xfrm>
          <a:prstGeom prst="roundRect">
            <a:avLst>
              <a:gd name="adj" fmla="val 115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3" name="Rounded Rectangle 2"/>
          <p:cNvSpPr/>
          <p:nvPr/>
        </p:nvSpPr>
        <p:spPr>
          <a:xfrm rot="18900000">
            <a:off x="2449676" y="2387283"/>
            <a:ext cx="1035050" cy="1035050"/>
          </a:xfrm>
          <a:prstGeom prst="roundRect">
            <a:avLst>
              <a:gd name="adj" fmla="val 11539"/>
            </a:avLst>
          </a:prstGeom>
          <a:solidFill>
            <a:srgbClr val="EDC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34" name="Group 15"/>
          <p:cNvGrpSpPr/>
          <p:nvPr/>
        </p:nvGrpSpPr>
        <p:grpSpPr>
          <a:xfrm>
            <a:off x="2762700" y="2752517"/>
            <a:ext cx="409761" cy="303107"/>
            <a:chOff x="3052763" y="2647950"/>
            <a:chExt cx="346075" cy="255588"/>
          </a:xfrm>
          <a:solidFill>
            <a:schemeClr val="bg1"/>
          </a:solidFill>
        </p:grpSpPr>
        <p:sp>
          <p:nvSpPr>
            <p:cNvPr id="35" name="Freeform 108"/>
            <p:cNvSpPr/>
            <p:nvPr/>
          </p:nvSpPr>
          <p:spPr bwMode="auto">
            <a:xfrm>
              <a:off x="3175000" y="2825750"/>
              <a:ext cx="100013" cy="77788"/>
            </a:xfrm>
            <a:custGeom>
              <a:avLst/>
              <a:gdLst>
                <a:gd name="T0" fmla="*/ 36 w 38"/>
                <a:gd name="T1" fmla="*/ 11 h 30"/>
                <a:gd name="T2" fmla="*/ 1 w 38"/>
                <a:gd name="T3" fmla="*/ 11 h 30"/>
                <a:gd name="T4" fmla="*/ 1 w 38"/>
                <a:gd name="T5" fmla="*/ 13 h 30"/>
                <a:gd name="T6" fmla="*/ 19 w 38"/>
                <a:gd name="T7" fmla="*/ 30 h 30"/>
                <a:gd name="T8" fmla="*/ 36 w 38"/>
                <a:gd name="T9" fmla="*/ 13 h 30"/>
                <a:gd name="T10" fmla="*/ 36 w 38"/>
                <a:gd name="T11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0">
                  <a:moveTo>
                    <a:pt x="36" y="11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2"/>
                    <a:pt x="37" y="11"/>
                    <a:pt x="3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36" name="Freeform 109"/>
            <p:cNvSpPr/>
            <p:nvPr/>
          </p:nvSpPr>
          <p:spPr bwMode="auto">
            <a:xfrm>
              <a:off x="3109913" y="2736850"/>
              <a:ext cx="230188" cy="101600"/>
            </a:xfrm>
            <a:custGeom>
              <a:avLst/>
              <a:gdLst>
                <a:gd name="T0" fmla="*/ 87 w 88"/>
                <a:gd name="T1" fmla="*/ 24 h 39"/>
                <a:gd name="T2" fmla="*/ 0 w 88"/>
                <a:gd name="T3" fmla="*/ 24 h 39"/>
                <a:gd name="T4" fmla="*/ 0 w 88"/>
                <a:gd name="T5" fmla="*/ 26 h 39"/>
                <a:gd name="T6" fmla="*/ 13 w 88"/>
                <a:gd name="T7" fmla="*/ 38 h 39"/>
                <a:gd name="T8" fmla="*/ 15 w 88"/>
                <a:gd name="T9" fmla="*/ 38 h 39"/>
                <a:gd name="T10" fmla="*/ 73 w 88"/>
                <a:gd name="T11" fmla="*/ 38 h 39"/>
                <a:gd name="T12" fmla="*/ 75 w 88"/>
                <a:gd name="T13" fmla="*/ 38 h 39"/>
                <a:gd name="T14" fmla="*/ 87 w 88"/>
                <a:gd name="T15" fmla="*/ 26 h 39"/>
                <a:gd name="T16" fmla="*/ 87 w 88"/>
                <a:gd name="T17" fmla="*/ 26 h 39"/>
                <a:gd name="T18" fmla="*/ 87 w 88"/>
                <a:gd name="T1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39">
                  <a:moveTo>
                    <a:pt x="87" y="24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37" name="Freeform 110"/>
            <p:cNvSpPr/>
            <p:nvPr/>
          </p:nvSpPr>
          <p:spPr bwMode="auto">
            <a:xfrm>
              <a:off x="3052763" y="2647950"/>
              <a:ext cx="346075" cy="134938"/>
            </a:xfrm>
            <a:custGeom>
              <a:avLst/>
              <a:gdLst>
                <a:gd name="T0" fmla="*/ 131 w 132"/>
                <a:gd name="T1" fmla="*/ 36 h 52"/>
                <a:gd name="T2" fmla="*/ 131 w 132"/>
                <a:gd name="T3" fmla="*/ 36 h 52"/>
                <a:gd name="T4" fmla="*/ 1 w 132"/>
                <a:gd name="T5" fmla="*/ 36 h 52"/>
                <a:gd name="T6" fmla="*/ 1 w 132"/>
                <a:gd name="T7" fmla="*/ 38 h 52"/>
                <a:gd name="T8" fmla="*/ 13 w 132"/>
                <a:gd name="T9" fmla="*/ 51 h 52"/>
                <a:gd name="T10" fmla="*/ 16 w 132"/>
                <a:gd name="T11" fmla="*/ 51 h 52"/>
                <a:gd name="T12" fmla="*/ 116 w 132"/>
                <a:gd name="T13" fmla="*/ 51 h 52"/>
                <a:gd name="T14" fmla="*/ 118 w 132"/>
                <a:gd name="T15" fmla="*/ 51 h 52"/>
                <a:gd name="T16" fmla="*/ 131 w 132"/>
                <a:gd name="T17" fmla="*/ 38 h 52"/>
                <a:gd name="T18" fmla="*/ 131 w 132"/>
                <a:gd name="T19" fmla="*/ 38 h 52"/>
                <a:gd name="T20" fmla="*/ 131 w 132"/>
                <a:gd name="T2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52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8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2"/>
                    <a:pt x="15" y="52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2"/>
                    <a:pt x="118" y="52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8"/>
                    <a:pt x="132" y="37"/>
                    <a:pt x="1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38" name="矩形 57"/>
          <p:cNvSpPr>
            <a:spLocks noChangeArrowheads="1"/>
          </p:cNvSpPr>
          <p:nvPr/>
        </p:nvSpPr>
        <p:spPr bwMode="auto">
          <a:xfrm>
            <a:off x="2052245" y="3879990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9" name="文本框 40"/>
          <p:cNvSpPr txBox="1"/>
          <p:nvPr/>
        </p:nvSpPr>
        <p:spPr>
          <a:xfrm>
            <a:off x="1578451" y="4399837"/>
            <a:ext cx="2749402" cy="11513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cxnSp>
        <p:nvCxnSpPr>
          <p:cNvPr id="40" name="直接连接符 58"/>
          <p:cNvCxnSpPr>
            <a:cxnSpLocks noChangeShapeType="1"/>
          </p:cNvCxnSpPr>
          <p:nvPr/>
        </p:nvCxnSpPr>
        <p:spPr bwMode="auto">
          <a:xfrm>
            <a:off x="2466044" y="4365164"/>
            <a:ext cx="974214" cy="0"/>
          </a:xfrm>
          <a:prstGeom prst="line">
            <a:avLst/>
          </a:prstGeom>
          <a:noFill/>
          <a:ln w="12700">
            <a:solidFill>
              <a:srgbClr val="F1CFA9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矩形 57"/>
          <p:cNvSpPr>
            <a:spLocks noChangeArrowheads="1"/>
          </p:cNvSpPr>
          <p:nvPr/>
        </p:nvSpPr>
        <p:spPr bwMode="auto">
          <a:xfrm>
            <a:off x="5191404" y="3879990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42" name="文本框 40"/>
          <p:cNvSpPr txBox="1"/>
          <p:nvPr/>
        </p:nvSpPr>
        <p:spPr>
          <a:xfrm>
            <a:off x="4717610" y="4399837"/>
            <a:ext cx="2749402" cy="11513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cxnSp>
        <p:nvCxnSpPr>
          <p:cNvPr id="43" name="直接连接符 58"/>
          <p:cNvCxnSpPr>
            <a:cxnSpLocks noChangeShapeType="1"/>
          </p:cNvCxnSpPr>
          <p:nvPr/>
        </p:nvCxnSpPr>
        <p:spPr bwMode="auto">
          <a:xfrm>
            <a:off x="5605203" y="4365164"/>
            <a:ext cx="974214" cy="0"/>
          </a:xfrm>
          <a:prstGeom prst="line">
            <a:avLst/>
          </a:prstGeom>
          <a:noFill/>
          <a:ln w="12700">
            <a:solidFill>
              <a:srgbClr val="F1CFA9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矩形 57"/>
          <p:cNvSpPr>
            <a:spLocks noChangeArrowheads="1"/>
          </p:cNvSpPr>
          <p:nvPr/>
        </p:nvSpPr>
        <p:spPr bwMode="auto">
          <a:xfrm>
            <a:off x="8330563" y="3879990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45" name="文本框 40"/>
          <p:cNvSpPr txBox="1"/>
          <p:nvPr/>
        </p:nvSpPr>
        <p:spPr>
          <a:xfrm>
            <a:off x="7856769" y="4399837"/>
            <a:ext cx="2749402" cy="11513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cxnSp>
        <p:nvCxnSpPr>
          <p:cNvPr id="46" name="直接连接符 58"/>
          <p:cNvCxnSpPr>
            <a:cxnSpLocks noChangeShapeType="1"/>
          </p:cNvCxnSpPr>
          <p:nvPr/>
        </p:nvCxnSpPr>
        <p:spPr bwMode="auto">
          <a:xfrm>
            <a:off x="8744362" y="4365164"/>
            <a:ext cx="974214" cy="0"/>
          </a:xfrm>
          <a:prstGeom prst="line">
            <a:avLst/>
          </a:prstGeom>
          <a:noFill/>
          <a:ln w="12700">
            <a:solidFill>
              <a:srgbClr val="F1CFA9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47" name="矩形: 剪去对角 46"/>
          <p:cNvSpPr/>
          <p:nvPr/>
        </p:nvSpPr>
        <p:spPr>
          <a:xfrm>
            <a:off x="970420" y="2271712"/>
            <a:ext cx="5203632" cy="3449637"/>
          </a:xfrm>
          <a:prstGeom prst="snip2DiagRect">
            <a:avLst>
              <a:gd name="adj1" fmla="val 0"/>
              <a:gd name="adj2" fmla="val 16667"/>
            </a:avLst>
          </a:prstGeom>
          <a:blipFill dpi="0" rotWithShape="1">
            <a:blip r:embed="rId2"/>
            <a:srcRect/>
            <a:stretch>
              <a:fillRect l="-2000"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8" name="AutoShape 42"/>
          <p:cNvSpPr>
            <a:spLocks noChangeArrowheads="1"/>
          </p:cNvSpPr>
          <p:nvPr/>
        </p:nvSpPr>
        <p:spPr bwMode="auto">
          <a:xfrm>
            <a:off x="6692793" y="2309813"/>
            <a:ext cx="249237" cy="249237"/>
          </a:xfrm>
          <a:custGeom>
            <a:avLst/>
            <a:gdLst>
              <a:gd name="T0" fmla="*/ 10807 w 21600"/>
              <a:gd name="T1" fmla="*/ 0 h 21600"/>
              <a:gd name="T2" fmla="*/ 15011 w 21600"/>
              <a:gd name="T3" fmla="*/ 847 h 21600"/>
              <a:gd name="T4" fmla="*/ 18450 w 21600"/>
              <a:gd name="T5" fmla="*/ 3157 h 21600"/>
              <a:gd name="T6" fmla="*/ 20761 w 21600"/>
              <a:gd name="T7" fmla="*/ 6590 h 21600"/>
              <a:gd name="T8" fmla="*/ 21600 w 21600"/>
              <a:gd name="T9" fmla="*/ 10800 h 21600"/>
              <a:gd name="T10" fmla="*/ 20761 w 21600"/>
              <a:gd name="T11" fmla="*/ 15010 h 21600"/>
              <a:gd name="T12" fmla="*/ 18450 w 21600"/>
              <a:gd name="T13" fmla="*/ 18443 h 21600"/>
              <a:gd name="T14" fmla="*/ 15011 w 21600"/>
              <a:gd name="T15" fmla="*/ 20756 h 21600"/>
              <a:gd name="T16" fmla="*/ 10807 w 21600"/>
              <a:gd name="T17" fmla="*/ 21600 h 21600"/>
              <a:gd name="T18" fmla="*/ 6594 w 21600"/>
              <a:gd name="T19" fmla="*/ 20756 h 21600"/>
              <a:gd name="T20" fmla="*/ 3159 w 21600"/>
              <a:gd name="T21" fmla="*/ 18443 h 21600"/>
              <a:gd name="T22" fmla="*/ 848 w 21600"/>
              <a:gd name="T23" fmla="*/ 15010 h 21600"/>
              <a:gd name="T24" fmla="*/ 0 w 21600"/>
              <a:gd name="T25" fmla="*/ 10800 h 21600"/>
              <a:gd name="T26" fmla="*/ 848 w 21600"/>
              <a:gd name="T27" fmla="*/ 6590 h 21600"/>
              <a:gd name="T28" fmla="*/ 3159 w 21600"/>
              <a:gd name="T29" fmla="*/ 3157 h 21600"/>
              <a:gd name="T30" fmla="*/ 6594 w 21600"/>
              <a:gd name="T31" fmla="*/ 847 h 21600"/>
              <a:gd name="T32" fmla="*/ 10807 w 21600"/>
              <a:gd name="T33" fmla="*/ 0 h 21600"/>
              <a:gd name="T34" fmla="*/ 17043 w 21600"/>
              <a:gd name="T35" fmla="*/ 9750 h 21600"/>
              <a:gd name="T36" fmla="*/ 16899 w 21600"/>
              <a:gd name="T37" fmla="*/ 9433 h 21600"/>
              <a:gd name="T38" fmla="*/ 16596 w 21600"/>
              <a:gd name="T39" fmla="*/ 9304 h 21600"/>
              <a:gd name="T40" fmla="*/ 12350 w 21600"/>
              <a:gd name="T41" fmla="*/ 9304 h 21600"/>
              <a:gd name="T42" fmla="*/ 12350 w 21600"/>
              <a:gd name="T43" fmla="*/ 4628 h 21600"/>
              <a:gd name="T44" fmla="*/ 11917 w 21600"/>
              <a:gd name="T45" fmla="*/ 4193 h 21600"/>
              <a:gd name="T46" fmla="*/ 9700 w 21600"/>
              <a:gd name="T47" fmla="*/ 4193 h 21600"/>
              <a:gd name="T48" fmla="*/ 9253 w 21600"/>
              <a:gd name="T49" fmla="*/ 4628 h 21600"/>
              <a:gd name="T50" fmla="*/ 9253 w 21600"/>
              <a:gd name="T51" fmla="*/ 9304 h 21600"/>
              <a:gd name="T52" fmla="*/ 5021 w 21600"/>
              <a:gd name="T53" fmla="*/ 9304 h 21600"/>
              <a:gd name="T54" fmla="*/ 4574 w 21600"/>
              <a:gd name="T55" fmla="*/ 9750 h 21600"/>
              <a:gd name="T56" fmla="*/ 4574 w 21600"/>
              <a:gd name="T57" fmla="*/ 11884 h 21600"/>
              <a:gd name="T58" fmla="*/ 5021 w 21600"/>
              <a:gd name="T59" fmla="*/ 12330 h 21600"/>
              <a:gd name="T60" fmla="*/ 9253 w 21600"/>
              <a:gd name="T61" fmla="*/ 12330 h 21600"/>
              <a:gd name="T62" fmla="*/ 9253 w 21600"/>
              <a:gd name="T63" fmla="*/ 16981 h 21600"/>
              <a:gd name="T64" fmla="*/ 9700 w 21600"/>
              <a:gd name="T65" fmla="*/ 17413 h 21600"/>
              <a:gd name="T66" fmla="*/ 11917 w 21600"/>
              <a:gd name="T67" fmla="*/ 17413 h 21600"/>
              <a:gd name="T68" fmla="*/ 12350 w 21600"/>
              <a:gd name="T69" fmla="*/ 16981 h 21600"/>
              <a:gd name="T70" fmla="*/ 12350 w 21600"/>
              <a:gd name="T71" fmla="*/ 12330 h 21600"/>
              <a:gd name="T72" fmla="*/ 16596 w 21600"/>
              <a:gd name="T73" fmla="*/ 12330 h 21600"/>
              <a:gd name="T74" fmla="*/ 16899 w 21600"/>
              <a:gd name="T75" fmla="*/ 12201 h 21600"/>
              <a:gd name="T76" fmla="*/ 17043 w 21600"/>
              <a:gd name="T77" fmla="*/ 11884 h 21600"/>
              <a:gd name="T78" fmla="*/ 17043 w 21600"/>
              <a:gd name="T79" fmla="*/ 9750 h 21600"/>
              <a:gd name="T80" fmla="*/ 17043 w 21600"/>
              <a:gd name="T81" fmla="*/ 975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2" y="0"/>
                  <a:pt x="13706" y="280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6"/>
                  <a:pt x="20201" y="5280"/>
                  <a:pt x="20761" y="6590"/>
                </a:cubicBezTo>
                <a:cubicBezTo>
                  <a:pt x="21317" y="7903"/>
                  <a:pt x="21600" y="9306"/>
                  <a:pt x="21600" y="10800"/>
                </a:cubicBezTo>
                <a:cubicBezTo>
                  <a:pt x="21600" y="12296"/>
                  <a:pt x="21317" y="13700"/>
                  <a:pt x="20761" y="15010"/>
                </a:cubicBezTo>
                <a:cubicBezTo>
                  <a:pt x="20201" y="16323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6"/>
                </a:cubicBezTo>
                <a:cubicBezTo>
                  <a:pt x="13706" y="21320"/>
                  <a:pt x="12302" y="21600"/>
                  <a:pt x="10807" y="21600"/>
                </a:cubicBezTo>
                <a:cubicBezTo>
                  <a:pt x="9310" y="21600"/>
                  <a:pt x="7905" y="21320"/>
                  <a:pt x="6594" y="20756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3"/>
                  <a:pt x="848" y="15010"/>
                </a:cubicBezTo>
                <a:cubicBezTo>
                  <a:pt x="283" y="13700"/>
                  <a:pt x="0" y="12296"/>
                  <a:pt x="0" y="10800"/>
                </a:cubicBezTo>
                <a:cubicBezTo>
                  <a:pt x="0" y="9306"/>
                  <a:pt x="283" y="7903"/>
                  <a:pt x="848" y="6590"/>
                </a:cubicBezTo>
                <a:cubicBezTo>
                  <a:pt x="1410" y="5280"/>
                  <a:pt x="2181" y="4136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7043" y="9750"/>
                </a:moveTo>
                <a:cubicBezTo>
                  <a:pt x="17043" y="9623"/>
                  <a:pt x="16995" y="9518"/>
                  <a:pt x="16899" y="9433"/>
                </a:cubicBezTo>
                <a:cubicBezTo>
                  <a:pt x="16805" y="9346"/>
                  <a:pt x="16704" y="9304"/>
                  <a:pt x="16596" y="9304"/>
                </a:cubicBezTo>
                <a:lnTo>
                  <a:pt x="12350" y="9304"/>
                </a:lnTo>
                <a:lnTo>
                  <a:pt x="12350" y="4628"/>
                </a:lnTo>
                <a:cubicBezTo>
                  <a:pt x="12350" y="4329"/>
                  <a:pt x="12203" y="4184"/>
                  <a:pt x="11917" y="4193"/>
                </a:cubicBezTo>
                <a:lnTo>
                  <a:pt x="9700" y="4193"/>
                </a:lnTo>
                <a:cubicBezTo>
                  <a:pt x="9403" y="4193"/>
                  <a:pt x="9253" y="4337"/>
                  <a:pt x="9253" y="4628"/>
                </a:cubicBezTo>
                <a:lnTo>
                  <a:pt x="9253" y="9304"/>
                </a:lnTo>
                <a:lnTo>
                  <a:pt x="5021" y="9304"/>
                </a:lnTo>
                <a:cubicBezTo>
                  <a:pt x="4724" y="9304"/>
                  <a:pt x="4574" y="9453"/>
                  <a:pt x="4574" y="9750"/>
                </a:cubicBezTo>
                <a:lnTo>
                  <a:pt x="4574" y="11884"/>
                </a:lnTo>
                <a:cubicBezTo>
                  <a:pt x="4574" y="12181"/>
                  <a:pt x="4724" y="12330"/>
                  <a:pt x="5021" y="12330"/>
                </a:cubicBezTo>
                <a:lnTo>
                  <a:pt x="9253" y="12330"/>
                </a:lnTo>
                <a:lnTo>
                  <a:pt x="9253" y="16981"/>
                </a:lnTo>
                <a:cubicBezTo>
                  <a:pt x="9253" y="17277"/>
                  <a:pt x="9403" y="17424"/>
                  <a:pt x="9700" y="17413"/>
                </a:cubicBezTo>
                <a:lnTo>
                  <a:pt x="11917" y="17413"/>
                </a:lnTo>
                <a:cubicBezTo>
                  <a:pt x="12214" y="17413"/>
                  <a:pt x="12358" y="17269"/>
                  <a:pt x="12350" y="16981"/>
                </a:cubicBezTo>
                <a:lnTo>
                  <a:pt x="12350" y="12330"/>
                </a:lnTo>
                <a:lnTo>
                  <a:pt x="16596" y="12330"/>
                </a:lnTo>
                <a:cubicBezTo>
                  <a:pt x="16704" y="12330"/>
                  <a:pt x="16805" y="12288"/>
                  <a:pt x="16899" y="12201"/>
                </a:cubicBezTo>
                <a:cubicBezTo>
                  <a:pt x="16995" y="12119"/>
                  <a:pt x="17043" y="12011"/>
                  <a:pt x="17043" y="11884"/>
                </a:cubicBezTo>
                <a:lnTo>
                  <a:pt x="17043" y="9750"/>
                </a:lnTo>
                <a:close/>
                <a:moveTo>
                  <a:pt x="17043" y="9750"/>
                </a:moveTo>
              </a:path>
            </a:pathLst>
          </a:custGeom>
          <a:solidFill>
            <a:srgbClr val="F1CFA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49" name="AutoShape 42"/>
          <p:cNvSpPr>
            <a:spLocks noChangeArrowheads="1"/>
          </p:cNvSpPr>
          <p:nvPr/>
        </p:nvSpPr>
        <p:spPr bwMode="auto">
          <a:xfrm>
            <a:off x="6692793" y="3541078"/>
            <a:ext cx="249237" cy="250825"/>
          </a:xfrm>
          <a:custGeom>
            <a:avLst/>
            <a:gdLst>
              <a:gd name="T0" fmla="*/ 10807 w 21600"/>
              <a:gd name="T1" fmla="*/ 0 h 21600"/>
              <a:gd name="T2" fmla="*/ 15011 w 21600"/>
              <a:gd name="T3" fmla="*/ 847 h 21600"/>
              <a:gd name="T4" fmla="*/ 18450 w 21600"/>
              <a:gd name="T5" fmla="*/ 3157 h 21600"/>
              <a:gd name="T6" fmla="*/ 20761 w 21600"/>
              <a:gd name="T7" fmla="*/ 6590 h 21600"/>
              <a:gd name="T8" fmla="*/ 21600 w 21600"/>
              <a:gd name="T9" fmla="*/ 10800 h 21600"/>
              <a:gd name="T10" fmla="*/ 20761 w 21600"/>
              <a:gd name="T11" fmla="*/ 15010 h 21600"/>
              <a:gd name="T12" fmla="*/ 18450 w 21600"/>
              <a:gd name="T13" fmla="*/ 18443 h 21600"/>
              <a:gd name="T14" fmla="*/ 15011 w 21600"/>
              <a:gd name="T15" fmla="*/ 20756 h 21600"/>
              <a:gd name="T16" fmla="*/ 10807 w 21600"/>
              <a:gd name="T17" fmla="*/ 21600 h 21600"/>
              <a:gd name="T18" fmla="*/ 6594 w 21600"/>
              <a:gd name="T19" fmla="*/ 20756 h 21600"/>
              <a:gd name="T20" fmla="*/ 3159 w 21600"/>
              <a:gd name="T21" fmla="*/ 18443 h 21600"/>
              <a:gd name="T22" fmla="*/ 848 w 21600"/>
              <a:gd name="T23" fmla="*/ 15010 h 21600"/>
              <a:gd name="T24" fmla="*/ 0 w 21600"/>
              <a:gd name="T25" fmla="*/ 10800 h 21600"/>
              <a:gd name="T26" fmla="*/ 848 w 21600"/>
              <a:gd name="T27" fmla="*/ 6590 h 21600"/>
              <a:gd name="T28" fmla="*/ 3159 w 21600"/>
              <a:gd name="T29" fmla="*/ 3157 h 21600"/>
              <a:gd name="T30" fmla="*/ 6594 w 21600"/>
              <a:gd name="T31" fmla="*/ 847 h 21600"/>
              <a:gd name="T32" fmla="*/ 10807 w 21600"/>
              <a:gd name="T33" fmla="*/ 0 h 21600"/>
              <a:gd name="T34" fmla="*/ 17043 w 21600"/>
              <a:gd name="T35" fmla="*/ 9750 h 21600"/>
              <a:gd name="T36" fmla="*/ 16899 w 21600"/>
              <a:gd name="T37" fmla="*/ 9433 h 21600"/>
              <a:gd name="T38" fmla="*/ 16596 w 21600"/>
              <a:gd name="T39" fmla="*/ 9304 h 21600"/>
              <a:gd name="T40" fmla="*/ 12350 w 21600"/>
              <a:gd name="T41" fmla="*/ 9304 h 21600"/>
              <a:gd name="T42" fmla="*/ 12350 w 21600"/>
              <a:gd name="T43" fmla="*/ 4628 h 21600"/>
              <a:gd name="T44" fmla="*/ 11917 w 21600"/>
              <a:gd name="T45" fmla="*/ 4193 h 21600"/>
              <a:gd name="T46" fmla="*/ 9700 w 21600"/>
              <a:gd name="T47" fmla="*/ 4193 h 21600"/>
              <a:gd name="T48" fmla="*/ 9253 w 21600"/>
              <a:gd name="T49" fmla="*/ 4628 h 21600"/>
              <a:gd name="T50" fmla="*/ 9253 w 21600"/>
              <a:gd name="T51" fmla="*/ 9304 h 21600"/>
              <a:gd name="T52" fmla="*/ 5021 w 21600"/>
              <a:gd name="T53" fmla="*/ 9304 h 21600"/>
              <a:gd name="T54" fmla="*/ 4574 w 21600"/>
              <a:gd name="T55" fmla="*/ 9750 h 21600"/>
              <a:gd name="T56" fmla="*/ 4574 w 21600"/>
              <a:gd name="T57" fmla="*/ 11884 h 21600"/>
              <a:gd name="T58" fmla="*/ 5021 w 21600"/>
              <a:gd name="T59" fmla="*/ 12330 h 21600"/>
              <a:gd name="T60" fmla="*/ 9253 w 21600"/>
              <a:gd name="T61" fmla="*/ 12330 h 21600"/>
              <a:gd name="T62" fmla="*/ 9253 w 21600"/>
              <a:gd name="T63" fmla="*/ 16981 h 21600"/>
              <a:gd name="T64" fmla="*/ 9700 w 21600"/>
              <a:gd name="T65" fmla="*/ 17413 h 21600"/>
              <a:gd name="T66" fmla="*/ 11917 w 21600"/>
              <a:gd name="T67" fmla="*/ 17413 h 21600"/>
              <a:gd name="T68" fmla="*/ 12350 w 21600"/>
              <a:gd name="T69" fmla="*/ 16981 h 21600"/>
              <a:gd name="T70" fmla="*/ 12350 w 21600"/>
              <a:gd name="T71" fmla="*/ 12330 h 21600"/>
              <a:gd name="T72" fmla="*/ 16596 w 21600"/>
              <a:gd name="T73" fmla="*/ 12330 h 21600"/>
              <a:gd name="T74" fmla="*/ 16899 w 21600"/>
              <a:gd name="T75" fmla="*/ 12201 h 21600"/>
              <a:gd name="T76" fmla="*/ 17043 w 21600"/>
              <a:gd name="T77" fmla="*/ 11884 h 21600"/>
              <a:gd name="T78" fmla="*/ 17043 w 21600"/>
              <a:gd name="T79" fmla="*/ 9750 h 21600"/>
              <a:gd name="T80" fmla="*/ 17043 w 21600"/>
              <a:gd name="T81" fmla="*/ 975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2" y="0"/>
                  <a:pt x="13706" y="280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6"/>
                  <a:pt x="20201" y="5280"/>
                  <a:pt x="20761" y="6590"/>
                </a:cubicBezTo>
                <a:cubicBezTo>
                  <a:pt x="21317" y="7903"/>
                  <a:pt x="21600" y="9306"/>
                  <a:pt x="21600" y="10800"/>
                </a:cubicBezTo>
                <a:cubicBezTo>
                  <a:pt x="21600" y="12296"/>
                  <a:pt x="21317" y="13700"/>
                  <a:pt x="20761" y="15010"/>
                </a:cubicBezTo>
                <a:cubicBezTo>
                  <a:pt x="20201" y="16323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6"/>
                </a:cubicBezTo>
                <a:cubicBezTo>
                  <a:pt x="13706" y="21320"/>
                  <a:pt x="12302" y="21600"/>
                  <a:pt x="10807" y="21600"/>
                </a:cubicBezTo>
                <a:cubicBezTo>
                  <a:pt x="9310" y="21600"/>
                  <a:pt x="7905" y="21320"/>
                  <a:pt x="6594" y="20756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3"/>
                  <a:pt x="848" y="15010"/>
                </a:cubicBezTo>
                <a:cubicBezTo>
                  <a:pt x="283" y="13700"/>
                  <a:pt x="0" y="12296"/>
                  <a:pt x="0" y="10800"/>
                </a:cubicBezTo>
                <a:cubicBezTo>
                  <a:pt x="0" y="9306"/>
                  <a:pt x="283" y="7903"/>
                  <a:pt x="848" y="6590"/>
                </a:cubicBezTo>
                <a:cubicBezTo>
                  <a:pt x="1410" y="5280"/>
                  <a:pt x="2181" y="4136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7043" y="9750"/>
                </a:moveTo>
                <a:cubicBezTo>
                  <a:pt x="17043" y="9623"/>
                  <a:pt x="16995" y="9518"/>
                  <a:pt x="16899" y="9433"/>
                </a:cubicBezTo>
                <a:cubicBezTo>
                  <a:pt x="16805" y="9346"/>
                  <a:pt x="16704" y="9304"/>
                  <a:pt x="16596" y="9304"/>
                </a:cubicBezTo>
                <a:lnTo>
                  <a:pt x="12350" y="9304"/>
                </a:lnTo>
                <a:lnTo>
                  <a:pt x="12350" y="4628"/>
                </a:lnTo>
                <a:cubicBezTo>
                  <a:pt x="12350" y="4329"/>
                  <a:pt x="12203" y="4184"/>
                  <a:pt x="11917" y="4193"/>
                </a:cubicBezTo>
                <a:lnTo>
                  <a:pt x="9700" y="4193"/>
                </a:lnTo>
                <a:cubicBezTo>
                  <a:pt x="9403" y="4193"/>
                  <a:pt x="9253" y="4337"/>
                  <a:pt x="9253" y="4628"/>
                </a:cubicBezTo>
                <a:lnTo>
                  <a:pt x="9253" y="9304"/>
                </a:lnTo>
                <a:lnTo>
                  <a:pt x="5021" y="9304"/>
                </a:lnTo>
                <a:cubicBezTo>
                  <a:pt x="4724" y="9304"/>
                  <a:pt x="4574" y="9453"/>
                  <a:pt x="4574" y="9750"/>
                </a:cubicBezTo>
                <a:lnTo>
                  <a:pt x="4574" y="11884"/>
                </a:lnTo>
                <a:cubicBezTo>
                  <a:pt x="4574" y="12181"/>
                  <a:pt x="4724" y="12330"/>
                  <a:pt x="5021" y="12330"/>
                </a:cubicBezTo>
                <a:lnTo>
                  <a:pt x="9253" y="12330"/>
                </a:lnTo>
                <a:lnTo>
                  <a:pt x="9253" y="16981"/>
                </a:lnTo>
                <a:cubicBezTo>
                  <a:pt x="9253" y="17277"/>
                  <a:pt x="9403" y="17424"/>
                  <a:pt x="9700" y="17413"/>
                </a:cubicBezTo>
                <a:lnTo>
                  <a:pt x="11917" y="17413"/>
                </a:lnTo>
                <a:cubicBezTo>
                  <a:pt x="12214" y="17413"/>
                  <a:pt x="12358" y="17269"/>
                  <a:pt x="12350" y="16981"/>
                </a:cubicBezTo>
                <a:lnTo>
                  <a:pt x="12350" y="12330"/>
                </a:lnTo>
                <a:lnTo>
                  <a:pt x="16596" y="12330"/>
                </a:lnTo>
                <a:cubicBezTo>
                  <a:pt x="16704" y="12330"/>
                  <a:pt x="16805" y="12288"/>
                  <a:pt x="16899" y="12201"/>
                </a:cubicBezTo>
                <a:cubicBezTo>
                  <a:pt x="16995" y="12119"/>
                  <a:pt x="17043" y="12011"/>
                  <a:pt x="17043" y="11884"/>
                </a:cubicBezTo>
                <a:lnTo>
                  <a:pt x="17043" y="9750"/>
                </a:lnTo>
                <a:close/>
                <a:moveTo>
                  <a:pt x="17043" y="9750"/>
                </a:moveTo>
              </a:path>
            </a:pathLst>
          </a:custGeom>
          <a:solidFill>
            <a:srgbClr val="F1CFA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50" name="AutoShape 42"/>
          <p:cNvSpPr>
            <a:spLocks noChangeArrowheads="1"/>
          </p:cNvSpPr>
          <p:nvPr/>
        </p:nvSpPr>
        <p:spPr bwMode="auto">
          <a:xfrm>
            <a:off x="6692793" y="4789707"/>
            <a:ext cx="249237" cy="249238"/>
          </a:xfrm>
          <a:custGeom>
            <a:avLst/>
            <a:gdLst>
              <a:gd name="T0" fmla="*/ 10807 w 21600"/>
              <a:gd name="T1" fmla="*/ 0 h 21600"/>
              <a:gd name="T2" fmla="*/ 15011 w 21600"/>
              <a:gd name="T3" fmla="*/ 847 h 21600"/>
              <a:gd name="T4" fmla="*/ 18450 w 21600"/>
              <a:gd name="T5" fmla="*/ 3157 h 21600"/>
              <a:gd name="T6" fmla="*/ 20761 w 21600"/>
              <a:gd name="T7" fmla="*/ 6590 h 21600"/>
              <a:gd name="T8" fmla="*/ 21600 w 21600"/>
              <a:gd name="T9" fmla="*/ 10800 h 21600"/>
              <a:gd name="T10" fmla="*/ 20761 w 21600"/>
              <a:gd name="T11" fmla="*/ 15010 h 21600"/>
              <a:gd name="T12" fmla="*/ 18450 w 21600"/>
              <a:gd name="T13" fmla="*/ 18443 h 21600"/>
              <a:gd name="T14" fmla="*/ 15011 w 21600"/>
              <a:gd name="T15" fmla="*/ 20756 h 21600"/>
              <a:gd name="T16" fmla="*/ 10807 w 21600"/>
              <a:gd name="T17" fmla="*/ 21600 h 21600"/>
              <a:gd name="T18" fmla="*/ 6594 w 21600"/>
              <a:gd name="T19" fmla="*/ 20756 h 21600"/>
              <a:gd name="T20" fmla="*/ 3159 w 21600"/>
              <a:gd name="T21" fmla="*/ 18443 h 21600"/>
              <a:gd name="T22" fmla="*/ 848 w 21600"/>
              <a:gd name="T23" fmla="*/ 15010 h 21600"/>
              <a:gd name="T24" fmla="*/ 0 w 21600"/>
              <a:gd name="T25" fmla="*/ 10800 h 21600"/>
              <a:gd name="T26" fmla="*/ 848 w 21600"/>
              <a:gd name="T27" fmla="*/ 6590 h 21600"/>
              <a:gd name="T28" fmla="*/ 3159 w 21600"/>
              <a:gd name="T29" fmla="*/ 3157 h 21600"/>
              <a:gd name="T30" fmla="*/ 6594 w 21600"/>
              <a:gd name="T31" fmla="*/ 847 h 21600"/>
              <a:gd name="T32" fmla="*/ 10807 w 21600"/>
              <a:gd name="T33" fmla="*/ 0 h 21600"/>
              <a:gd name="T34" fmla="*/ 17043 w 21600"/>
              <a:gd name="T35" fmla="*/ 9750 h 21600"/>
              <a:gd name="T36" fmla="*/ 16899 w 21600"/>
              <a:gd name="T37" fmla="*/ 9433 h 21600"/>
              <a:gd name="T38" fmla="*/ 16596 w 21600"/>
              <a:gd name="T39" fmla="*/ 9304 h 21600"/>
              <a:gd name="T40" fmla="*/ 12350 w 21600"/>
              <a:gd name="T41" fmla="*/ 9304 h 21600"/>
              <a:gd name="T42" fmla="*/ 12350 w 21600"/>
              <a:gd name="T43" fmla="*/ 4628 h 21600"/>
              <a:gd name="T44" fmla="*/ 11917 w 21600"/>
              <a:gd name="T45" fmla="*/ 4193 h 21600"/>
              <a:gd name="T46" fmla="*/ 9700 w 21600"/>
              <a:gd name="T47" fmla="*/ 4193 h 21600"/>
              <a:gd name="T48" fmla="*/ 9253 w 21600"/>
              <a:gd name="T49" fmla="*/ 4628 h 21600"/>
              <a:gd name="T50" fmla="*/ 9253 w 21600"/>
              <a:gd name="T51" fmla="*/ 9304 h 21600"/>
              <a:gd name="T52" fmla="*/ 5021 w 21600"/>
              <a:gd name="T53" fmla="*/ 9304 h 21600"/>
              <a:gd name="T54" fmla="*/ 4574 w 21600"/>
              <a:gd name="T55" fmla="*/ 9750 h 21600"/>
              <a:gd name="T56" fmla="*/ 4574 w 21600"/>
              <a:gd name="T57" fmla="*/ 11884 h 21600"/>
              <a:gd name="T58" fmla="*/ 5021 w 21600"/>
              <a:gd name="T59" fmla="*/ 12330 h 21600"/>
              <a:gd name="T60" fmla="*/ 9253 w 21600"/>
              <a:gd name="T61" fmla="*/ 12330 h 21600"/>
              <a:gd name="T62" fmla="*/ 9253 w 21600"/>
              <a:gd name="T63" fmla="*/ 16981 h 21600"/>
              <a:gd name="T64" fmla="*/ 9700 w 21600"/>
              <a:gd name="T65" fmla="*/ 17413 h 21600"/>
              <a:gd name="T66" fmla="*/ 11917 w 21600"/>
              <a:gd name="T67" fmla="*/ 17413 h 21600"/>
              <a:gd name="T68" fmla="*/ 12350 w 21600"/>
              <a:gd name="T69" fmla="*/ 16981 h 21600"/>
              <a:gd name="T70" fmla="*/ 12350 w 21600"/>
              <a:gd name="T71" fmla="*/ 12330 h 21600"/>
              <a:gd name="T72" fmla="*/ 16596 w 21600"/>
              <a:gd name="T73" fmla="*/ 12330 h 21600"/>
              <a:gd name="T74" fmla="*/ 16899 w 21600"/>
              <a:gd name="T75" fmla="*/ 12201 h 21600"/>
              <a:gd name="T76" fmla="*/ 17043 w 21600"/>
              <a:gd name="T77" fmla="*/ 11884 h 21600"/>
              <a:gd name="T78" fmla="*/ 17043 w 21600"/>
              <a:gd name="T79" fmla="*/ 9750 h 21600"/>
              <a:gd name="T80" fmla="*/ 17043 w 21600"/>
              <a:gd name="T81" fmla="*/ 975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2" y="0"/>
                  <a:pt x="13706" y="280"/>
                  <a:pt x="15011" y="847"/>
                </a:cubicBezTo>
                <a:cubicBezTo>
                  <a:pt x="16319" y="1409"/>
                  <a:pt x="17464" y="2177"/>
                  <a:pt x="18450" y="3157"/>
                </a:cubicBezTo>
                <a:cubicBezTo>
                  <a:pt x="19433" y="4136"/>
                  <a:pt x="20201" y="5280"/>
                  <a:pt x="20761" y="6590"/>
                </a:cubicBezTo>
                <a:cubicBezTo>
                  <a:pt x="21317" y="7903"/>
                  <a:pt x="21600" y="9306"/>
                  <a:pt x="21600" y="10800"/>
                </a:cubicBezTo>
                <a:cubicBezTo>
                  <a:pt x="21600" y="12296"/>
                  <a:pt x="21317" y="13700"/>
                  <a:pt x="20761" y="15010"/>
                </a:cubicBezTo>
                <a:cubicBezTo>
                  <a:pt x="20201" y="16323"/>
                  <a:pt x="19430" y="17466"/>
                  <a:pt x="18450" y="18443"/>
                </a:cubicBezTo>
                <a:cubicBezTo>
                  <a:pt x="17464" y="19423"/>
                  <a:pt x="16319" y="20191"/>
                  <a:pt x="15011" y="20756"/>
                </a:cubicBezTo>
                <a:cubicBezTo>
                  <a:pt x="13706" y="21320"/>
                  <a:pt x="12302" y="21600"/>
                  <a:pt x="10807" y="21600"/>
                </a:cubicBezTo>
                <a:cubicBezTo>
                  <a:pt x="9310" y="21600"/>
                  <a:pt x="7905" y="21320"/>
                  <a:pt x="6594" y="20756"/>
                </a:cubicBezTo>
                <a:cubicBezTo>
                  <a:pt x="5281" y="20191"/>
                  <a:pt x="4136" y="19423"/>
                  <a:pt x="3159" y="18443"/>
                </a:cubicBezTo>
                <a:cubicBezTo>
                  <a:pt x="2178" y="17466"/>
                  <a:pt x="1410" y="16323"/>
                  <a:pt x="848" y="15010"/>
                </a:cubicBezTo>
                <a:cubicBezTo>
                  <a:pt x="283" y="13700"/>
                  <a:pt x="0" y="12296"/>
                  <a:pt x="0" y="10800"/>
                </a:cubicBezTo>
                <a:cubicBezTo>
                  <a:pt x="0" y="9306"/>
                  <a:pt x="283" y="7903"/>
                  <a:pt x="848" y="6590"/>
                </a:cubicBezTo>
                <a:cubicBezTo>
                  <a:pt x="1410" y="5280"/>
                  <a:pt x="2181" y="4136"/>
                  <a:pt x="3159" y="3157"/>
                </a:cubicBezTo>
                <a:cubicBezTo>
                  <a:pt x="4136" y="2177"/>
                  <a:pt x="5281" y="1409"/>
                  <a:pt x="6594" y="847"/>
                </a:cubicBezTo>
                <a:cubicBezTo>
                  <a:pt x="7903" y="282"/>
                  <a:pt x="9307" y="0"/>
                  <a:pt x="10807" y="0"/>
                </a:cubicBezTo>
                <a:moveTo>
                  <a:pt x="17043" y="9750"/>
                </a:moveTo>
                <a:cubicBezTo>
                  <a:pt x="17043" y="9623"/>
                  <a:pt x="16995" y="9518"/>
                  <a:pt x="16899" y="9433"/>
                </a:cubicBezTo>
                <a:cubicBezTo>
                  <a:pt x="16805" y="9346"/>
                  <a:pt x="16704" y="9304"/>
                  <a:pt x="16596" y="9304"/>
                </a:cubicBezTo>
                <a:lnTo>
                  <a:pt x="12350" y="9304"/>
                </a:lnTo>
                <a:lnTo>
                  <a:pt x="12350" y="4628"/>
                </a:lnTo>
                <a:cubicBezTo>
                  <a:pt x="12350" y="4329"/>
                  <a:pt x="12203" y="4184"/>
                  <a:pt x="11917" y="4193"/>
                </a:cubicBezTo>
                <a:lnTo>
                  <a:pt x="9700" y="4193"/>
                </a:lnTo>
                <a:cubicBezTo>
                  <a:pt x="9403" y="4193"/>
                  <a:pt x="9253" y="4337"/>
                  <a:pt x="9253" y="4628"/>
                </a:cubicBezTo>
                <a:lnTo>
                  <a:pt x="9253" y="9304"/>
                </a:lnTo>
                <a:lnTo>
                  <a:pt x="5021" y="9304"/>
                </a:lnTo>
                <a:cubicBezTo>
                  <a:pt x="4724" y="9304"/>
                  <a:pt x="4574" y="9453"/>
                  <a:pt x="4574" y="9750"/>
                </a:cubicBezTo>
                <a:lnTo>
                  <a:pt x="4574" y="11884"/>
                </a:lnTo>
                <a:cubicBezTo>
                  <a:pt x="4574" y="12181"/>
                  <a:pt x="4724" y="12330"/>
                  <a:pt x="5021" y="12330"/>
                </a:cubicBezTo>
                <a:lnTo>
                  <a:pt x="9253" y="12330"/>
                </a:lnTo>
                <a:lnTo>
                  <a:pt x="9253" y="16981"/>
                </a:lnTo>
                <a:cubicBezTo>
                  <a:pt x="9253" y="17277"/>
                  <a:pt x="9403" y="17424"/>
                  <a:pt x="9700" y="17413"/>
                </a:cubicBezTo>
                <a:lnTo>
                  <a:pt x="11917" y="17413"/>
                </a:lnTo>
                <a:cubicBezTo>
                  <a:pt x="12214" y="17413"/>
                  <a:pt x="12358" y="17269"/>
                  <a:pt x="12350" y="16981"/>
                </a:cubicBezTo>
                <a:lnTo>
                  <a:pt x="12350" y="12330"/>
                </a:lnTo>
                <a:lnTo>
                  <a:pt x="16596" y="12330"/>
                </a:lnTo>
                <a:cubicBezTo>
                  <a:pt x="16704" y="12330"/>
                  <a:pt x="16805" y="12288"/>
                  <a:pt x="16899" y="12201"/>
                </a:cubicBezTo>
                <a:cubicBezTo>
                  <a:pt x="16995" y="12119"/>
                  <a:pt x="17043" y="12011"/>
                  <a:pt x="17043" y="11884"/>
                </a:cubicBezTo>
                <a:lnTo>
                  <a:pt x="17043" y="9750"/>
                </a:lnTo>
                <a:close/>
                <a:moveTo>
                  <a:pt x="17043" y="9750"/>
                </a:moveTo>
              </a:path>
            </a:pathLst>
          </a:custGeom>
          <a:solidFill>
            <a:srgbClr val="F1CFA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51" name="矩形 57"/>
          <p:cNvSpPr>
            <a:spLocks noChangeArrowheads="1"/>
          </p:cNvSpPr>
          <p:nvPr/>
        </p:nvSpPr>
        <p:spPr bwMode="auto">
          <a:xfrm>
            <a:off x="6967263" y="2271713"/>
            <a:ext cx="180022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52" name="文本框 7"/>
          <p:cNvSpPr txBox="1"/>
          <p:nvPr/>
        </p:nvSpPr>
        <p:spPr>
          <a:xfrm>
            <a:off x="6546743" y="2601913"/>
            <a:ext cx="46862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53" name="矩形 57"/>
          <p:cNvSpPr>
            <a:spLocks noChangeArrowheads="1"/>
          </p:cNvSpPr>
          <p:nvPr/>
        </p:nvSpPr>
        <p:spPr bwMode="auto">
          <a:xfrm>
            <a:off x="6967263" y="3504565"/>
            <a:ext cx="180022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54" name="文本框 4"/>
          <p:cNvSpPr txBox="1"/>
          <p:nvPr/>
        </p:nvSpPr>
        <p:spPr>
          <a:xfrm>
            <a:off x="6546743" y="3833178"/>
            <a:ext cx="46862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55" name="矩形 57"/>
          <p:cNvSpPr>
            <a:spLocks noChangeArrowheads="1"/>
          </p:cNvSpPr>
          <p:nvPr/>
        </p:nvSpPr>
        <p:spPr bwMode="auto">
          <a:xfrm>
            <a:off x="6967263" y="4773832"/>
            <a:ext cx="180022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56" name="文本框 8"/>
          <p:cNvSpPr txBox="1"/>
          <p:nvPr/>
        </p:nvSpPr>
        <p:spPr>
          <a:xfrm>
            <a:off x="6546743" y="5102445"/>
            <a:ext cx="46862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grpSp>
        <p:nvGrpSpPr>
          <p:cNvPr id="14" name="组合 10"/>
          <p:cNvGrpSpPr/>
          <p:nvPr/>
        </p:nvGrpSpPr>
        <p:grpSpPr bwMode="auto">
          <a:xfrm>
            <a:off x="4946650" y="2717888"/>
            <a:ext cx="2386013" cy="1933575"/>
            <a:chOff x="5843" y="3267"/>
            <a:chExt cx="2816" cy="2286"/>
          </a:xfrm>
        </p:grpSpPr>
        <p:sp>
          <p:nvSpPr>
            <p:cNvPr id="15" name="矩形 43"/>
            <p:cNvSpPr/>
            <p:nvPr/>
          </p:nvSpPr>
          <p:spPr>
            <a:xfrm>
              <a:off x="6641" y="4284"/>
              <a:ext cx="245" cy="1222"/>
            </a:xfrm>
            <a:custGeom>
              <a:avLst/>
              <a:gdLst/>
              <a:ahLst/>
              <a:cxnLst/>
              <a:rect l="0" t="0" r="0" b="0"/>
              <a:pathLst>
                <a:path w="450000" h="2254054">
                  <a:moveTo>
                    <a:pt x="450000" y="0"/>
                  </a:moveTo>
                  <a:lnTo>
                    <a:pt x="450000" y="1804054"/>
                  </a:lnTo>
                  <a:lnTo>
                    <a:pt x="0" y="2254054"/>
                  </a:lnTo>
                  <a:lnTo>
                    <a:pt x="0" y="450000"/>
                  </a:lnTo>
                  <a:lnTo>
                    <a:pt x="4500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6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16" name="矩形 41"/>
            <p:cNvSpPr/>
            <p:nvPr/>
          </p:nvSpPr>
          <p:spPr>
            <a:xfrm>
              <a:off x="7615" y="3316"/>
              <a:ext cx="245" cy="1220"/>
            </a:xfrm>
            <a:custGeom>
              <a:avLst/>
              <a:gdLst/>
              <a:ahLst/>
              <a:cxnLst/>
              <a:rect l="0" t="0" r="0" b="0"/>
              <a:pathLst>
                <a:path w="450000" h="2254054">
                  <a:moveTo>
                    <a:pt x="450000" y="0"/>
                  </a:moveTo>
                  <a:lnTo>
                    <a:pt x="450000" y="1804054"/>
                  </a:lnTo>
                  <a:lnTo>
                    <a:pt x="0" y="2254054"/>
                  </a:lnTo>
                  <a:lnTo>
                    <a:pt x="0" y="450000"/>
                  </a:lnTo>
                  <a:lnTo>
                    <a:pt x="4500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6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17" name="矩形 43"/>
            <p:cNvSpPr/>
            <p:nvPr/>
          </p:nvSpPr>
          <p:spPr>
            <a:xfrm>
              <a:off x="7128" y="3800"/>
              <a:ext cx="245" cy="1226"/>
            </a:xfrm>
            <a:custGeom>
              <a:avLst/>
              <a:gdLst/>
              <a:ahLst/>
              <a:cxnLst/>
              <a:rect l="0" t="0" r="0" b="0"/>
              <a:pathLst>
                <a:path w="450000" h="2254054">
                  <a:moveTo>
                    <a:pt x="450000" y="0"/>
                  </a:moveTo>
                  <a:lnTo>
                    <a:pt x="450000" y="1804054"/>
                  </a:lnTo>
                  <a:lnTo>
                    <a:pt x="0" y="2254054"/>
                  </a:lnTo>
                  <a:lnTo>
                    <a:pt x="0" y="450000"/>
                  </a:lnTo>
                  <a:lnTo>
                    <a:pt x="4500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6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18" name="右箭头 12"/>
            <p:cNvSpPr/>
            <p:nvPr/>
          </p:nvSpPr>
          <p:spPr>
            <a:xfrm>
              <a:off x="7615" y="3267"/>
              <a:ext cx="1044" cy="338"/>
            </a:xfrm>
            <a:custGeom>
              <a:avLst/>
              <a:gdLst/>
              <a:ahLst/>
              <a:cxnLst/>
              <a:rect l="0" t="0" r="0" b="0"/>
              <a:pathLst>
                <a:path w="1924394" h="617272">
                  <a:moveTo>
                    <a:pt x="1615758" y="0"/>
                  </a:moveTo>
                  <a:lnTo>
                    <a:pt x="1924394" y="308636"/>
                  </a:lnTo>
                  <a:lnTo>
                    <a:pt x="1615758" y="617272"/>
                  </a:lnTo>
                  <a:lnTo>
                    <a:pt x="1615758" y="534388"/>
                  </a:lnTo>
                  <a:lnTo>
                    <a:pt x="0" y="534388"/>
                  </a:lnTo>
                  <a:lnTo>
                    <a:pt x="451504" y="82884"/>
                  </a:lnTo>
                  <a:lnTo>
                    <a:pt x="1615758" y="82884"/>
                  </a:lnTo>
                  <a:lnTo>
                    <a:pt x="1615758" y="0"/>
                  </a:lnTo>
                  <a:close/>
                </a:path>
              </a:pathLst>
            </a:custGeom>
            <a:solidFill>
              <a:srgbClr val="F1CFA9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6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19" name="矩形 38"/>
            <p:cNvSpPr/>
            <p:nvPr/>
          </p:nvSpPr>
          <p:spPr>
            <a:xfrm>
              <a:off x="6641" y="4290"/>
              <a:ext cx="1220" cy="242"/>
            </a:xfrm>
            <a:custGeom>
              <a:avLst/>
              <a:gdLst/>
              <a:ahLst/>
              <a:cxnLst/>
              <a:rect l="0" t="0" r="0" b="0"/>
              <a:pathLst>
                <a:path w="2252059" h="450000">
                  <a:moveTo>
                    <a:pt x="448005" y="0"/>
                  </a:moveTo>
                  <a:lnTo>
                    <a:pt x="2252059" y="0"/>
                  </a:lnTo>
                  <a:lnTo>
                    <a:pt x="1802059" y="450000"/>
                  </a:lnTo>
                  <a:lnTo>
                    <a:pt x="0" y="450000"/>
                  </a:lnTo>
                  <a:lnTo>
                    <a:pt x="0" y="448005"/>
                  </a:lnTo>
                  <a:lnTo>
                    <a:pt x="448005" y="0"/>
                  </a:lnTo>
                  <a:close/>
                </a:path>
              </a:pathLst>
            </a:custGeom>
            <a:solidFill>
              <a:srgbClr val="F1CFA9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6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22" name="右箭头 58"/>
            <p:cNvSpPr/>
            <p:nvPr/>
          </p:nvSpPr>
          <p:spPr>
            <a:xfrm>
              <a:off x="7128" y="3753"/>
              <a:ext cx="1531" cy="338"/>
            </a:xfrm>
            <a:custGeom>
              <a:avLst/>
              <a:gdLst/>
              <a:ahLst/>
              <a:cxnLst/>
              <a:rect l="0" t="0" r="0" b="0"/>
              <a:pathLst>
                <a:path w="2824005" h="617272">
                  <a:moveTo>
                    <a:pt x="2515369" y="0"/>
                  </a:moveTo>
                  <a:lnTo>
                    <a:pt x="2824005" y="308636"/>
                  </a:lnTo>
                  <a:lnTo>
                    <a:pt x="2515369" y="617272"/>
                  </a:lnTo>
                  <a:lnTo>
                    <a:pt x="2515369" y="534388"/>
                  </a:lnTo>
                  <a:lnTo>
                    <a:pt x="0" y="534388"/>
                  </a:lnTo>
                  <a:lnTo>
                    <a:pt x="213019" y="321369"/>
                  </a:lnTo>
                  <a:lnTo>
                    <a:pt x="451504" y="82884"/>
                  </a:lnTo>
                  <a:lnTo>
                    <a:pt x="2515369" y="82884"/>
                  </a:lnTo>
                  <a:lnTo>
                    <a:pt x="2515369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6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23" name="右箭头 59"/>
            <p:cNvSpPr/>
            <p:nvPr/>
          </p:nvSpPr>
          <p:spPr>
            <a:xfrm flipH="1">
              <a:off x="5847" y="4731"/>
              <a:ext cx="1533" cy="334"/>
            </a:xfrm>
            <a:custGeom>
              <a:avLst/>
              <a:gdLst/>
              <a:ahLst/>
              <a:cxnLst/>
              <a:rect l="0" t="0" r="0" b="0"/>
              <a:pathLst>
                <a:path w="2824833" h="617272">
                  <a:moveTo>
                    <a:pt x="2516197" y="0"/>
                  </a:moveTo>
                  <a:lnTo>
                    <a:pt x="2516197" y="82884"/>
                  </a:lnTo>
                  <a:lnTo>
                    <a:pt x="0" y="82884"/>
                  </a:lnTo>
                  <a:lnTo>
                    <a:pt x="0" y="86022"/>
                  </a:lnTo>
                  <a:lnTo>
                    <a:pt x="448366" y="534388"/>
                  </a:lnTo>
                  <a:lnTo>
                    <a:pt x="2516197" y="534388"/>
                  </a:lnTo>
                  <a:lnTo>
                    <a:pt x="2516197" y="617272"/>
                  </a:lnTo>
                  <a:lnTo>
                    <a:pt x="2824833" y="308636"/>
                  </a:lnTo>
                  <a:lnTo>
                    <a:pt x="2516197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6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24" name="右箭头 60"/>
            <p:cNvSpPr/>
            <p:nvPr/>
          </p:nvSpPr>
          <p:spPr>
            <a:xfrm flipH="1">
              <a:off x="5843" y="5215"/>
              <a:ext cx="1047" cy="338"/>
            </a:xfrm>
            <a:custGeom>
              <a:avLst/>
              <a:gdLst/>
              <a:ahLst/>
              <a:cxnLst/>
              <a:rect l="0" t="0" r="0" b="0"/>
              <a:pathLst>
                <a:path w="1926443" h="617272">
                  <a:moveTo>
                    <a:pt x="1617807" y="0"/>
                  </a:moveTo>
                  <a:lnTo>
                    <a:pt x="1617807" y="82884"/>
                  </a:lnTo>
                  <a:lnTo>
                    <a:pt x="0" y="82884"/>
                  </a:lnTo>
                  <a:lnTo>
                    <a:pt x="451504" y="534388"/>
                  </a:lnTo>
                  <a:lnTo>
                    <a:pt x="1617807" y="534388"/>
                  </a:lnTo>
                  <a:lnTo>
                    <a:pt x="1617807" y="617272"/>
                  </a:lnTo>
                  <a:lnTo>
                    <a:pt x="1926443" y="308636"/>
                  </a:lnTo>
                  <a:lnTo>
                    <a:pt x="1617807" y="0"/>
                  </a:lnTo>
                  <a:close/>
                </a:path>
              </a:pathLst>
            </a:custGeom>
            <a:solidFill>
              <a:srgbClr val="F1CFA9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6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</p:grpSp>
      <p:sp>
        <p:nvSpPr>
          <p:cNvPr id="25" name="矩形 57"/>
          <p:cNvSpPr>
            <a:spLocks noChangeArrowheads="1"/>
          </p:cNvSpPr>
          <p:nvPr/>
        </p:nvSpPr>
        <p:spPr bwMode="auto">
          <a:xfrm>
            <a:off x="7641005" y="2053230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6" name="文本框 40"/>
          <p:cNvSpPr txBox="1"/>
          <p:nvPr/>
        </p:nvSpPr>
        <p:spPr>
          <a:xfrm>
            <a:off x="7641005" y="2411041"/>
            <a:ext cx="4193767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7" name="矩形 57"/>
          <p:cNvSpPr>
            <a:spLocks noChangeArrowheads="1"/>
          </p:cNvSpPr>
          <p:nvPr/>
        </p:nvSpPr>
        <p:spPr bwMode="auto">
          <a:xfrm>
            <a:off x="7641005" y="3430057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8" name="文本框 40"/>
          <p:cNvSpPr txBox="1"/>
          <p:nvPr/>
        </p:nvSpPr>
        <p:spPr>
          <a:xfrm>
            <a:off x="7641005" y="3787868"/>
            <a:ext cx="4193767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9" name="矩形 57"/>
          <p:cNvSpPr>
            <a:spLocks noChangeArrowheads="1"/>
          </p:cNvSpPr>
          <p:nvPr/>
        </p:nvSpPr>
        <p:spPr bwMode="auto">
          <a:xfrm>
            <a:off x="2837692" y="3430057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0" name="文本框 40"/>
          <p:cNvSpPr txBox="1"/>
          <p:nvPr/>
        </p:nvSpPr>
        <p:spPr>
          <a:xfrm>
            <a:off x="445738" y="3787868"/>
            <a:ext cx="4193767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31" name="矩形 57"/>
          <p:cNvSpPr>
            <a:spLocks noChangeArrowheads="1"/>
          </p:cNvSpPr>
          <p:nvPr/>
        </p:nvSpPr>
        <p:spPr bwMode="auto">
          <a:xfrm>
            <a:off x="2837692" y="4806884"/>
            <a:ext cx="18018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2" name="文本框 40"/>
          <p:cNvSpPr txBox="1"/>
          <p:nvPr/>
        </p:nvSpPr>
        <p:spPr>
          <a:xfrm>
            <a:off x="445738" y="5164695"/>
            <a:ext cx="4193767" cy="6204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40543" y="1779473"/>
            <a:ext cx="3381375" cy="19399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49" name="矩形 57"/>
          <p:cNvSpPr>
            <a:spLocks noChangeArrowheads="1"/>
          </p:cNvSpPr>
          <p:nvPr/>
        </p:nvSpPr>
        <p:spPr bwMode="auto">
          <a:xfrm>
            <a:off x="540543" y="3881323"/>
            <a:ext cx="25336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|</a:t>
            </a:r>
            <a:r>
              <a:rPr lang="zh-CN" altLang="en-US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zh-CN" altLang="en-US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50" name="文本框 2"/>
          <p:cNvSpPr txBox="1"/>
          <p:nvPr/>
        </p:nvSpPr>
        <p:spPr>
          <a:xfrm>
            <a:off x="540543" y="4487748"/>
            <a:ext cx="33813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
</a:t>
            </a:r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SimSun" panose="02010600030101010101" pitchFamily="2" charset="-122"/>
            </a:endParaRPr>
          </a:p>
        </p:txBody>
      </p:sp>
      <p:sp>
        <p:nvSpPr>
          <p:cNvPr id="51" name="心形 50"/>
          <p:cNvSpPr/>
          <p:nvPr/>
        </p:nvSpPr>
        <p:spPr>
          <a:xfrm>
            <a:off x="3683793" y="3953236"/>
            <a:ext cx="222250" cy="204787"/>
          </a:xfrm>
          <a:prstGeom prst="heart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24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cxnSp>
        <p:nvCxnSpPr>
          <p:cNvPr id="52" name="直接连接符 58"/>
          <p:cNvCxnSpPr>
            <a:cxnSpLocks noChangeShapeType="1"/>
          </p:cNvCxnSpPr>
          <p:nvPr/>
        </p:nvCxnSpPr>
        <p:spPr bwMode="auto">
          <a:xfrm>
            <a:off x="543718" y="4389640"/>
            <a:ext cx="3251200" cy="0"/>
          </a:xfrm>
          <a:prstGeom prst="line">
            <a:avLst/>
          </a:prstGeom>
          <a:noFill/>
          <a:ln w="6350">
            <a:solidFill>
              <a:srgbClr val="F1CFA9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矩形 52"/>
          <p:cNvSpPr/>
          <p:nvPr/>
        </p:nvSpPr>
        <p:spPr>
          <a:xfrm>
            <a:off x="4412456" y="1779473"/>
            <a:ext cx="3381375" cy="1939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54" name="矩形 57"/>
          <p:cNvSpPr>
            <a:spLocks noChangeArrowheads="1"/>
          </p:cNvSpPr>
          <p:nvPr/>
        </p:nvSpPr>
        <p:spPr bwMode="auto">
          <a:xfrm>
            <a:off x="4412456" y="3881323"/>
            <a:ext cx="25336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|</a:t>
            </a:r>
            <a:r>
              <a:rPr lang="zh-CN" altLang="en-US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zh-CN" altLang="en-US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55" name="文本框 2"/>
          <p:cNvSpPr txBox="1"/>
          <p:nvPr/>
        </p:nvSpPr>
        <p:spPr>
          <a:xfrm>
            <a:off x="4412456" y="4487748"/>
            <a:ext cx="33813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
</a:t>
            </a:r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SimSun" panose="02010600030101010101" pitchFamily="2" charset="-122"/>
            </a:endParaRPr>
          </a:p>
        </p:txBody>
      </p:sp>
      <p:sp>
        <p:nvSpPr>
          <p:cNvPr id="56" name="心形 55"/>
          <p:cNvSpPr/>
          <p:nvPr/>
        </p:nvSpPr>
        <p:spPr>
          <a:xfrm>
            <a:off x="7555706" y="3953236"/>
            <a:ext cx="222250" cy="204787"/>
          </a:xfrm>
          <a:prstGeom prst="heart">
            <a:avLst/>
          </a:prstGeom>
          <a:noFill/>
          <a:ln w="12700">
            <a:solidFill>
              <a:srgbClr val="F1C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24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cxnSp>
        <p:nvCxnSpPr>
          <p:cNvPr id="57" name="直接连接符 56"/>
          <p:cNvCxnSpPr>
            <a:cxnSpLocks noChangeShapeType="1"/>
          </p:cNvCxnSpPr>
          <p:nvPr/>
        </p:nvCxnSpPr>
        <p:spPr bwMode="auto">
          <a:xfrm>
            <a:off x="4415631" y="4389640"/>
            <a:ext cx="3251200" cy="0"/>
          </a:xfrm>
          <a:prstGeom prst="line">
            <a:avLst/>
          </a:prstGeom>
          <a:noFill/>
          <a:ln w="6350">
            <a:solidFill>
              <a:srgbClr val="F1CFA9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矩形 57"/>
          <p:cNvSpPr/>
          <p:nvPr/>
        </p:nvSpPr>
        <p:spPr>
          <a:xfrm>
            <a:off x="8284368" y="1779473"/>
            <a:ext cx="3381375" cy="1939925"/>
          </a:xfrm>
          <a:prstGeom prst="rect">
            <a:avLst/>
          </a:prstGeom>
          <a:blipFill dpi="0" rotWithShape="1">
            <a:blip r:embed="rId4"/>
            <a:srcRect/>
            <a:stretch>
              <a:fillRect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sp>
        <p:nvSpPr>
          <p:cNvPr id="59" name="矩形 57"/>
          <p:cNvSpPr>
            <a:spLocks noChangeArrowheads="1"/>
          </p:cNvSpPr>
          <p:nvPr/>
        </p:nvSpPr>
        <p:spPr bwMode="auto">
          <a:xfrm>
            <a:off x="8284368" y="3881323"/>
            <a:ext cx="25336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|</a:t>
            </a:r>
            <a:r>
              <a:rPr lang="zh-CN" altLang="en-US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zh-CN" altLang="en-US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60" name="文本框 2"/>
          <p:cNvSpPr txBox="1"/>
          <p:nvPr/>
        </p:nvSpPr>
        <p:spPr>
          <a:xfrm>
            <a:off x="8284368" y="4487748"/>
            <a:ext cx="33813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F1CFA9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
</a:t>
            </a:r>
            <a:r>
              <a:rPr lang="en-US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text，and briefly explain your point of view</a:t>
            </a:r>
            <a:endParaRPr lang="en-US" altLang="en-US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SimSun" panose="02010600030101010101" pitchFamily="2" charset="-122"/>
            </a:endParaRPr>
          </a:p>
        </p:txBody>
      </p:sp>
      <p:sp>
        <p:nvSpPr>
          <p:cNvPr id="61" name="心形 60"/>
          <p:cNvSpPr/>
          <p:nvPr/>
        </p:nvSpPr>
        <p:spPr>
          <a:xfrm>
            <a:off x="11427618" y="3953236"/>
            <a:ext cx="222250" cy="204787"/>
          </a:xfrm>
          <a:prstGeom prst="heart">
            <a:avLst/>
          </a:prstGeom>
          <a:solidFill>
            <a:srgbClr val="F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2400" b="0" i="0" u="none" strike="noStrike" kern="1200" cap="none" spc="0" normalizeH="0" baseline="0" noProof="1">
              <a:ln>
                <a:noFill/>
              </a:ln>
              <a:solidFill>
                <a:srgbClr val="F1CFA9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+mn-cs"/>
            </a:endParaRPr>
          </a:p>
        </p:txBody>
      </p:sp>
      <p:cxnSp>
        <p:nvCxnSpPr>
          <p:cNvPr id="62" name="直接连接符 61"/>
          <p:cNvCxnSpPr>
            <a:cxnSpLocks noChangeShapeType="1"/>
          </p:cNvCxnSpPr>
          <p:nvPr/>
        </p:nvCxnSpPr>
        <p:spPr bwMode="auto">
          <a:xfrm>
            <a:off x="8287543" y="4389640"/>
            <a:ext cx="3251200" cy="0"/>
          </a:xfrm>
          <a:prstGeom prst="line">
            <a:avLst/>
          </a:prstGeom>
          <a:noFill/>
          <a:ln w="6350">
            <a:solidFill>
              <a:srgbClr val="F1CFA9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57"/>
          <p:cNvSpPr>
            <a:spLocks noChangeArrowheads="1"/>
          </p:cNvSpPr>
          <p:nvPr/>
        </p:nvSpPr>
        <p:spPr bwMode="auto">
          <a:xfrm>
            <a:off x="3989473" y="363701"/>
            <a:ext cx="421305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ja-JP" sz="28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Enter title</a:t>
            </a:r>
            <a:endParaRPr lang="en-US" altLang="ja-JP" sz="28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矩形 57"/>
          <p:cNvSpPr>
            <a:spLocks noChangeArrowheads="1"/>
          </p:cNvSpPr>
          <p:nvPr/>
        </p:nvSpPr>
        <p:spPr bwMode="auto">
          <a:xfrm>
            <a:off x="2454109" y="886921"/>
            <a:ext cx="7283780" cy="3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Click here to add content of the text</a:t>
            </a:r>
            <a:r>
              <a:rPr lang="ja-JP" altLang="en-US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，</a:t>
            </a:r>
            <a:r>
              <a:rPr lang="en-US" altLang="ja-JP" sz="1200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</a:rPr>
              <a:t>and briefly explain your point of view</a:t>
            </a:r>
            <a:endParaRPr lang="en-US" altLang="ja-JP" sz="1200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</a:endParaRPr>
          </a:p>
        </p:txBody>
      </p:sp>
      <p:sp>
        <p:nvSpPr>
          <p:cNvPr id="19" name="文本框 17"/>
          <p:cNvSpPr txBox="1">
            <a:spLocks noChangeArrowheads="1"/>
          </p:cNvSpPr>
          <p:nvPr/>
        </p:nvSpPr>
        <p:spPr bwMode="auto">
          <a:xfrm>
            <a:off x="1536700" y="4228148"/>
            <a:ext cx="1862138" cy="3371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1CFA9"/>
            </a:solidFill>
          </a:ln>
        </p:spPr>
        <p:txBody>
          <a:bodyPr anchor="ctr" anchorCtr="0"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2" name="文本框 18"/>
          <p:cNvSpPr txBox="1"/>
          <p:nvPr/>
        </p:nvSpPr>
        <p:spPr>
          <a:xfrm>
            <a:off x="1433513" y="4632008"/>
            <a:ext cx="2773362" cy="6204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3" name="文本框 20"/>
          <p:cNvSpPr txBox="1">
            <a:spLocks noChangeArrowheads="1"/>
          </p:cNvSpPr>
          <p:nvPr/>
        </p:nvSpPr>
        <p:spPr bwMode="auto">
          <a:xfrm>
            <a:off x="4794250" y="4228148"/>
            <a:ext cx="1862138" cy="3371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1CFA9"/>
            </a:solidFill>
          </a:ln>
        </p:spPr>
        <p:txBody>
          <a:bodyPr anchor="ctr" anchorCtr="0"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4" name="文本框 21"/>
          <p:cNvSpPr txBox="1"/>
          <p:nvPr/>
        </p:nvSpPr>
        <p:spPr>
          <a:xfrm>
            <a:off x="4710113" y="4632008"/>
            <a:ext cx="2773362" cy="6204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392613" y="4228148"/>
            <a:ext cx="0" cy="1293918"/>
          </a:xfrm>
          <a:prstGeom prst="line">
            <a:avLst/>
          </a:prstGeom>
          <a:ln>
            <a:solidFill>
              <a:srgbClr val="F1C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7669213" y="4228148"/>
            <a:ext cx="0" cy="1293918"/>
          </a:xfrm>
          <a:prstGeom prst="line">
            <a:avLst/>
          </a:prstGeom>
          <a:ln>
            <a:solidFill>
              <a:srgbClr val="F1C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3"/>
          <p:cNvSpPr txBox="1">
            <a:spLocks noChangeArrowheads="1"/>
          </p:cNvSpPr>
          <p:nvPr/>
        </p:nvSpPr>
        <p:spPr bwMode="auto">
          <a:xfrm>
            <a:off x="8083550" y="4228148"/>
            <a:ext cx="1862138" cy="3371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1CFA9"/>
            </a:solidFill>
          </a:ln>
        </p:spPr>
        <p:txBody>
          <a:bodyPr anchor="ctr" anchorCtr="0"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28" name="文本框 24"/>
          <p:cNvSpPr txBox="1"/>
          <p:nvPr/>
        </p:nvSpPr>
        <p:spPr>
          <a:xfrm>
            <a:off x="7986713" y="4632008"/>
            <a:ext cx="2773362" cy="6204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29" name="文本框 25"/>
          <p:cNvSpPr txBox="1">
            <a:spLocks noChangeArrowheads="1"/>
          </p:cNvSpPr>
          <p:nvPr/>
        </p:nvSpPr>
        <p:spPr bwMode="auto">
          <a:xfrm>
            <a:off x="1580198" y="2213293"/>
            <a:ext cx="1862137" cy="3371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1CFA9"/>
            </a:solidFill>
          </a:ln>
        </p:spPr>
        <p:txBody>
          <a:bodyPr anchor="ctr" anchorCtr="0">
            <a:spAutoFit/>
          </a:bodyPr>
          <a:lstStyle/>
          <a:p>
            <a:pPr algn="dist"/>
            <a:r>
              <a:rPr lang="en-US" altLang="ja-JP" sz="1600" b="1" dirty="0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rPr>
              <a:t>Enter title</a:t>
            </a:r>
            <a:endParaRPr lang="en-US" altLang="ja-JP" sz="1600" b="1" dirty="0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sym typeface="Arial" panose="020B0604020202090204" pitchFamily="34" charset="0"/>
            </a:endParaRPr>
          </a:p>
        </p:txBody>
      </p:sp>
      <p:sp>
        <p:nvSpPr>
          <p:cNvPr id="30" name="文本框 26"/>
          <p:cNvSpPr txBox="1"/>
          <p:nvPr/>
        </p:nvSpPr>
        <p:spPr>
          <a:xfrm>
            <a:off x="1446213" y="2852103"/>
            <a:ext cx="63881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
Click here to add content of the text</a:t>
            </a:r>
            <a:r>
              <a:rPr lang="ja-JP" altLang="en-US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，</a:t>
            </a:r>
            <a:r>
              <a:rPr lang="en-US" altLang="ja-JP" sz="1200" noProof="1">
                <a:solidFill>
                  <a:srgbClr val="F1CFA9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HGｺﾞｼｯｸM" panose="020B0409000000000000" charset="-128"/>
                <a:sym typeface="Arial" panose="020B0604020202090204" pitchFamily="34" charset="0"/>
              </a:rPr>
              <a:t>and briefly explain your point of view</a:t>
            </a:r>
            <a:endParaRPr lang="en-US" altLang="ja-JP" sz="12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  <a:cs typeface="HGｺﾞｼｯｸM" panose="020B0409000000000000" charset="-128"/>
              <a:sym typeface="Arial" panose="020B060402020209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013700" y="2213610"/>
            <a:ext cx="2574925" cy="1714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solidFill>
                <a:srgbClr val="F1CFA9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9740</Words>
  <PresentationFormat>ワイド画面</PresentationFormat>
  <Paragraphs>428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5" baseType="lpstr">
      <vt:lpstr>Arial</vt:lpstr>
      <vt:lpstr>ＭＳ Ｐゴシック</vt:lpstr>
      <vt:lpstr>Wingdings</vt:lpstr>
      <vt:lpstr>ヒラギノ角ゴシック</vt:lpstr>
      <vt:lpstr>Calibri</vt:lpstr>
      <vt:lpstr>HGｺﾞｼｯｸM</vt:lpstr>
      <vt:lpstr>SimSun</vt:lpstr>
      <vt:lpstr>Microsoft YaHei</vt:lpstr>
      <vt:lpstr>微软雅黑</vt:lpstr>
      <vt:lpstr>HYQiHeiKW</vt:lpstr>
      <vt:lpstr>ＭＳ Ｐゴシック</vt:lpstr>
      <vt:lpstr>Arial Unicode MS</vt:lpstr>
      <vt:lpstr>SimSun</vt:lpstr>
      <vt:lpstr>HYShuSongErKW</vt:lpstr>
      <vt:lpstr>Helvetica Neue</vt:lpstr>
      <vt:lpstr>ＭＳ Ｐゴシック</vt:lpstr>
      <vt:lpstr>ヒラギノ丸ゴ ProN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2020-09-16T06:24:14Z</dcterms:created>
  <dcterms:modified xsi:type="dcterms:W3CDTF">2020-09-16T06:24:14Z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1041-1.1.0.1615</vt:lpwstr>
  </property>
</Properties>
</file>