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5327650" cy="359981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00" y="589167"/>
            <a:ext cx="3996000" cy="1253333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00" y="1890834"/>
            <a:ext cx="3996000" cy="869166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366300" y="191667"/>
            <a:ext cx="4595400" cy="30508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25" y="897500"/>
            <a:ext cx="4595400" cy="1497500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25" y="2409167"/>
            <a:ext cx="4595400" cy="787500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6300" y="958333"/>
            <a:ext cx="2264400" cy="22841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97300" y="958333"/>
            <a:ext cx="2264400" cy="22841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6994" y="191667"/>
            <a:ext cx="4595400" cy="695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994" y="882500"/>
            <a:ext cx="2253994" cy="43250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994" y="1315000"/>
            <a:ext cx="2253994" cy="19341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300" y="882500"/>
            <a:ext cx="2265094" cy="43250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300" y="1315000"/>
            <a:ext cx="2265094" cy="19341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6994" y="240000"/>
            <a:ext cx="1718419" cy="840000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094" y="518333"/>
            <a:ext cx="2697300" cy="2558333"/>
          </a:xfrm>
        </p:spPr>
        <p:txBody>
          <a:bodyPr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6994" y="1080000"/>
            <a:ext cx="1718419" cy="200083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12850" y="191667"/>
            <a:ext cx="1148850" cy="3050834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6300" y="191667"/>
            <a:ext cx="3379950" cy="3050834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6300" y="191667"/>
            <a:ext cx="4595400" cy="695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300" y="958333"/>
            <a:ext cx="4595400" cy="228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6300" y="3336667"/>
            <a:ext cx="1198800" cy="191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764900" y="3336667"/>
            <a:ext cx="1798200" cy="191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762900" y="3336667"/>
            <a:ext cx="1198800" cy="191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ct val="105000"/>
        </a:spcBef>
        <a:buFont typeface="Arial" panose="020B0604020202090204" pitchFamily="34" charset="0"/>
        <a:buChar char="•"/>
        <a:defRPr kumimoji="1"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9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renkyu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70" y="-1905"/>
            <a:ext cx="5330825" cy="36036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ＭＳ Ｐゴシック</vt:lpstr>
      <vt:lpstr>Arial Unicode MS</vt:lpstr>
      <vt:lpstr>Calibri Light</vt:lpstr>
      <vt:lpstr>Helvetica Neue</vt:lpstr>
      <vt:lpstr>Hiragino Maru Gothic ProN</vt:lpstr>
      <vt:lpstr>Calibri</vt:lpstr>
      <vt:lpstr>微软雅黑</vt:lpstr>
      <vt:lpstr>HYQiHeiKW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yen</dc:creator>
  <cp:lastModifiedBy>yen</cp:lastModifiedBy>
  <cp:revision>1</cp:revision>
  <dcterms:created xsi:type="dcterms:W3CDTF">2021-12-22T10:10:54Z</dcterms:created>
  <dcterms:modified xsi:type="dcterms:W3CDTF">2021-12-22T10:10:54Z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