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cript MT Bold" charset="0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cript MT Bold" charset="0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cript MT Bold" charset="0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cript MT Bold" charset="0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cript MT Bold" charset="0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cript MT Bold" charset="0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cript MT Bold" charset="0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cript MT Bold" charset="0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cript MT Bold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5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828675" y="1557338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4800" b="1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ＭＳ Ｐゴシック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331913" y="3357563"/>
            <a:ext cx="6400800" cy="1081087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marL="0" lvl="0" indent="0" algn="ctr">
              <a:buNone/>
              <a:defRPr>
                <a:solidFill>
                  <a:srgbClr val="FF9900"/>
                </a:solidFill>
                <a:ea typeface="ＭＳ Ｐゴシック" pitchFamily="2" charset="-122"/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solidFill>
                  <a:schemeClr val="bg1"/>
                </a:solidFill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68294" y="274638"/>
            <a:ext cx="2018506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12775" y="274638"/>
            <a:ext cx="5938504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3956272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528" y="1600200"/>
            <a:ext cx="3956272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612775" y="274638"/>
            <a:ext cx="8074025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612775" y="1600200"/>
            <a:ext cx="8074025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612775" y="6245225"/>
            <a:ext cx="197802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cript MT Bold" charset="0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cript MT Bold" charset="0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cript MT Bold" charset="0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cript MT Bold" charset="0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cript MT Bold" charset="0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cript MT Bold" charset="0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cript MT Bold" charset="0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cript MT Bold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85800" y="1063943"/>
            <a:ext cx="7772400" cy="1470025"/>
          </a:xfrm>
        </p:spPr>
        <p:txBody>
          <a:bodyPr anchor="ctr"/>
          <a:p>
            <a:pPr defTabSz="914400">
              <a:buSzPct val="100000"/>
            </a:pPr>
            <a:r>
              <a:rPr lang="en-US" altLang="ja-JP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lang="en-US" altLang="ja-JP" kern="1200" baseline="0">
              <a:latin typeface="YuGothic Bold" panose="020B0500000000000000" charset="-128"/>
              <a:ea typeface="YuGothic Bold" panose="020B0500000000000000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/>
        <p:txBody>
          <a:bodyPr anchor="ctr" anchorCtr="1"/>
          <a:p>
            <a:pPr defTabSz="914400">
              <a:buSzPct val="100000"/>
            </a:pPr>
            <a:r>
              <a:rPr lang="en-US" kern="1200" baseline="0">
                <a:ea typeface="YuGothic Medium" panose="020B0500000000000000" charset="-128"/>
              </a:rPr>
              <a:t>Subtitle</a:t>
            </a:r>
            <a:endParaRPr lang="en-US" kern="1200" baseline="0">
              <a:ea typeface="YuGothic Medium" panose="020B0500000000000000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 b="1">
                <a:latin typeface="YuGothic Bold" panose="020B0500000000000000" charset="-128"/>
                <a:ea typeface="YuGothic Bold" panose="020B0500000000000000" charset="-128"/>
              </a:rPr>
              <a:t>タイトルを入力</a:t>
            </a:r>
            <a:endParaRPr lang="ja-JP" b="1">
              <a:latin typeface="YuGothic Bold" panose="020B0500000000000000" charset="-128"/>
              <a:ea typeface="YuGothic Bold" panose="020B0500000000000000" charset="-128"/>
            </a:endParaRPr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 b="1">
                <a:latin typeface="YuGothic Bold" panose="020B0500000000000000" charset="-128"/>
                <a:ea typeface="YuGothic Bold" panose="020B0500000000000000" charset="-128"/>
              </a:rPr>
              <a:t>タイトルを入力</a:t>
            </a:r>
            <a:endParaRPr lang="ja-JP" altLang="en-US" b="1">
              <a:latin typeface="YuGothic Bold" panose="020B0500000000000000" charset="-128"/>
              <a:ea typeface="YuGothic Bold" panose="020B0500000000000000" charset="-128"/>
            </a:endParaRPr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4）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CCEC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0" baseType="lpstr">
      <vt:lpstr>Arial</vt:lpstr>
      <vt:lpstr>ＭＳ Ｐゴシック</vt:lpstr>
      <vt:lpstr>Wingdings</vt:lpstr>
      <vt:lpstr>Hiragino Maru Gothic ProN</vt:lpstr>
      <vt:lpstr>Script MT Bold</vt:lpstr>
      <vt:lpstr>苹方-简</vt:lpstr>
      <vt:lpstr>YuGothic Medium</vt:lpstr>
      <vt:lpstr>SimSun</vt:lpstr>
      <vt:lpstr>宋体-简</vt:lpstr>
      <vt:lpstr>微软雅黑</vt:lpstr>
      <vt:lpstr>汉仪旗黑</vt:lpstr>
      <vt:lpstr>ＭＳ Ｐゴシック</vt:lpstr>
      <vt:lpstr>Arial Unicode MS</vt:lpstr>
      <vt:lpstr>Calibri</vt:lpstr>
      <vt:lpstr>Helvetica Neue</vt:lpstr>
      <vt:lpstr>YuGothic Bold</vt:lpstr>
      <vt:lpstr>抽象的（004）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2021-10-11T07:07:58Z</cp:lastPrinted>
  <dcterms:created xsi:type="dcterms:W3CDTF">2021-10-11T07:07:58Z</dcterms:created>
  <dcterms:modified xsi:type="dcterms:W3CDTF">2021-10-11T07:07:58Z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