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5327650" cy="3599815"/>
  <p:notesSz cx="3810000" cy="55499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1867"/>
        <p:guide pos="30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287" y="1116073"/>
            <a:ext cx="4536581" cy="75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573" y="2016132"/>
            <a:ext cx="3736008" cy="900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858" y="828054"/>
            <a:ext cx="2321662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8635" y="828054"/>
            <a:ext cx="2321662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772" y="1535864"/>
            <a:ext cx="4579609" cy="321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858" y="828054"/>
            <a:ext cx="4803439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4633" y="3348220"/>
            <a:ext cx="1707889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858" y="3348220"/>
            <a:ext cx="1227546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2751" y="3348220"/>
            <a:ext cx="1227546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75945">
        <a:defRPr>
          <a:latin typeface="+mn-lt"/>
          <a:ea typeface="+mn-ea"/>
          <a:cs typeface="+mn-cs"/>
        </a:defRPr>
      </a:lvl2pPr>
      <a:lvl3pPr marL="1152525">
        <a:defRPr>
          <a:latin typeface="+mn-lt"/>
          <a:ea typeface="+mn-ea"/>
          <a:cs typeface="+mn-cs"/>
        </a:defRPr>
      </a:lvl3pPr>
      <a:lvl4pPr marL="1727835">
        <a:defRPr>
          <a:latin typeface="+mn-lt"/>
          <a:ea typeface="+mn-ea"/>
          <a:cs typeface="+mn-cs"/>
        </a:defRPr>
      </a:lvl4pPr>
      <a:lvl5pPr marL="2303780">
        <a:defRPr>
          <a:latin typeface="+mn-lt"/>
          <a:ea typeface="+mn-ea"/>
          <a:cs typeface="+mn-cs"/>
        </a:defRPr>
      </a:lvl5pPr>
      <a:lvl6pPr marL="2880360">
        <a:defRPr>
          <a:latin typeface="+mn-lt"/>
          <a:ea typeface="+mn-ea"/>
          <a:cs typeface="+mn-cs"/>
        </a:defRPr>
      </a:lvl6pPr>
      <a:lvl7pPr marL="3456305">
        <a:defRPr>
          <a:latin typeface="+mn-lt"/>
          <a:ea typeface="+mn-ea"/>
          <a:cs typeface="+mn-cs"/>
        </a:defRPr>
      </a:lvl7pPr>
      <a:lvl8pPr marL="4032250">
        <a:defRPr>
          <a:latin typeface="+mn-lt"/>
          <a:ea typeface="+mn-ea"/>
          <a:cs typeface="+mn-cs"/>
        </a:defRPr>
      </a:lvl8pPr>
      <a:lvl9pPr marL="460883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75945">
        <a:defRPr>
          <a:latin typeface="+mn-lt"/>
          <a:ea typeface="+mn-ea"/>
          <a:cs typeface="+mn-cs"/>
        </a:defRPr>
      </a:lvl2pPr>
      <a:lvl3pPr marL="1152525">
        <a:defRPr>
          <a:latin typeface="+mn-lt"/>
          <a:ea typeface="+mn-ea"/>
          <a:cs typeface="+mn-cs"/>
        </a:defRPr>
      </a:lvl3pPr>
      <a:lvl4pPr marL="1727835">
        <a:defRPr>
          <a:latin typeface="+mn-lt"/>
          <a:ea typeface="+mn-ea"/>
          <a:cs typeface="+mn-cs"/>
        </a:defRPr>
      </a:lvl4pPr>
      <a:lvl5pPr marL="2303780">
        <a:defRPr>
          <a:latin typeface="+mn-lt"/>
          <a:ea typeface="+mn-ea"/>
          <a:cs typeface="+mn-cs"/>
        </a:defRPr>
      </a:lvl5pPr>
      <a:lvl6pPr marL="2880360">
        <a:defRPr>
          <a:latin typeface="+mn-lt"/>
          <a:ea typeface="+mn-ea"/>
          <a:cs typeface="+mn-cs"/>
        </a:defRPr>
      </a:lvl6pPr>
      <a:lvl7pPr marL="3456305">
        <a:defRPr>
          <a:latin typeface="+mn-lt"/>
          <a:ea typeface="+mn-ea"/>
          <a:cs typeface="+mn-cs"/>
        </a:defRPr>
      </a:lvl7pPr>
      <a:lvl8pPr marL="4032250">
        <a:defRPr>
          <a:latin typeface="+mn-lt"/>
          <a:ea typeface="+mn-ea"/>
          <a:cs typeface="+mn-cs"/>
        </a:defRPr>
      </a:lvl8pPr>
      <a:lvl9pPr marL="460883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図形 4" descr="寒中見舞_アートボード 1 のコピー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270" y="-1270"/>
            <a:ext cx="5330825" cy="36029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ＭＳ Ｐゴシック</vt:lpstr>
      <vt:lpstr>Wingdings</vt:lpstr>
      <vt:lpstr>PMingLiU</vt:lpstr>
      <vt:lpstr>微软雅黑</vt:lpstr>
      <vt:lpstr>HYQiHeiKW</vt:lpstr>
      <vt:lpstr>ＭＳ Ｐゴシック</vt:lpstr>
      <vt:lpstr>Arial Unicode MS</vt:lpstr>
      <vt:lpstr>Calibri</vt:lpstr>
      <vt:lpstr>Helvetica Neue</vt:lpstr>
      <vt:lpstr>Hiragino Maru Gothic ProN</vt:lpstr>
      <vt:lpstr>Thonburi</vt:lpstr>
      <vt:lpstr>ＭＳ Ｐゴシック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名称未設定-4</dc:title>
  <dc:creator/>
  <dcterms:created xsi:type="dcterms:W3CDTF">2021-02-05T07:52:06Z</dcterms:created>
  <dcterms:modified xsi:type="dcterms:W3CDTF">2021-02-05T07:52:06Z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1900-01-00T00:00:00Z</vt:filetime>
  </property>
  <property fmtid="{D5CDD505-2E9C-101B-9397-08002B2CF9AE}" pid="3" name="Creator">
    <vt:lpwstr>Adobe Illustrator 24.3 (Macintosh)</vt:lpwstr>
  </property>
  <property fmtid="{D5CDD505-2E9C-101B-9397-08002B2CF9AE}" pid="4" name="LastSaved">
    <vt:filetime>1900-01-00T00:00:00Z</vt:filetime>
  </property>
  <property fmtid="{D5CDD505-2E9C-101B-9397-08002B2CF9AE}" pid="5" name="KSOProductBuildVer">
    <vt:lpwstr>1041-1.1.0.1599</vt:lpwstr>
  </property>
</Properties>
</file>