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3"/>
    <p:sldId id="257" r:id="rId4"/>
    <p:sldId id="258" r:id="rId5"/>
    <p:sldId id="262" r:id="rId6"/>
    <p:sldId id="261" r:id="rId7"/>
    <p:sldId id="260" r:id="rId8"/>
    <p:sldId id="266" r:id="rId9"/>
    <p:sldId id="267" r:id="rId10"/>
    <p:sldId id="268" r:id="rId11"/>
    <p:sldId id="269" r:id="rId12"/>
    <p:sldId id="284" r:id="rId13"/>
    <p:sldId id="285" r:id="rId14"/>
  </p:sldIdLst>
  <p:sldSz cx="990346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D7D61A3E-AC6E-4B60-95A4-C1B3371851F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0990A3E0-14E8-4BE6-85AB-5C5385A62A44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767" y="857250"/>
            <a:ext cx="334246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007" y="1122363"/>
            <a:ext cx="74280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007" y="3602038"/>
            <a:ext cx="742804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フッター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680904" y="551543"/>
            <a:ext cx="8542251" cy="5558971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746" y="1709738"/>
            <a:ext cx="85422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746" y="4589463"/>
            <a:ext cx="85422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0904" y="1825625"/>
            <a:ext cx="4209225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3930" y="1825625"/>
            <a:ext cx="4209225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94" y="365125"/>
            <a:ext cx="8542251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194" y="1681163"/>
            <a:ext cx="41898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194" y="2505075"/>
            <a:ext cx="418988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3930" y="1681163"/>
            <a:ext cx="42105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3930" y="2505075"/>
            <a:ext cx="4210515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94" y="457200"/>
            <a:ext cx="3194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0515" y="987425"/>
            <a:ext cx="5013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194" y="2057400"/>
            <a:ext cx="3194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7980830" y="365125"/>
            <a:ext cx="124232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ja-JP"/>
              <a:t>マスター タイトルの書式設定</a:t>
            </a:r>
            <a:endParaRPr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0904" y="365125"/>
            <a:ext cx="7213553" cy="5811838"/>
          </a:xfrm>
        </p:spPr>
        <p:txBody>
          <a:bodyPr vert="eaVert"/>
          <a:lstStyle>
            <a:lvl1pPr marL="228600" indent="-228600">
              <a:def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kumimoji="1" lang="ja-JP" alt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kumimoji="1" lang="ja-JP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kumimoji="1" lang="ja-JP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kumimoji="1" lang="ja-JP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マスター テキストの書式設定</a:t>
            </a:r>
            <a:endParaRPr kumimoji="1" lang="ja-JP" altLang="en-US" dirty="0" smtClean="0"/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2 レベル</a:t>
            </a:r>
            <a:endParaRPr kumimoji="1" lang="ja-JP" altLang="en-US" dirty="0" smtClean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altLang="ja-JP" smtClean="0"/>
            </a:fld>
            <a:endParaRPr 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altLang="ja-JP" smtClean="0"/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0904" y="365125"/>
            <a:ext cx="85422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0904" y="1825625"/>
            <a:ext cx="8542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0904" y="6356350"/>
            <a:ext cx="2228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B98E-B881-44C6-965E-C4CBF4BD5DE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720" y="6356350"/>
            <a:ext cx="3342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4742" y="6356350"/>
            <a:ext cx="2228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子供の手書きカレンダー_アートボード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" y="15240"/>
            <a:ext cx="9606915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690" y="35560"/>
            <a:ext cx="9543415" cy="6805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子供の手書きカレンダー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25400"/>
            <a:ext cx="9580880" cy="6831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図形 1" descr="子供の手書きカレンダー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" y="5080"/>
            <a:ext cx="9629775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14605"/>
            <a:ext cx="9591675" cy="6837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12065"/>
            <a:ext cx="9591040" cy="6836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90" y="25400"/>
            <a:ext cx="9564370" cy="6820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70" y="35560"/>
            <a:ext cx="9558020" cy="6816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" y="-5080"/>
            <a:ext cx="9644380" cy="6877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25400"/>
            <a:ext cx="9551035" cy="6807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6985"/>
            <a:ext cx="9577705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子供の手書きカレンダー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530" y="27305"/>
            <a:ext cx="9561830" cy="6816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ＭＳ Ｐゴシック</vt:lpstr>
      <vt:lpstr>Wingdings</vt:lpstr>
      <vt:lpstr>Meiryo UI</vt:lpstr>
      <vt:lpstr>Microsoft YaHei</vt:lpstr>
      <vt:lpstr>ＭＳ Ｐゴシック</vt:lpstr>
      <vt:lpstr>Arial Unicode MS</vt:lpstr>
      <vt:lpstr>Calibri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kitamura-t</dc:creator>
  <cp:lastModifiedBy>kitamura-t</cp:lastModifiedBy>
  <cp:revision>2</cp:revision>
  <dcterms:created xsi:type="dcterms:W3CDTF">2021-03-29T08:53:00Z</dcterms:created>
  <dcterms:modified xsi:type="dcterms:W3CDTF">2021-03-29T10:39:03Z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