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0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/>
          </p:nvPr>
        </p:nvSpPr>
        <p:spPr>
          <a:xfrm>
            <a:off x="684213" y="404813"/>
            <a:ext cx="7772400" cy="12969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4800" b="1"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/>
          </p:nvPr>
        </p:nvSpPr>
        <p:spPr>
          <a:xfrm>
            <a:off x="1403350" y="2133600"/>
            <a:ext cx="6400800" cy="1295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ea typeface="SimSun" charset="-122"/>
              </a:defRPr>
            </a:lvl2pPr>
            <a:lvl3pPr marL="914400" lvl="2" indent="0" algn="ctr">
              <a:buNone/>
              <a:defRPr>
                <a:ea typeface="SimSun" charset="-122"/>
              </a:defRPr>
            </a:lvl3pPr>
            <a:lvl4pPr marL="1371600" lvl="3" indent="0" algn="ctr">
              <a:buNone/>
              <a:defRPr>
                <a:ea typeface="SimSun" charset="-122"/>
              </a:defRPr>
            </a:lvl4pPr>
            <a:lvl5pPr marL="1828800" lvl="4" indent="0" algn="ctr">
              <a:buNone/>
              <a:defRPr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5822" y="406400"/>
            <a:ext cx="2060178" cy="58324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95288" y="406400"/>
            <a:ext cx="6061103" cy="58324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95288" y="1773238"/>
            <a:ext cx="4032504" cy="446563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92384" y="1773238"/>
            <a:ext cx="4032504" cy="446563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06400" y="406400"/>
            <a:ext cx="8229600" cy="1295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395288" y="1773238"/>
            <a:ext cx="8229600" cy="44656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ln/>
        </p:spPr>
        <p:txBody>
          <a:bodyPr anchor="ctr"/>
          <a:p>
            <a:pPr defTabSz="914400">
              <a:buSzPct val="100000"/>
            </a:pPr>
            <a:r>
              <a:rPr lang="en-US" altLang="ja-JP" sz="4000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sz="4000" b="0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ln/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7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3" baseType="lpstr">
      <vt:lpstr>Arial</vt:lpstr>
      <vt:lpstr>ＭＳ Ｐゴシック</vt:lpstr>
      <vt:lpstr>Wingdings</vt:lpstr>
      <vt:lpstr>SimSun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Calibri</vt:lpstr>
      <vt:lpstr>Helvetica Neue</vt:lpstr>
      <vt:lpstr>YuGothic Medium</vt:lpstr>
      <vt:lpstr>Oriya MN Regular</vt:lpstr>
      <vt:lpstr>Arial Regular</vt:lpstr>
      <vt:lpstr>ヒラギノ丸ゴ ProN</vt:lpstr>
      <vt:lpstr>ヒラギノ丸ゴ Pro</vt:lpstr>
      <vt:lpstr>Times Regular</vt:lpstr>
      <vt:lpstr>YuGothic Bold</vt:lpstr>
      <vt:lpstr>抽象的（007）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2021-10-12T09:28:34Z</cp:lastPrinted>
  <dcterms:created xsi:type="dcterms:W3CDTF">2021-10-12T09:28:34Z</dcterms:created>
  <dcterms:modified xsi:type="dcterms:W3CDTF">2021-10-12T09:28:34Z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