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3"/>
    <p:sldId id="269" r:id="rId4"/>
    <p:sldId id="271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6CD"/>
    <a:srgbClr val="599AD5"/>
    <a:srgbClr val="0070C0"/>
    <a:srgbClr val="2E75B6"/>
    <a:srgbClr val="FC9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41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1FFE2-7EEC-412C-802C-6711DEB0A98D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E365-854E-4DD7-A3B8-9E56379337CA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F93F1-D337-477A-B98A-83DE47DDB92A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EF2D7-A99A-4AC5-BC01-384F23EAC7CE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charset="-128"/>
                <a:ea typeface="Meiryo UI" panose="020B0604030504040204" charset="-128"/>
              </a:defRPr>
            </a:lvl1pPr>
          </a:lstStyle>
          <a:p>
            <a:fld id="{6E866664-E8AC-4559-B968-595877DA87E2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charset="-128"/>
                <a:ea typeface="Meiryo UI" panose="020B0604030504040204" charset="-128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charset="-128"/>
                <a:ea typeface="Meiryo UI" panose="020B0604030504040204" charset="-128"/>
              </a:defRPr>
            </a:lvl1pPr>
          </a:lstStyle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iryo UI" panose="020B0604030504040204" charset="-128"/>
          <a:ea typeface="Meiryo UI" panose="020B060403050404020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589670" y="2571750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4037246" y="0"/>
            <a:ext cx="6106659" cy="6858000"/>
          </a:xfrm>
          <a:custGeom>
            <a:avLst/>
            <a:gdLst>
              <a:gd name="connsiteX0" fmla="*/ 4108089 w 6106659"/>
              <a:gd name="connsiteY0" fmla="*/ 0 h 6858000"/>
              <a:gd name="connsiteX1" fmla="*/ 6106659 w 6106659"/>
              <a:gd name="connsiteY1" fmla="*/ 0 h 6858000"/>
              <a:gd name="connsiteX2" fmla="*/ 1998570 w 6106659"/>
              <a:gd name="connsiteY2" fmla="*/ 6858000 h 6858000"/>
              <a:gd name="connsiteX3" fmla="*/ 0 w 6106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6659" h="6858000">
                <a:moveTo>
                  <a:pt x="4108089" y="0"/>
                </a:moveTo>
                <a:lnTo>
                  <a:pt x="6106659" y="0"/>
                </a:lnTo>
                <a:lnTo>
                  <a:pt x="19985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7003" y="2336305"/>
            <a:ext cx="7007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charset="-128"/>
                <a:ea typeface="Meiryo UI" panose="020B0604030504040204" charset="-128"/>
              </a:rPr>
              <a:t>Business template</a:t>
            </a:r>
            <a:endParaRPr lang="en-MY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4367" y="3686921"/>
            <a:ext cx="235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800" dirty="0">
                <a:latin typeface="Meiryo UI" panose="020B0604030504040204" charset="-128"/>
                <a:ea typeface="Meiryo UI" panose="020B0604030504040204" charset="-128"/>
              </a:rPr>
              <a:t>Corporate</a:t>
            </a:r>
            <a:endParaRPr lang="en-MY" sz="28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20589" y="3686921"/>
            <a:ext cx="2787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800" dirty="0">
                <a:latin typeface="Meiryo UI" panose="020B0604030504040204" charset="-128"/>
                <a:ea typeface="Meiryo UI" panose="020B0604030504040204" charset="-128"/>
              </a:rPr>
              <a:t>Presentation</a:t>
            </a:r>
            <a:endParaRPr lang="en-MY" sz="28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1922" y="3429001"/>
            <a:ext cx="5908156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2" name="business-freedom_GJRmyUS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777875" y="20685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7 0 L 0.33867 -1.00579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6.25E-7 0 L -0.34023 1.00741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accel="100000" fill="hold" grpId="0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1" grpId="0" animBg="1"/>
          <p:bldP spid="19" grpId="0" animBg="1"/>
          <p:bldP spid="11" grpId="0" animBg="1"/>
          <p:bldP spid="15" grpId="0" animBg="1"/>
          <p:bldP spid="15" grpId="1" animBg="1"/>
          <p:bldP spid="17" grpId="0" animBg="1"/>
          <p:bldP spid="17" grpId="1" animBg="1"/>
          <p:bldP spid="22" grpId="0"/>
          <p:bldP spid="22" grpId="1"/>
          <p:bldP spid="23" grpId="0"/>
          <p:bldP spid="23" grpId="1"/>
          <p:bldP spid="24" grpId="0"/>
          <p:bldP spid="24" grpId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7 0 L 0.33867 -1.00579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6.25E-7 0 L -0.34023 1.00741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ac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1" grpId="0" animBg="1"/>
          <p:bldP spid="19" grpId="0" animBg="1"/>
          <p:bldP spid="11" grpId="0" animBg="1"/>
          <p:bldP spid="15" grpId="0" animBg="1"/>
          <p:bldP spid="15" grpId="1" animBg="1"/>
          <p:bldP spid="17" grpId="0" animBg="1"/>
          <p:bldP spid="17" grpId="1" animBg="1"/>
          <p:bldP spid="22" grpId="0"/>
          <p:bldP spid="22" grpId="1"/>
          <p:bldP spid="23" grpId="0"/>
          <p:bldP spid="23" grpId="1"/>
          <p:bldP spid="24" grpId="0"/>
          <p:bldP spid="24" grpId="1"/>
          <p:bldP spid="26" grpId="0" animBg="1"/>
          <p:bldP spid="26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302210" y="1017703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7955957" y="4667725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14107"/>
          <a:stretch>
            <a:fillRect/>
          </a:stretch>
        </p:blipFill>
        <p:spPr>
          <a:xfrm>
            <a:off x="-319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196" y="0"/>
            <a:ext cx="12195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Freeform: Shape 7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7" name="Freeform: Shape 6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Freeform: Shape 8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0" name="Freeform: Shape 9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5" name="Freeform: Shape 24"/>
          <p:cNvSpPr/>
          <p:nvPr/>
        </p:nvSpPr>
        <p:spPr>
          <a:xfrm rot="18056265">
            <a:off x="2580186" y="2572112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4" name="Freeform: Shape 23"/>
          <p:cNvSpPr/>
          <p:nvPr/>
        </p:nvSpPr>
        <p:spPr>
          <a:xfrm>
            <a:off x="2079811" y="10160"/>
            <a:ext cx="6106659" cy="6858000"/>
          </a:xfrm>
          <a:custGeom>
            <a:avLst/>
            <a:gdLst>
              <a:gd name="connsiteX0" fmla="*/ 4108089 w 6106659"/>
              <a:gd name="connsiteY0" fmla="*/ 0 h 6858000"/>
              <a:gd name="connsiteX1" fmla="*/ 6106659 w 6106659"/>
              <a:gd name="connsiteY1" fmla="*/ 0 h 6858000"/>
              <a:gd name="connsiteX2" fmla="*/ 1998570 w 6106659"/>
              <a:gd name="connsiteY2" fmla="*/ 6858000 h 6858000"/>
              <a:gd name="connsiteX3" fmla="*/ 0 w 6106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6659" h="6858000">
                <a:moveTo>
                  <a:pt x="4108089" y="0"/>
                </a:moveTo>
                <a:lnTo>
                  <a:pt x="6106659" y="0"/>
                </a:lnTo>
                <a:lnTo>
                  <a:pt x="19985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TextBox 12"/>
          <p:cNvSpPr txBox="1"/>
          <p:nvPr/>
        </p:nvSpPr>
        <p:spPr>
          <a:xfrm>
            <a:off x="2382904" y="2654330"/>
            <a:ext cx="7426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charset="-128"/>
              </a:rPr>
              <a:t>Your company</a:t>
            </a:r>
            <a:endParaRPr lang="en-MY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0" y="2228850"/>
            <a:ext cx="6667500" cy="24003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fad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00000" fill="hold" grpId="1" nodeType="withEffect" p14:presetBounceEnd="2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1" nodeType="withEffect" p14:presetBounceEnd="2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4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100000" fill="hold" grpId="1" nodeType="withEffect" p14:presetBounceEnd="20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2.08333E-6 0 L 0.33867 -1.00579 " pathEditMode="relative" rAng="0" ptsTypes="AA" p14:bounceEnd="20000">
                                          <p:cBhvr>
                                            <p:cTn id="42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0" fill="hold" grpId="1" nodeType="withEffect" p14:presetBounceEnd="20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-4.44444E-6 L -0.34024 1.00741 " pathEditMode="relative" rAng="0" ptsTypes="AA" p14:bounceEnd="20000">
                                          <p:cBhvr>
                                            <p:cTn id="4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3" grpId="0"/>
          <p:bldP spid="7" grpId="0" animBg="1"/>
          <p:bldP spid="7" grpId="1" animBg="1"/>
          <p:bldP spid="8" grpId="0" animBg="1"/>
          <p:bldP spid="8" grpId="1" animBg="1"/>
          <p:bldP spid="9" grpId="0" animBg="1"/>
          <p:bldP spid="10" grpId="0" animBg="1"/>
          <p:bldP spid="24" grpId="1" bldLvl="0" animBg="1"/>
          <p:bldP spid="25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4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100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2.08333E-6 0 L 0.33867 -1.00579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-4.44444E-6 L -0.34024 1.00741 " pathEditMode="relative" rAng="0" ptsTypes="AA">
                                          <p:cBhvr>
                                            <p:cTn id="4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3" grpId="0"/>
          <p:bldP spid="7" grpId="0" animBg="1"/>
          <p:bldP spid="7" grpId="1" animBg="1"/>
          <p:bldP spid="8" grpId="0" animBg="1"/>
          <p:bldP spid="8" grpId="1" animBg="1"/>
          <p:bldP spid="9" grpId="0" animBg="1"/>
          <p:bldP spid="10" grpId="0" animBg="1"/>
          <p:bldP spid="24" grpId="1" bldLvl="0" animBg="1"/>
          <p:bldP spid="25" grpId="1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76006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5957" y="4667725"/>
            <a:ext cx="3593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  <a:ea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870" y="1017703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altLang="zh-CN" sz="6600" dirty="0">
                <a:latin typeface="Meiryo UI" panose="020B0604030504040204" charset="-128"/>
                <a:ea typeface="Meiryo UI" panose="020B0604030504040204" charset="-128"/>
              </a:rPr>
              <a:t>Enter title</a:t>
            </a:r>
            <a:endParaRPr lang="en-MY" altLang="zh-CN" sz="66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3003861" y="771132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ork Space - 31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82.000000" end="10858.09960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lelogram 7"/>
          <p:cNvSpPr/>
          <p:nvPr/>
        </p:nvSpPr>
        <p:spPr>
          <a:xfrm>
            <a:off x="2145011" y="4793843"/>
            <a:ext cx="7891417" cy="1016408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/>
          <p:cNvSpPr txBox="1"/>
          <p:nvPr/>
        </p:nvSpPr>
        <p:spPr>
          <a:xfrm>
            <a:off x="4271952" y="4852284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93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/>
          <p:bldP spid="9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93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/>
          <p:bldP spid="9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629870" y="1017703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7955957" y="4667725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325070" y="1017703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scussion - 82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84.000000" end="664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2145011" y="4793843"/>
            <a:ext cx="7891417" cy="1016408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4271952" y="4852284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2" name="Rectangle 1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Freeform: Shape 18" hidden="1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 hidden="1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0" name="Freeform: Shape 19" hidden="1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 hidden="1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5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10" grpId="0"/>
          <p:bldP spid="10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5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10" grpId="0"/>
          <p:bldP spid="10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7955957" y="4667725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WPS Presentation</Application>
  <PresentationFormat>宽屏</PresentationFormat>
  <Paragraphs>28</Paragraphs>
  <Slides>12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ＭＳ Ｐゴシック</vt:lpstr>
      <vt:lpstr>Wingdings</vt:lpstr>
      <vt:lpstr>Meiryo UI</vt:lpstr>
      <vt:lpstr>Microsoft YaHei</vt:lpstr>
      <vt:lpstr>ＭＳ Ｐゴシック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2017-03-15T03:25:00Z</dcterms:created>
  <dcterms:modified xsi:type="dcterms:W3CDTF">2020-09-29T06:00:26Z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1041-11.8.2.8500</vt:lpwstr>
  </property>
</Properties>
</file>