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1620838" y="1631950"/>
            <a:ext cx="6192837" cy="20859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ＭＳ Ｐゴシック" panose="020B0600070205080204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476375" y="4797425"/>
            <a:ext cx="6400800" cy="792163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>
              <a:buNone/>
              <a:defRPr>
                <a:ea typeface="ＭＳ Ｐゴシック" panose="020B0600070205080204" pitchFamily="2" charset="-122"/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charset="-122"/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charset="-122"/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charset="-122"/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latin typeface="YuGothic Medium" panose="020B0500000000000000" charset="-128"/>
                <a:ea typeface="YuGothic Medium" panose="020B0500000000000000" charset="-128"/>
                <a:cs typeface="Arial Regular" panose="020B060402020209020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latin typeface="YuGothic Medium" panose="020B0500000000000000" charset="-128"/>
                <a:ea typeface="YuGothic Medium" panose="020B0500000000000000" charset="-128"/>
                <a:cs typeface="Arial Regular" panose="020B060402020209020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latin typeface="YuGothic Medium" panose="020B0500000000000000" charset="-128"/>
                <a:ea typeface="YuGothic Medium" panose="020B0500000000000000" charset="-128"/>
                <a:cs typeface="Arial Regular" panose="020B0604020202090204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07572" y="117475"/>
            <a:ext cx="1998266" cy="575151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12775" y="117475"/>
            <a:ext cx="5878956" cy="575151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12775" y="1341438"/>
            <a:ext cx="3916601" cy="45275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9237" y="1341438"/>
            <a:ext cx="3916601" cy="45275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612775" y="117475"/>
            <a:ext cx="7993063" cy="7207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612775" y="1341438"/>
            <a:ext cx="7993063" cy="45275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1618933" y="1915160"/>
            <a:ext cx="6192837" cy="2085975"/>
          </a:xfrm>
        </p:spPr>
        <p:txBody>
          <a:bodyPr anchor="ctr"/>
          <a:p>
            <a:pPr defTabSz="914400">
              <a:buSzPct val="100000"/>
            </a:pPr>
            <a:r>
              <a:rPr lang="en-US" altLang="ja-JP" sz="4000" b="1">
                <a:ea typeface="Meiryo UI" panose="020B0604030504040204" charset="-128"/>
                <a:sym typeface="+mn-ea"/>
              </a:rPr>
              <a:t>PRESENTATION TEMPLATE</a:t>
            </a:r>
            <a:endParaRPr lang="en-US" altLang="ja-JP" sz="4000" b="1" kern="1200" baseline="0">
              <a:ea typeface="Meiryo UI" panose="020B0604030504040204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/>
        <p:txBody>
          <a:bodyPr anchor="ctr" anchorCtr="1"/>
          <a:p>
            <a:pPr defTabSz="914400">
              <a:buSzPct val="100000"/>
            </a:pPr>
            <a:r>
              <a:rPr lang="en-US" sz="2800" kern="1200" baseline="0">
                <a:ea typeface="Meiryo UI" panose="020B0604030504040204" charset="-128"/>
              </a:rPr>
              <a:t>Subtitle</a:t>
            </a:r>
            <a:endParaRPr lang="en-US" sz="2800" kern="1200" baseline="0">
              <a:ea typeface="Meiryo UI" panose="020B0604030504040204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6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 Black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ＭＳ Ｐゴシック</vt:lpstr>
      <vt:lpstr>Wingdings</vt:lpstr>
      <vt:lpstr>SimSun</vt:lpstr>
      <vt:lpstr>YuGothic Medium</vt:lpstr>
      <vt:lpstr>Yu Gothic UI</vt:lpstr>
      <vt:lpstr>Arial Regular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抽象的（006）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2021-10-12T09:28:00Z</cp:lastPrinted>
  <dcterms:created xsi:type="dcterms:W3CDTF">2021-10-15T07:16:46Z</dcterms:created>
  <dcterms:modified xsi:type="dcterms:W3CDTF">2021-10-15T07:16:46Z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