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</p:sldMasterIdLst>
  <p:notesMasterIdLst>
    <p:notesMasterId r:id="rId5"/>
  </p:notesMasterIdLst>
  <p:handoutMasterIdLst>
    <p:handoutMasterId r:id="rId28"/>
  </p:handoutMasterIdLst>
  <p:sldIdLst>
    <p:sldId id="313" r:id="rId4"/>
    <p:sldId id="315" r:id="rId6"/>
    <p:sldId id="318" r:id="rId7"/>
    <p:sldId id="265" r:id="rId8"/>
    <p:sldId id="261" r:id="rId9"/>
    <p:sldId id="293" r:id="rId10"/>
    <p:sldId id="295" r:id="rId11"/>
    <p:sldId id="319" r:id="rId12"/>
    <p:sldId id="262" r:id="rId13"/>
    <p:sldId id="284" r:id="rId14"/>
    <p:sldId id="260" r:id="rId15"/>
    <p:sldId id="270" r:id="rId16"/>
    <p:sldId id="320" r:id="rId17"/>
    <p:sldId id="291" r:id="rId18"/>
    <p:sldId id="289" r:id="rId19"/>
    <p:sldId id="288" r:id="rId20"/>
    <p:sldId id="281" r:id="rId21"/>
    <p:sldId id="321" r:id="rId22"/>
    <p:sldId id="267" r:id="rId23"/>
    <p:sldId id="280" r:id="rId24"/>
    <p:sldId id="266" r:id="rId25"/>
    <p:sldId id="285" r:id="rId26"/>
    <p:sldId id="314" r:id="rId27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4343"/>
    <a:srgbClr val="5B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33" d="100"/>
          <a:sy n="33" d="100"/>
        </p:scale>
        <p:origin x="1555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CDF1FFE2-7EEC-412C-802C-6711DEB0A98D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6B00E365-854E-4DD7-A3B8-9E56379337CA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335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567"/>
            <a:ext cx="9144000" cy="16552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135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 marL="609600" indent="0" algn="ctr">
              <a:buNone/>
              <a:defRPr sz="2665"/>
            </a:lvl2pPr>
            <a:lvl3pPr marL="1219200" indent="0" algn="ctr">
              <a:buNone/>
              <a:defRPr sz="2400"/>
            </a:lvl3pPr>
            <a:lvl4pPr marL="1828800" indent="0" algn="ctr">
              <a:buNone/>
              <a:defRPr sz="2135"/>
            </a:lvl4pPr>
            <a:lvl5pPr marL="2438400" indent="0" algn="ctr">
              <a:buNone/>
              <a:defRPr sz="2135"/>
            </a:lvl5pPr>
            <a:lvl6pPr marL="3048000" indent="0" algn="ctr">
              <a:buNone/>
              <a:defRPr sz="2135"/>
            </a:lvl6pPr>
            <a:lvl7pPr marL="3657600" indent="0" algn="ctr">
              <a:buNone/>
              <a:defRPr sz="2135"/>
            </a:lvl7pPr>
            <a:lvl8pPr marL="4267200" indent="0" algn="ctr">
              <a:buNone/>
              <a:defRPr sz="2135"/>
            </a:lvl8pPr>
            <a:lvl9pPr marL="4876800" indent="0" algn="ctr">
              <a:buNone/>
              <a:defRPr sz="2135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F60F15D0-D630-4D11-9B2B-D1085BC29F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4C8B3137-B41D-4408-A8E0-790B8BB456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717" y="988484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5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>
              <a:defRPr sz="3735">
                <a:latin typeface="ヒラギノ角ゴシック" panose="020B0300000000000000" charset="-128"/>
                <a:ea typeface="ヒラギノ角ゴシック" panose="020B0300000000000000" charset="-128"/>
              </a:defRPr>
            </a:lvl2pPr>
            <a:lvl3pPr>
              <a:defRPr sz="3200">
                <a:latin typeface="ヒラギノ角ゴシック" panose="020B0300000000000000" charset="-128"/>
                <a:ea typeface="ヒラギノ角ゴシック" panose="020B0300000000000000" charset="-128"/>
              </a:defRPr>
            </a:lvl3pPr>
            <a:lvl4pPr>
              <a:defRPr sz="2665">
                <a:latin typeface="ヒラギノ角ゴシック" panose="020B0300000000000000" charset="-128"/>
                <a:ea typeface="ヒラギノ角ゴシック" panose="020B0300000000000000" charset="-128"/>
              </a:defRPr>
            </a:lvl4pPr>
            <a:lvl5pPr>
              <a:defRPr sz="2665">
                <a:latin typeface="ヒラギノ角ゴシック" panose="020B0300000000000000" charset="-128"/>
                <a:ea typeface="ヒラギノ角ゴシック" panose="020B0300000000000000" charset="-128"/>
              </a:defRPr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7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F60F15D0-D630-4D11-9B2B-D1085BC29F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4C8B3137-B41D-4408-A8E0-790B8BB456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5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8484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40317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5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 marL="609600" indent="0">
              <a:buNone/>
              <a:defRPr sz="1865"/>
            </a:lvl2pPr>
            <a:lvl3pPr marL="1219200" indent="0">
              <a:buNone/>
              <a:defRPr sz="1600"/>
            </a:lvl3pPr>
            <a:lvl4pPr marL="1828800" indent="0">
              <a:buNone/>
              <a:defRPr sz="1335"/>
            </a:lvl4pPr>
            <a:lvl5pPr marL="2438400" indent="0">
              <a:buNone/>
              <a:defRPr sz="1335"/>
            </a:lvl5pPr>
            <a:lvl6pPr marL="3048000" indent="0">
              <a:buNone/>
              <a:defRPr sz="1335"/>
            </a:lvl6pPr>
            <a:lvl7pPr marL="3657600" indent="0">
              <a:buNone/>
              <a:defRPr sz="1335"/>
            </a:lvl7pPr>
            <a:lvl8pPr marL="4267200" indent="0">
              <a:buNone/>
              <a:defRPr sz="1335"/>
            </a:lvl8pPr>
            <a:lvl9pPr marL="4876800" indent="0">
              <a:buNone/>
              <a:defRPr sz="133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F60F15D0-D630-4D11-9B2B-D1085BC29F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4C8B3137-B41D-4408-A8E0-790B8BB456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717549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2pPr>
            <a:lvl3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3pPr>
            <a:lvl4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4pPr>
            <a:lvl5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F60F15D0-D630-4D11-9B2B-D1085BC29F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4C8B3137-B41D-4408-A8E0-790B8BB456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6184"/>
            <a:ext cx="2628900" cy="5810249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6184"/>
            <a:ext cx="7683500" cy="5810249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2pPr>
            <a:lvl3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3pPr>
            <a:lvl4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4pPr>
            <a:lvl5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F60F15D0-D630-4D11-9B2B-D1085BC29F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4C8B3137-B41D-4408-A8E0-790B8BB456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9C701D97-85D8-4D49-AFDD-78196376FE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505CD8AD-8F7C-42DF-B24E-A6748CF919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717549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9C701D97-85D8-4D49-AFDD-78196376FE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505CD8AD-8F7C-42DF-B24E-A6748CF919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 dir="r"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057843" cy="685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067079" y="0"/>
            <a:ext cx="4057843" cy="685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3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134157" y="1"/>
            <a:ext cx="4057843" cy="685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  <p:transition spd="slow">
    <p:wipe dir="r"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717549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2pPr>
            <a:lvl3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3pPr>
            <a:lvl4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4pPr>
            <a:lvl5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F60F15D0-D630-4D11-9B2B-D1085BC29F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4C8B3137-B41D-4408-A8E0-790B8BB456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157792" y="1494995"/>
            <a:ext cx="1920000" cy="19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166896" y="1494995"/>
            <a:ext cx="1920000" cy="19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4176000" y="1494995"/>
            <a:ext cx="1920000" cy="19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157792" y="3500851"/>
            <a:ext cx="1920000" cy="19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166896" y="3500851"/>
            <a:ext cx="1920000" cy="19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4176000" y="3500851"/>
            <a:ext cx="1920000" cy="192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  <p:transition spd="slow">
    <p:wipe dir="r"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074860" y="1459731"/>
            <a:ext cx="3751461" cy="2116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3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55695" y="1459731"/>
            <a:ext cx="3751461" cy="2116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215277" y="1459731"/>
            <a:ext cx="3751461" cy="2116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  <p:transition spd="slow">
    <p:wipe dir="r"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21351" y="1313767"/>
            <a:ext cx="3091337" cy="5254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3511232" y="1313765"/>
            <a:ext cx="3091337" cy="5254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  <p:transition spd="slow">
    <p:wipe dir="r"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074860" y="1459731"/>
            <a:ext cx="3751461" cy="2116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3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55695" y="1459731"/>
            <a:ext cx="3751461" cy="2116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215277" y="1459731"/>
            <a:ext cx="3751461" cy="2116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8074860" y="3872373"/>
            <a:ext cx="3751461" cy="2116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55695" y="3872373"/>
            <a:ext cx="3751461" cy="2116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215277" y="3872373"/>
            <a:ext cx="3751461" cy="2116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  <p:transition spd="slow">
    <p:wipe dir="r"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35435" y="1426308"/>
            <a:ext cx="4661107" cy="466110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  <p:transition spd="slow">
    <p:wipe dir="r"/>
  </p:transition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870851" y="1150637"/>
            <a:ext cx="3507967" cy="5005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  <p:transition spd="slow">
    <p:wipe dir="r"/>
  </p:transition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7049036" y="0"/>
            <a:ext cx="514296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7866535" y="880119"/>
            <a:ext cx="3507967" cy="50054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</p:spTree>
  </p:cSld>
  <p:clrMapOvr>
    <a:masterClrMapping/>
  </p:clrMapOvr>
  <p:transition spd="slow">
    <p:wipe dir="r"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251"/>
            <a:ext cx="12192000" cy="405749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1400251"/>
            <a:ext cx="12192000" cy="405749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wipe dir="r"/>
  </p:transition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2pPr>
            <a:lvl3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3pPr>
            <a:lvl4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4pPr>
            <a:lvl5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2pPr>
            <a:lvl3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3pPr>
            <a:lvl4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4pPr>
            <a:lvl5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D669989D-4831-4E99-B76E-9A53CB0F3A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EE3F9CDB-1F21-4789-A81E-8FEA25CE19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 dir="r"/>
  </p:transition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D669989D-4831-4E99-B76E-9A53CB0F3A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EE3F9CDB-1F21-4789-A81E-8FEA25CE19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 dir="r"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8933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 marL="60960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F60F15D0-D630-4D11-9B2B-D1085BC29F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4C8B3137-B41D-4408-A8E0-790B8BB456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989D-4831-4E99-B76E-9A53CB0F3A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CDB-1F21-4789-A81E-8FEA25CE19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 dir="r"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>
              <a:defRPr sz="2800">
                <a:latin typeface="ヒラギノ角ゴシック" panose="020B0300000000000000" charset="-128"/>
                <a:ea typeface="ヒラギノ角ゴシック" panose="020B0300000000000000" charset="-128"/>
              </a:defRPr>
            </a:lvl2pPr>
            <a:lvl3pPr>
              <a:defRPr sz="2400">
                <a:latin typeface="ヒラギノ角ゴシック" panose="020B0300000000000000" charset="-128"/>
                <a:ea typeface="ヒラギノ角ゴシック" panose="020B0300000000000000" charset="-128"/>
              </a:defRPr>
            </a:lvl3pPr>
            <a:lvl4pPr>
              <a:defRPr sz="2000">
                <a:latin typeface="ヒラギノ角ゴシック" panose="020B0300000000000000" charset="-128"/>
                <a:ea typeface="ヒラギノ角ゴシック" panose="020B0300000000000000" charset="-128"/>
              </a:defRPr>
            </a:lvl4pPr>
            <a:lvl5pPr>
              <a:defRPr sz="2000">
                <a:latin typeface="ヒラギノ角ゴシック" panose="020B0300000000000000" charset="-128"/>
                <a:ea typeface="ヒラギノ角ゴシック" panose="020B0300000000000000" charset="-12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D669989D-4831-4E99-B76E-9A53CB0F3A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EE3F9CDB-1F21-4789-A81E-8FEA25CE19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 dir="r"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D669989D-4831-4E99-B76E-9A53CB0F3A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EE3F9CDB-1F21-4789-A81E-8FEA25CE19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 dir="r"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989D-4831-4E99-B76E-9A53CB0F3A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CDB-1F21-4789-A81E-8FEA25CE19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 dir="r"/>
  </p:transition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989D-4831-4E99-B76E-9A53CB0F3A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CDB-1F21-4789-A81E-8FEA25CE194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wipe dir="r"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717549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2pPr>
            <a:lvl3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3pPr>
            <a:lvl4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4pPr>
            <a:lvl5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2pPr>
            <a:lvl3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3pPr>
            <a:lvl4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4pPr>
            <a:lvl5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F60F15D0-D630-4D11-9B2B-D1085BC29F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4C8B3137-B41D-4408-A8E0-790B8BB456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4"/>
            <a:ext cx="10515600" cy="1325033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40317" y="1680633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40317" y="2506133"/>
            <a:ext cx="5158316" cy="3683000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2pPr>
            <a:lvl3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3pPr>
            <a:lvl4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4pPr>
            <a:lvl5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0633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  <a:lvl2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2pPr>
            <a:lvl3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3pPr>
            <a:lvl4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4pPr>
            <a:lvl5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F60F15D0-D630-4D11-9B2B-D1085BC29F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4C8B3137-B41D-4408-A8E0-790B8BB456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717549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F60F15D0-D630-4D11-9B2B-D1085BC29F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4C8B3137-B41D-4408-A8E0-790B8BB456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717549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F60F15D0-D630-4D11-9B2B-D1085BC29F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4C8B3137-B41D-4408-A8E0-790B8BB456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717549"/>
          </a:xfrm>
          <a:prstGeom prst="rect">
            <a:avLst/>
          </a:prstGeom>
        </p:spPr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F60F15D0-D630-4D11-9B2B-D1085BC29F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4C8B3137-B41D-4408-A8E0-790B8BB456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F60F15D0-D630-4D11-9B2B-D1085BC29F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4C8B3137-B41D-4408-A8E0-790B8BB4560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9" Type="http://schemas.openxmlformats.org/officeDocument/2006/relationships/theme" Target="../theme/theme2.xml"/><Relationship Id="rId18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F15D0-D630-4D11-9B2B-D1085BC29F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B3137-B41D-4408-A8E0-790B8BB4560C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3048000" y="255183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Ibaotu.com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1219200" rtl="0" eaLnBrk="1" latinLnBrk="0" hangingPunct="1">
        <a:lnSpc>
          <a:spcPct val="90000"/>
        </a:lnSpc>
        <a:spcBef>
          <a:spcPct val="0"/>
        </a:spcBef>
        <a:buNone/>
        <a:defRPr sz="26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ct val="267000"/>
        </a:spcBef>
        <a:buFont typeface="Arial" panose="020B060402020209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9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9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9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9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ct val="134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D669989D-4831-4E99-B76E-9A53CB0F3A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defRPr>
            </a:lvl1pPr>
          </a:lstStyle>
          <a:p>
            <a:fld id="{EE3F9CDB-1F21-4789-A81E-8FEA25CE194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</p:sldLayoutIdLst>
  <p:transition spd="slow">
    <p:wipe dir="r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ヒラギノ角ゴシック" panose="020B0300000000000000" charset="-128"/>
          <a:ea typeface="ヒラギノ角ゴシック" panose="020B03000000000000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4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9.xml"/><Relationship Id="rId3" Type="http://schemas.openxmlformats.org/officeDocument/2006/relationships/tags" Target="../tags/tag25.xml"/><Relationship Id="rId2" Type="http://schemas.openxmlformats.org/officeDocument/2006/relationships/image" Target="../media/image18.jpeg"/><Relationship Id="rId1" Type="http://schemas.openxmlformats.org/officeDocument/2006/relationships/tags" Target="../tags/tag2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image" Target="../media/image28.jpeg"/><Relationship Id="rId6" Type="http://schemas.openxmlformats.org/officeDocument/2006/relationships/tags" Target="../tags/tag29.xml"/><Relationship Id="rId5" Type="http://schemas.openxmlformats.org/officeDocument/2006/relationships/image" Target="../media/image27.jpeg"/><Relationship Id="rId4" Type="http://schemas.openxmlformats.org/officeDocument/2006/relationships/tags" Target="../tags/tag28.xml"/><Relationship Id="rId3" Type="http://schemas.openxmlformats.org/officeDocument/2006/relationships/image" Target="../media/image26.jpeg"/><Relationship Id="rId2" Type="http://schemas.openxmlformats.org/officeDocument/2006/relationships/tags" Target="../tags/tag27.xml"/><Relationship Id="rId11" Type="http://schemas.openxmlformats.org/officeDocument/2006/relationships/notesSlide" Target="../notesSlides/notesSlide12.xml"/><Relationship Id="rId10" Type="http://schemas.openxmlformats.org/officeDocument/2006/relationships/slideLayout" Target="../slideLayouts/slideLayout9.xml"/><Relationship Id="rId1" Type="http://schemas.openxmlformats.org/officeDocument/2006/relationships/tags" Target="../tags/tag26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33.xml"/><Relationship Id="rId2" Type="http://schemas.openxmlformats.org/officeDocument/2006/relationships/image" Target="../media/image3.png"/><Relationship Id="rId1" Type="http://schemas.openxmlformats.org/officeDocument/2006/relationships/tags" Target="../tags/tag3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2" Type="http://schemas.openxmlformats.org/officeDocument/2006/relationships/notesSlide" Target="../notesSlides/notesSlide14.xml"/><Relationship Id="rId21" Type="http://schemas.openxmlformats.org/officeDocument/2006/relationships/slideLayout" Target="../slideLayouts/slideLayout9.xml"/><Relationship Id="rId20" Type="http://schemas.openxmlformats.org/officeDocument/2006/relationships/tags" Target="../tags/tag49.xml"/><Relationship Id="rId2" Type="http://schemas.openxmlformats.org/officeDocument/2006/relationships/tags" Target="../tags/tag35.xml"/><Relationship Id="rId19" Type="http://schemas.openxmlformats.org/officeDocument/2006/relationships/tags" Target="../tags/tag48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image" Target="../media/image31.jpeg"/><Relationship Id="rId14" Type="http://schemas.openxmlformats.org/officeDocument/2006/relationships/tags" Target="../tags/tag44.xml"/><Relationship Id="rId13" Type="http://schemas.openxmlformats.org/officeDocument/2006/relationships/image" Target="../media/image30.png"/><Relationship Id="rId12" Type="http://schemas.openxmlformats.org/officeDocument/2006/relationships/tags" Target="../tags/tag43.xml"/><Relationship Id="rId11" Type="http://schemas.openxmlformats.org/officeDocument/2006/relationships/image" Target="../media/image8.jpeg"/><Relationship Id="rId10" Type="http://schemas.openxmlformats.org/officeDocument/2006/relationships/tags" Target="../tags/tag42.xml"/><Relationship Id="rId1" Type="http://schemas.openxmlformats.org/officeDocument/2006/relationships/tags" Target="../tags/tag3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9.xml"/><Relationship Id="rId7" Type="http://schemas.openxmlformats.org/officeDocument/2006/relationships/tags" Target="../tags/tag53.xml"/><Relationship Id="rId6" Type="http://schemas.openxmlformats.org/officeDocument/2006/relationships/image" Target="../media/image30.png"/><Relationship Id="rId5" Type="http://schemas.openxmlformats.org/officeDocument/2006/relationships/tags" Target="../tags/tag52.xml"/><Relationship Id="rId4" Type="http://schemas.openxmlformats.org/officeDocument/2006/relationships/image" Target="../media/image8.jpeg"/><Relationship Id="rId3" Type="http://schemas.openxmlformats.org/officeDocument/2006/relationships/tags" Target="../tags/tag51.xml"/><Relationship Id="rId2" Type="http://schemas.openxmlformats.org/officeDocument/2006/relationships/image" Target="../media/image18.jpeg"/><Relationship Id="rId1" Type="http://schemas.openxmlformats.org/officeDocument/2006/relationships/tags" Target="../tags/tag5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57.xml"/><Relationship Id="rId5" Type="http://schemas.openxmlformats.org/officeDocument/2006/relationships/image" Target="../media/image33.png"/><Relationship Id="rId4" Type="http://schemas.openxmlformats.org/officeDocument/2006/relationships/tags" Target="../tags/tag56.xml"/><Relationship Id="rId3" Type="http://schemas.openxmlformats.org/officeDocument/2006/relationships/image" Target="../media/image32.png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image" Target="../media/image37.jpeg"/><Relationship Id="rId7" Type="http://schemas.openxmlformats.org/officeDocument/2006/relationships/tags" Target="../tags/tag61.xml"/><Relationship Id="rId6" Type="http://schemas.openxmlformats.org/officeDocument/2006/relationships/image" Target="../media/image36.jpeg"/><Relationship Id="rId5" Type="http://schemas.openxmlformats.org/officeDocument/2006/relationships/tags" Target="../tags/tag60.xml"/><Relationship Id="rId4" Type="http://schemas.openxmlformats.org/officeDocument/2006/relationships/image" Target="../media/image35.jpeg"/><Relationship Id="rId3" Type="http://schemas.openxmlformats.org/officeDocument/2006/relationships/tags" Target="../tags/tag59.xml"/><Relationship Id="rId2" Type="http://schemas.openxmlformats.org/officeDocument/2006/relationships/image" Target="../media/image34.jpeg"/><Relationship Id="rId15" Type="http://schemas.openxmlformats.org/officeDocument/2006/relationships/notesSlide" Target="../notesSlides/notesSlide17.xml"/><Relationship Id="rId14" Type="http://schemas.openxmlformats.org/officeDocument/2006/relationships/slideLayout" Target="../slideLayouts/slideLayout9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tags" Target="../tags/tag58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68.xml"/><Relationship Id="rId2" Type="http://schemas.openxmlformats.org/officeDocument/2006/relationships/image" Target="../media/image3.png"/><Relationship Id="rId1" Type="http://schemas.openxmlformats.org/officeDocument/2006/relationships/tags" Target="../tags/tag6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9.xml"/><Relationship Id="rId8" Type="http://schemas.openxmlformats.org/officeDocument/2006/relationships/slideLayout" Target="../slideLayouts/slideLayout9.xml"/><Relationship Id="rId7" Type="http://schemas.openxmlformats.org/officeDocument/2006/relationships/tags" Target="../tags/tag72.xml"/><Relationship Id="rId6" Type="http://schemas.openxmlformats.org/officeDocument/2006/relationships/image" Target="../media/image40.jpeg"/><Relationship Id="rId5" Type="http://schemas.openxmlformats.org/officeDocument/2006/relationships/tags" Target="../tags/tag71.xml"/><Relationship Id="rId4" Type="http://schemas.openxmlformats.org/officeDocument/2006/relationships/image" Target="../media/image39.jpeg"/><Relationship Id="rId3" Type="http://schemas.openxmlformats.org/officeDocument/2006/relationships/tags" Target="../tags/tag70.xml"/><Relationship Id="rId2" Type="http://schemas.openxmlformats.org/officeDocument/2006/relationships/image" Target="../media/image38.jpeg"/><Relationship Id="rId1" Type="http://schemas.openxmlformats.org/officeDocument/2006/relationships/tags" Target="../tags/tag69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75.xml"/><Relationship Id="rId4" Type="http://schemas.openxmlformats.org/officeDocument/2006/relationships/image" Target="../media/image16.png"/><Relationship Id="rId3" Type="http://schemas.openxmlformats.org/officeDocument/2006/relationships/tags" Target="../tags/tag74.xml"/><Relationship Id="rId2" Type="http://schemas.openxmlformats.org/officeDocument/2006/relationships/image" Target="../media/image3.png"/><Relationship Id="rId1" Type="http://schemas.openxmlformats.org/officeDocument/2006/relationships/tags" Target="../tags/tag73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image" Target="../media/image42.jpeg"/><Relationship Id="rId4" Type="http://schemas.openxmlformats.org/officeDocument/2006/relationships/tags" Target="../tags/tag78.xml"/><Relationship Id="rId3" Type="http://schemas.openxmlformats.org/officeDocument/2006/relationships/image" Target="../media/image41.jpeg"/><Relationship Id="rId2" Type="http://schemas.openxmlformats.org/officeDocument/2006/relationships/tags" Target="../tags/tag77.xml"/><Relationship Id="rId10" Type="http://schemas.openxmlformats.org/officeDocument/2006/relationships/notesSlide" Target="../notesSlides/notesSlide21.xml"/><Relationship Id="rId1" Type="http://schemas.openxmlformats.org/officeDocument/2006/relationships/tags" Target="../tags/tag76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image" Target="../media/image44.jpeg"/><Relationship Id="rId4" Type="http://schemas.openxmlformats.org/officeDocument/2006/relationships/tags" Target="../tags/tag84.xml"/><Relationship Id="rId3" Type="http://schemas.openxmlformats.org/officeDocument/2006/relationships/image" Target="../media/image43.jpeg"/><Relationship Id="rId2" Type="http://schemas.openxmlformats.org/officeDocument/2006/relationships/tags" Target="../tags/tag83.xml"/><Relationship Id="rId11" Type="http://schemas.openxmlformats.org/officeDocument/2006/relationships/notesSlide" Target="../notesSlides/notesSlide22.xml"/><Relationship Id="rId10" Type="http://schemas.openxmlformats.org/officeDocument/2006/relationships/slideLayout" Target="../slideLayouts/slideLayout9.xml"/><Relationship Id="rId1" Type="http://schemas.openxmlformats.org/officeDocument/2006/relationships/tags" Target="../tags/tag8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3.png"/><Relationship Id="rId1" Type="http://schemas.openxmlformats.org/officeDocument/2006/relationships/tags" Target="../tags/tag89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4.xml"/><Relationship Id="rId2" Type="http://schemas.openxmlformats.org/officeDocument/2006/relationships/image" Target="../media/image3.png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tags" Target="../tags/tag9.xml"/><Relationship Id="rId7" Type="http://schemas.openxmlformats.org/officeDocument/2006/relationships/image" Target="../media/image7.jpeg"/><Relationship Id="rId6" Type="http://schemas.openxmlformats.org/officeDocument/2006/relationships/tags" Target="../tags/tag8.xml"/><Relationship Id="rId5" Type="http://schemas.openxmlformats.org/officeDocument/2006/relationships/image" Target="../media/image6.jpeg"/><Relationship Id="rId4" Type="http://schemas.openxmlformats.org/officeDocument/2006/relationships/tags" Target="../tags/tag7.xml"/><Relationship Id="rId3" Type="http://schemas.openxmlformats.org/officeDocument/2006/relationships/image" Target="../media/image5.jpeg"/><Relationship Id="rId2" Type="http://schemas.openxmlformats.org/officeDocument/2006/relationships/tags" Target="../tags/tag6.xml"/><Relationship Id="rId10" Type="http://schemas.openxmlformats.org/officeDocument/2006/relationships/notesSlide" Target="../notesSlides/notesSlide4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openxmlformats.org/officeDocument/2006/relationships/image" Target="../media/image14.jpeg"/><Relationship Id="rId7" Type="http://schemas.openxmlformats.org/officeDocument/2006/relationships/tags" Target="../tags/tag14.xml"/><Relationship Id="rId6" Type="http://schemas.openxmlformats.org/officeDocument/2006/relationships/image" Target="../media/image13.jpeg"/><Relationship Id="rId5" Type="http://schemas.openxmlformats.org/officeDocument/2006/relationships/tags" Target="../tags/tag13.xml"/><Relationship Id="rId4" Type="http://schemas.openxmlformats.org/officeDocument/2006/relationships/image" Target="../media/image12.jpeg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5" Type="http://schemas.openxmlformats.org/officeDocument/2006/relationships/notesSlide" Target="../notesSlides/notesSlide6.xml"/><Relationship Id="rId14" Type="http://schemas.openxmlformats.org/officeDocument/2006/relationships/slideLayout" Target="../slideLayouts/slideLayout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image" Target="../media/image15.jpeg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21.xml"/><Relationship Id="rId4" Type="http://schemas.openxmlformats.org/officeDocument/2006/relationships/image" Target="../media/image16.png"/><Relationship Id="rId3" Type="http://schemas.openxmlformats.org/officeDocument/2006/relationships/tags" Target="../tags/tag20.xml"/><Relationship Id="rId2" Type="http://schemas.openxmlformats.org/officeDocument/2006/relationships/image" Target="../media/image3.png"/><Relationship Id="rId1" Type="http://schemas.openxmlformats.org/officeDocument/2006/relationships/tags" Target="../tags/tag1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6.xml"/><Relationship Id="rId3" Type="http://schemas.openxmlformats.org/officeDocument/2006/relationships/tags" Target="../tags/tag23.xml"/><Relationship Id="rId2" Type="http://schemas.openxmlformats.org/officeDocument/2006/relationships/image" Target="../media/image3.png"/><Relationship Id="rId1" Type="http://schemas.openxmlformats.org/officeDocument/2006/relationships/tags" Target="../tags/tag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流程图: 过程 9"/>
          <p:cNvSpPr/>
          <p:nvPr>
            <p:custDataLst>
              <p:tags r:id="rId1"/>
            </p:custDataLst>
          </p:nvPr>
        </p:nvSpPr>
        <p:spPr>
          <a:xfrm>
            <a:off x="3162" y="0"/>
            <a:ext cx="6119769" cy="6901312"/>
          </a:xfrm>
          <a:prstGeom prst="flowChartProcess">
            <a:avLst/>
          </a:prstGeom>
          <a:blipFill>
            <a:blip r:embed="rId2"/>
            <a:srcRect/>
            <a:stretch>
              <a:fillRect l="-61205" t="-25360" r="-59219" b="-5152"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-266754" y="3105290"/>
            <a:ext cx="3867948" cy="3334439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等腰三角形 3"/>
          <p:cNvSpPr/>
          <p:nvPr/>
        </p:nvSpPr>
        <p:spPr>
          <a:xfrm rot="16200000">
            <a:off x="2521737" y="266755"/>
            <a:ext cx="3867948" cy="3334439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47971" y="0"/>
            <a:ext cx="3319749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7" name="矩形 6"/>
          <p:cNvSpPr/>
          <p:nvPr/>
        </p:nvSpPr>
        <p:spPr>
          <a:xfrm rot="2820220">
            <a:off x="7420469" y="544527"/>
            <a:ext cx="2423711" cy="2295036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47971" y="3722408"/>
            <a:ext cx="357886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000" dirty="0">
                <a:latin typeface="ヒラギノ角ゴシック" panose="020B0300000000000000" charset="-128"/>
                <a:ea typeface="ヒラギノ角ゴシック" panose="020B0300000000000000" charset="-128"/>
                <a:cs typeface="Axure Handwriting" panose="020B0402020200020204" charset="0"/>
              </a:rPr>
              <a:t>T</a:t>
            </a:r>
            <a:r>
              <a:rPr lang="zh-CN" altLang="en-US" sz="4000" dirty="0">
                <a:latin typeface="ヒラギノ角ゴシック" panose="020B0300000000000000" charset="-128"/>
                <a:ea typeface="ヒラギノ角ゴシック" panose="020B0300000000000000" charset="-128"/>
                <a:cs typeface="Axure Handwriting" panose="020B0402020200020204" charset="0"/>
              </a:rPr>
              <a:t>ravel album </a:t>
            </a:r>
            <a:endParaRPr lang="zh-CN" altLang="en-US" sz="4000" dirty="0">
              <a:latin typeface="ヒラギノ角ゴシック" panose="020B0300000000000000" charset="-128"/>
              <a:ea typeface="ヒラギノ角ゴシック" panose="020B0300000000000000" charset="-128"/>
              <a:cs typeface="Axure Handwriting" panose="020B040202020002020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077552" y="4430294"/>
            <a:ext cx="320532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Click here to add content of the text，and briefly explain your point of view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.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Click here to add content of the text，and briefly explain your point of view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pic>
        <p:nvPicPr>
          <p:cNvPr id="14" name="纯音乐 - 爱的协奏曲 - concerto pour unr j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fade in="500.000000" out="5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-96447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 bldLvl="0" animBg="1"/>
      <p:bldP spid="3" grpId="0" animBg="1"/>
      <p:bldP spid="4" grpId="0" animBg="1"/>
      <p:bldP spid="5" grpId="0" animBg="1"/>
      <p:bldP spid="7" grpId="0" animBg="1"/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7408" y="0"/>
            <a:ext cx="122080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28" name="任意多边形 127"/>
          <p:cNvSpPr/>
          <p:nvPr>
            <p:custDataLst>
              <p:tags r:id="rId1"/>
            </p:custDataLst>
          </p:nvPr>
        </p:nvSpPr>
        <p:spPr>
          <a:xfrm>
            <a:off x="2075935" y="391302"/>
            <a:ext cx="7776827" cy="5334421"/>
          </a:xfrm>
          <a:custGeom>
            <a:avLst/>
            <a:gdLst>
              <a:gd name="connsiteX0" fmla="*/ 4933969 w 6037947"/>
              <a:gd name="connsiteY0" fmla="*/ 3140172 h 4141657"/>
              <a:gd name="connsiteX1" fmla="*/ 5980782 w 6037947"/>
              <a:gd name="connsiteY1" fmla="*/ 3140172 h 4141657"/>
              <a:gd name="connsiteX2" fmla="*/ 6037947 w 6037947"/>
              <a:gd name="connsiteY2" fmla="*/ 3197337 h 4141657"/>
              <a:gd name="connsiteX3" fmla="*/ 6037947 w 6037947"/>
              <a:gd name="connsiteY3" fmla="*/ 4084492 h 4141657"/>
              <a:gd name="connsiteX4" fmla="*/ 5980782 w 6037947"/>
              <a:gd name="connsiteY4" fmla="*/ 4141657 h 4141657"/>
              <a:gd name="connsiteX5" fmla="*/ 4933969 w 6037947"/>
              <a:gd name="connsiteY5" fmla="*/ 4141657 h 4141657"/>
              <a:gd name="connsiteX6" fmla="*/ 4876804 w 6037947"/>
              <a:gd name="connsiteY6" fmla="*/ 4084492 h 4141657"/>
              <a:gd name="connsiteX7" fmla="*/ 4876804 w 6037947"/>
              <a:gd name="connsiteY7" fmla="*/ 3197337 h 4141657"/>
              <a:gd name="connsiteX8" fmla="*/ 4933969 w 6037947"/>
              <a:gd name="connsiteY8" fmla="*/ 3140172 h 4141657"/>
              <a:gd name="connsiteX9" fmla="*/ 3714768 w 6037947"/>
              <a:gd name="connsiteY9" fmla="*/ 3140172 h 4141657"/>
              <a:gd name="connsiteX10" fmla="*/ 4761581 w 6037947"/>
              <a:gd name="connsiteY10" fmla="*/ 3140172 h 4141657"/>
              <a:gd name="connsiteX11" fmla="*/ 4818746 w 6037947"/>
              <a:gd name="connsiteY11" fmla="*/ 3197337 h 4141657"/>
              <a:gd name="connsiteX12" fmla="*/ 4818746 w 6037947"/>
              <a:gd name="connsiteY12" fmla="*/ 4084492 h 4141657"/>
              <a:gd name="connsiteX13" fmla="*/ 4761581 w 6037947"/>
              <a:gd name="connsiteY13" fmla="*/ 4141657 h 4141657"/>
              <a:gd name="connsiteX14" fmla="*/ 3714768 w 6037947"/>
              <a:gd name="connsiteY14" fmla="*/ 4141657 h 4141657"/>
              <a:gd name="connsiteX15" fmla="*/ 3657603 w 6037947"/>
              <a:gd name="connsiteY15" fmla="*/ 4084492 h 4141657"/>
              <a:gd name="connsiteX16" fmla="*/ 3657603 w 6037947"/>
              <a:gd name="connsiteY16" fmla="*/ 3197337 h 4141657"/>
              <a:gd name="connsiteX17" fmla="*/ 3714768 w 6037947"/>
              <a:gd name="connsiteY17" fmla="*/ 3140172 h 4141657"/>
              <a:gd name="connsiteX18" fmla="*/ 2495567 w 6037947"/>
              <a:gd name="connsiteY18" fmla="*/ 3140172 h 4141657"/>
              <a:gd name="connsiteX19" fmla="*/ 3542380 w 6037947"/>
              <a:gd name="connsiteY19" fmla="*/ 3140172 h 4141657"/>
              <a:gd name="connsiteX20" fmla="*/ 3599545 w 6037947"/>
              <a:gd name="connsiteY20" fmla="*/ 3197337 h 4141657"/>
              <a:gd name="connsiteX21" fmla="*/ 3599545 w 6037947"/>
              <a:gd name="connsiteY21" fmla="*/ 4084492 h 4141657"/>
              <a:gd name="connsiteX22" fmla="*/ 3542380 w 6037947"/>
              <a:gd name="connsiteY22" fmla="*/ 4141657 h 4141657"/>
              <a:gd name="connsiteX23" fmla="*/ 2495567 w 6037947"/>
              <a:gd name="connsiteY23" fmla="*/ 4141657 h 4141657"/>
              <a:gd name="connsiteX24" fmla="*/ 2438402 w 6037947"/>
              <a:gd name="connsiteY24" fmla="*/ 4084492 h 4141657"/>
              <a:gd name="connsiteX25" fmla="*/ 2438402 w 6037947"/>
              <a:gd name="connsiteY25" fmla="*/ 3197337 h 4141657"/>
              <a:gd name="connsiteX26" fmla="*/ 2495567 w 6037947"/>
              <a:gd name="connsiteY26" fmla="*/ 3140172 h 4141657"/>
              <a:gd name="connsiteX27" fmla="*/ 1276366 w 6037947"/>
              <a:gd name="connsiteY27" fmla="*/ 3140172 h 4141657"/>
              <a:gd name="connsiteX28" fmla="*/ 2323179 w 6037947"/>
              <a:gd name="connsiteY28" fmla="*/ 3140172 h 4141657"/>
              <a:gd name="connsiteX29" fmla="*/ 2380344 w 6037947"/>
              <a:gd name="connsiteY29" fmla="*/ 3197337 h 4141657"/>
              <a:gd name="connsiteX30" fmla="*/ 2380344 w 6037947"/>
              <a:gd name="connsiteY30" fmla="*/ 4084492 h 4141657"/>
              <a:gd name="connsiteX31" fmla="*/ 2323179 w 6037947"/>
              <a:gd name="connsiteY31" fmla="*/ 4141657 h 4141657"/>
              <a:gd name="connsiteX32" fmla="*/ 1276366 w 6037947"/>
              <a:gd name="connsiteY32" fmla="*/ 4141657 h 4141657"/>
              <a:gd name="connsiteX33" fmla="*/ 1219201 w 6037947"/>
              <a:gd name="connsiteY33" fmla="*/ 4084492 h 4141657"/>
              <a:gd name="connsiteX34" fmla="*/ 1219201 w 6037947"/>
              <a:gd name="connsiteY34" fmla="*/ 3197337 h 4141657"/>
              <a:gd name="connsiteX35" fmla="*/ 1276366 w 6037947"/>
              <a:gd name="connsiteY35" fmla="*/ 3140172 h 4141657"/>
              <a:gd name="connsiteX36" fmla="*/ 57165 w 6037947"/>
              <a:gd name="connsiteY36" fmla="*/ 3140172 h 4141657"/>
              <a:gd name="connsiteX37" fmla="*/ 1103978 w 6037947"/>
              <a:gd name="connsiteY37" fmla="*/ 3140172 h 4141657"/>
              <a:gd name="connsiteX38" fmla="*/ 1161143 w 6037947"/>
              <a:gd name="connsiteY38" fmla="*/ 3197337 h 4141657"/>
              <a:gd name="connsiteX39" fmla="*/ 1161143 w 6037947"/>
              <a:gd name="connsiteY39" fmla="*/ 4084492 h 4141657"/>
              <a:gd name="connsiteX40" fmla="*/ 1103978 w 6037947"/>
              <a:gd name="connsiteY40" fmla="*/ 4141657 h 4141657"/>
              <a:gd name="connsiteX41" fmla="*/ 57165 w 6037947"/>
              <a:gd name="connsiteY41" fmla="*/ 4141657 h 4141657"/>
              <a:gd name="connsiteX42" fmla="*/ 0 w 6037947"/>
              <a:gd name="connsiteY42" fmla="*/ 4084492 h 4141657"/>
              <a:gd name="connsiteX43" fmla="*/ 0 w 6037947"/>
              <a:gd name="connsiteY43" fmla="*/ 3197337 h 4141657"/>
              <a:gd name="connsiteX44" fmla="*/ 57165 w 6037947"/>
              <a:gd name="connsiteY44" fmla="*/ 3140172 h 4141657"/>
              <a:gd name="connsiteX45" fmla="*/ 4933969 w 6037947"/>
              <a:gd name="connsiteY45" fmla="*/ 2093448 h 4141657"/>
              <a:gd name="connsiteX46" fmla="*/ 5980782 w 6037947"/>
              <a:gd name="connsiteY46" fmla="*/ 2093448 h 4141657"/>
              <a:gd name="connsiteX47" fmla="*/ 6037947 w 6037947"/>
              <a:gd name="connsiteY47" fmla="*/ 2150613 h 4141657"/>
              <a:gd name="connsiteX48" fmla="*/ 6037947 w 6037947"/>
              <a:gd name="connsiteY48" fmla="*/ 3037768 h 4141657"/>
              <a:gd name="connsiteX49" fmla="*/ 5980782 w 6037947"/>
              <a:gd name="connsiteY49" fmla="*/ 3094933 h 4141657"/>
              <a:gd name="connsiteX50" fmla="*/ 4933969 w 6037947"/>
              <a:gd name="connsiteY50" fmla="*/ 3094933 h 4141657"/>
              <a:gd name="connsiteX51" fmla="*/ 4876804 w 6037947"/>
              <a:gd name="connsiteY51" fmla="*/ 3037768 h 4141657"/>
              <a:gd name="connsiteX52" fmla="*/ 4876804 w 6037947"/>
              <a:gd name="connsiteY52" fmla="*/ 2150613 h 4141657"/>
              <a:gd name="connsiteX53" fmla="*/ 4933969 w 6037947"/>
              <a:gd name="connsiteY53" fmla="*/ 2093448 h 4141657"/>
              <a:gd name="connsiteX54" fmla="*/ 3714768 w 6037947"/>
              <a:gd name="connsiteY54" fmla="*/ 2093448 h 4141657"/>
              <a:gd name="connsiteX55" fmla="*/ 4761581 w 6037947"/>
              <a:gd name="connsiteY55" fmla="*/ 2093448 h 4141657"/>
              <a:gd name="connsiteX56" fmla="*/ 4818746 w 6037947"/>
              <a:gd name="connsiteY56" fmla="*/ 2150613 h 4141657"/>
              <a:gd name="connsiteX57" fmla="*/ 4818746 w 6037947"/>
              <a:gd name="connsiteY57" fmla="*/ 3037768 h 4141657"/>
              <a:gd name="connsiteX58" fmla="*/ 4761581 w 6037947"/>
              <a:gd name="connsiteY58" fmla="*/ 3094933 h 4141657"/>
              <a:gd name="connsiteX59" fmla="*/ 3714768 w 6037947"/>
              <a:gd name="connsiteY59" fmla="*/ 3094933 h 4141657"/>
              <a:gd name="connsiteX60" fmla="*/ 3657603 w 6037947"/>
              <a:gd name="connsiteY60" fmla="*/ 3037768 h 4141657"/>
              <a:gd name="connsiteX61" fmla="*/ 3657603 w 6037947"/>
              <a:gd name="connsiteY61" fmla="*/ 2150613 h 4141657"/>
              <a:gd name="connsiteX62" fmla="*/ 3714768 w 6037947"/>
              <a:gd name="connsiteY62" fmla="*/ 2093448 h 4141657"/>
              <a:gd name="connsiteX63" fmla="*/ 2495567 w 6037947"/>
              <a:gd name="connsiteY63" fmla="*/ 2093448 h 4141657"/>
              <a:gd name="connsiteX64" fmla="*/ 3542380 w 6037947"/>
              <a:gd name="connsiteY64" fmla="*/ 2093448 h 4141657"/>
              <a:gd name="connsiteX65" fmla="*/ 3599545 w 6037947"/>
              <a:gd name="connsiteY65" fmla="*/ 2150613 h 4141657"/>
              <a:gd name="connsiteX66" fmla="*/ 3599545 w 6037947"/>
              <a:gd name="connsiteY66" fmla="*/ 3037768 h 4141657"/>
              <a:gd name="connsiteX67" fmla="*/ 3542380 w 6037947"/>
              <a:gd name="connsiteY67" fmla="*/ 3094933 h 4141657"/>
              <a:gd name="connsiteX68" fmla="*/ 2495567 w 6037947"/>
              <a:gd name="connsiteY68" fmla="*/ 3094933 h 4141657"/>
              <a:gd name="connsiteX69" fmla="*/ 2438402 w 6037947"/>
              <a:gd name="connsiteY69" fmla="*/ 3037768 h 4141657"/>
              <a:gd name="connsiteX70" fmla="*/ 2438402 w 6037947"/>
              <a:gd name="connsiteY70" fmla="*/ 2150613 h 4141657"/>
              <a:gd name="connsiteX71" fmla="*/ 2495567 w 6037947"/>
              <a:gd name="connsiteY71" fmla="*/ 2093448 h 4141657"/>
              <a:gd name="connsiteX72" fmla="*/ 1276366 w 6037947"/>
              <a:gd name="connsiteY72" fmla="*/ 2093448 h 4141657"/>
              <a:gd name="connsiteX73" fmla="*/ 2323179 w 6037947"/>
              <a:gd name="connsiteY73" fmla="*/ 2093448 h 4141657"/>
              <a:gd name="connsiteX74" fmla="*/ 2380344 w 6037947"/>
              <a:gd name="connsiteY74" fmla="*/ 2150613 h 4141657"/>
              <a:gd name="connsiteX75" fmla="*/ 2380344 w 6037947"/>
              <a:gd name="connsiteY75" fmla="*/ 3037768 h 4141657"/>
              <a:gd name="connsiteX76" fmla="*/ 2323179 w 6037947"/>
              <a:gd name="connsiteY76" fmla="*/ 3094933 h 4141657"/>
              <a:gd name="connsiteX77" fmla="*/ 1276366 w 6037947"/>
              <a:gd name="connsiteY77" fmla="*/ 3094933 h 4141657"/>
              <a:gd name="connsiteX78" fmla="*/ 1219201 w 6037947"/>
              <a:gd name="connsiteY78" fmla="*/ 3037768 h 4141657"/>
              <a:gd name="connsiteX79" fmla="*/ 1219201 w 6037947"/>
              <a:gd name="connsiteY79" fmla="*/ 2150613 h 4141657"/>
              <a:gd name="connsiteX80" fmla="*/ 1276366 w 6037947"/>
              <a:gd name="connsiteY80" fmla="*/ 2093448 h 4141657"/>
              <a:gd name="connsiteX81" fmla="*/ 57166 w 6037947"/>
              <a:gd name="connsiteY81" fmla="*/ 2093448 h 4141657"/>
              <a:gd name="connsiteX82" fmla="*/ 1103978 w 6037947"/>
              <a:gd name="connsiteY82" fmla="*/ 2093448 h 4141657"/>
              <a:gd name="connsiteX83" fmla="*/ 1161143 w 6037947"/>
              <a:gd name="connsiteY83" fmla="*/ 2150613 h 4141657"/>
              <a:gd name="connsiteX84" fmla="*/ 1161143 w 6037947"/>
              <a:gd name="connsiteY84" fmla="*/ 3037768 h 4141657"/>
              <a:gd name="connsiteX85" fmla="*/ 1103978 w 6037947"/>
              <a:gd name="connsiteY85" fmla="*/ 3094933 h 4141657"/>
              <a:gd name="connsiteX86" fmla="*/ 57166 w 6037947"/>
              <a:gd name="connsiteY86" fmla="*/ 3094933 h 4141657"/>
              <a:gd name="connsiteX87" fmla="*/ 1 w 6037947"/>
              <a:gd name="connsiteY87" fmla="*/ 3037768 h 4141657"/>
              <a:gd name="connsiteX88" fmla="*/ 1 w 6037947"/>
              <a:gd name="connsiteY88" fmla="*/ 2150613 h 4141657"/>
              <a:gd name="connsiteX89" fmla="*/ 57166 w 6037947"/>
              <a:gd name="connsiteY89" fmla="*/ 2093448 h 4141657"/>
              <a:gd name="connsiteX90" fmla="*/ 4933969 w 6037947"/>
              <a:gd name="connsiteY90" fmla="*/ 1046724 h 4141657"/>
              <a:gd name="connsiteX91" fmla="*/ 5980782 w 6037947"/>
              <a:gd name="connsiteY91" fmla="*/ 1046724 h 4141657"/>
              <a:gd name="connsiteX92" fmla="*/ 6037947 w 6037947"/>
              <a:gd name="connsiteY92" fmla="*/ 1103889 h 4141657"/>
              <a:gd name="connsiteX93" fmla="*/ 6037947 w 6037947"/>
              <a:gd name="connsiteY93" fmla="*/ 1991044 h 4141657"/>
              <a:gd name="connsiteX94" fmla="*/ 5980782 w 6037947"/>
              <a:gd name="connsiteY94" fmla="*/ 2048209 h 4141657"/>
              <a:gd name="connsiteX95" fmla="*/ 4933969 w 6037947"/>
              <a:gd name="connsiteY95" fmla="*/ 2048209 h 4141657"/>
              <a:gd name="connsiteX96" fmla="*/ 4876804 w 6037947"/>
              <a:gd name="connsiteY96" fmla="*/ 1991044 h 4141657"/>
              <a:gd name="connsiteX97" fmla="*/ 4876804 w 6037947"/>
              <a:gd name="connsiteY97" fmla="*/ 1103889 h 4141657"/>
              <a:gd name="connsiteX98" fmla="*/ 4933969 w 6037947"/>
              <a:gd name="connsiteY98" fmla="*/ 1046724 h 4141657"/>
              <a:gd name="connsiteX99" fmla="*/ 3714768 w 6037947"/>
              <a:gd name="connsiteY99" fmla="*/ 1046724 h 4141657"/>
              <a:gd name="connsiteX100" fmla="*/ 4761581 w 6037947"/>
              <a:gd name="connsiteY100" fmla="*/ 1046724 h 4141657"/>
              <a:gd name="connsiteX101" fmla="*/ 4818746 w 6037947"/>
              <a:gd name="connsiteY101" fmla="*/ 1103889 h 4141657"/>
              <a:gd name="connsiteX102" fmla="*/ 4818746 w 6037947"/>
              <a:gd name="connsiteY102" fmla="*/ 1991044 h 4141657"/>
              <a:gd name="connsiteX103" fmla="*/ 4761581 w 6037947"/>
              <a:gd name="connsiteY103" fmla="*/ 2048209 h 4141657"/>
              <a:gd name="connsiteX104" fmla="*/ 3714768 w 6037947"/>
              <a:gd name="connsiteY104" fmla="*/ 2048209 h 4141657"/>
              <a:gd name="connsiteX105" fmla="*/ 3657603 w 6037947"/>
              <a:gd name="connsiteY105" fmla="*/ 1991044 h 4141657"/>
              <a:gd name="connsiteX106" fmla="*/ 3657603 w 6037947"/>
              <a:gd name="connsiteY106" fmla="*/ 1103889 h 4141657"/>
              <a:gd name="connsiteX107" fmla="*/ 3714768 w 6037947"/>
              <a:gd name="connsiteY107" fmla="*/ 1046724 h 4141657"/>
              <a:gd name="connsiteX108" fmla="*/ 2495567 w 6037947"/>
              <a:gd name="connsiteY108" fmla="*/ 1046724 h 4141657"/>
              <a:gd name="connsiteX109" fmla="*/ 3542380 w 6037947"/>
              <a:gd name="connsiteY109" fmla="*/ 1046724 h 4141657"/>
              <a:gd name="connsiteX110" fmla="*/ 3599545 w 6037947"/>
              <a:gd name="connsiteY110" fmla="*/ 1103889 h 4141657"/>
              <a:gd name="connsiteX111" fmla="*/ 3599545 w 6037947"/>
              <a:gd name="connsiteY111" fmla="*/ 1991044 h 4141657"/>
              <a:gd name="connsiteX112" fmla="*/ 3542380 w 6037947"/>
              <a:gd name="connsiteY112" fmla="*/ 2048209 h 4141657"/>
              <a:gd name="connsiteX113" fmla="*/ 2495567 w 6037947"/>
              <a:gd name="connsiteY113" fmla="*/ 2048209 h 4141657"/>
              <a:gd name="connsiteX114" fmla="*/ 2438402 w 6037947"/>
              <a:gd name="connsiteY114" fmla="*/ 1991044 h 4141657"/>
              <a:gd name="connsiteX115" fmla="*/ 2438402 w 6037947"/>
              <a:gd name="connsiteY115" fmla="*/ 1103889 h 4141657"/>
              <a:gd name="connsiteX116" fmla="*/ 2495567 w 6037947"/>
              <a:gd name="connsiteY116" fmla="*/ 1046724 h 4141657"/>
              <a:gd name="connsiteX117" fmla="*/ 1276366 w 6037947"/>
              <a:gd name="connsiteY117" fmla="*/ 1046724 h 4141657"/>
              <a:gd name="connsiteX118" fmla="*/ 2323179 w 6037947"/>
              <a:gd name="connsiteY118" fmla="*/ 1046724 h 4141657"/>
              <a:gd name="connsiteX119" fmla="*/ 2380344 w 6037947"/>
              <a:gd name="connsiteY119" fmla="*/ 1103889 h 4141657"/>
              <a:gd name="connsiteX120" fmla="*/ 2380344 w 6037947"/>
              <a:gd name="connsiteY120" fmla="*/ 1991044 h 4141657"/>
              <a:gd name="connsiteX121" fmla="*/ 2323179 w 6037947"/>
              <a:gd name="connsiteY121" fmla="*/ 2048209 h 4141657"/>
              <a:gd name="connsiteX122" fmla="*/ 1276366 w 6037947"/>
              <a:gd name="connsiteY122" fmla="*/ 2048209 h 4141657"/>
              <a:gd name="connsiteX123" fmla="*/ 1219201 w 6037947"/>
              <a:gd name="connsiteY123" fmla="*/ 1991044 h 4141657"/>
              <a:gd name="connsiteX124" fmla="*/ 1219201 w 6037947"/>
              <a:gd name="connsiteY124" fmla="*/ 1103889 h 4141657"/>
              <a:gd name="connsiteX125" fmla="*/ 1276366 w 6037947"/>
              <a:gd name="connsiteY125" fmla="*/ 1046724 h 4141657"/>
              <a:gd name="connsiteX126" fmla="*/ 57166 w 6037947"/>
              <a:gd name="connsiteY126" fmla="*/ 1046724 h 4141657"/>
              <a:gd name="connsiteX127" fmla="*/ 1103978 w 6037947"/>
              <a:gd name="connsiteY127" fmla="*/ 1046724 h 4141657"/>
              <a:gd name="connsiteX128" fmla="*/ 1161143 w 6037947"/>
              <a:gd name="connsiteY128" fmla="*/ 1103889 h 4141657"/>
              <a:gd name="connsiteX129" fmla="*/ 1161143 w 6037947"/>
              <a:gd name="connsiteY129" fmla="*/ 1991044 h 4141657"/>
              <a:gd name="connsiteX130" fmla="*/ 1103978 w 6037947"/>
              <a:gd name="connsiteY130" fmla="*/ 2048209 h 4141657"/>
              <a:gd name="connsiteX131" fmla="*/ 57166 w 6037947"/>
              <a:gd name="connsiteY131" fmla="*/ 2048209 h 4141657"/>
              <a:gd name="connsiteX132" fmla="*/ 1 w 6037947"/>
              <a:gd name="connsiteY132" fmla="*/ 1991044 h 4141657"/>
              <a:gd name="connsiteX133" fmla="*/ 1 w 6037947"/>
              <a:gd name="connsiteY133" fmla="*/ 1103889 h 4141657"/>
              <a:gd name="connsiteX134" fmla="*/ 57166 w 6037947"/>
              <a:gd name="connsiteY134" fmla="*/ 1046724 h 4141657"/>
              <a:gd name="connsiteX135" fmla="*/ 57167 w 6037947"/>
              <a:gd name="connsiteY135" fmla="*/ 2 h 4141657"/>
              <a:gd name="connsiteX136" fmla="*/ 1103978 w 6037947"/>
              <a:gd name="connsiteY136" fmla="*/ 2 h 4141657"/>
              <a:gd name="connsiteX137" fmla="*/ 1161143 w 6037947"/>
              <a:gd name="connsiteY137" fmla="*/ 57165 h 4141657"/>
              <a:gd name="connsiteX138" fmla="*/ 1161143 w 6037947"/>
              <a:gd name="connsiteY138" fmla="*/ 944320 h 4141657"/>
              <a:gd name="connsiteX139" fmla="*/ 1103978 w 6037947"/>
              <a:gd name="connsiteY139" fmla="*/ 1001485 h 4141657"/>
              <a:gd name="connsiteX140" fmla="*/ 57167 w 6037947"/>
              <a:gd name="connsiteY140" fmla="*/ 1001485 h 4141657"/>
              <a:gd name="connsiteX141" fmla="*/ 2 w 6037947"/>
              <a:gd name="connsiteY141" fmla="*/ 944320 h 4141657"/>
              <a:gd name="connsiteX142" fmla="*/ 2 w 6037947"/>
              <a:gd name="connsiteY142" fmla="*/ 57165 h 4141657"/>
              <a:gd name="connsiteX143" fmla="*/ 57167 w 6037947"/>
              <a:gd name="connsiteY143" fmla="*/ 2 h 4141657"/>
              <a:gd name="connsiteX144" fmla="*/ 1276366 w 6037947"/>
              <a:gd name="connsiteY144" fmla="*/ 2 h 4141657"/>
              <a:gd name="connsiteX145" fmla="*/ 2323179 w 6037947"/>
              <a:gd name="connsiteY145" fmla="*/ 2 h 4141657"/>
              <a:gd name="connsiteX146" fmla="*/ 2380344 w 6037947"/>
              <a:gd name="connsiteY146" fmla="*/ 57165 h 4141657"/>
              <a:gd name="connsiteX147" fmla="*/ 2380344 w 6037947"/>
              <a:gd name="connsiteY147" fmla="*/ 944320 h 4141657"/>
              <a:gd name="connsiteX148" fmla="*/ 2323179 w 6037947"/>
              <a:gd name="connsiteY148" fmla="*/ 1001485 h 4141657"/>
              <a:gd name="connsiteX149" fmla="*/ 1276366 w 6037947"/>
              <a:gd name="connsiteY149" fmla="*/ 1001485 h 4141657"/>
              <a:gd name="connsiteX150" fmla="*/ 1219201 w 6037947"/>
              <a:gd name="connsiteY150" fmla="*/ 944320 h 4141657"/>
              <a:gd name="connsiteX151" fmla="*/ 1219201 w 6037947"/>
              <a:gd name="connsiteY151" fmla="*/ 57165 h 4141657"/>
              <a:gd name="connsiteX152" fmla="*/ 1276366 w 6037947"/>
              <a:gd name="connsiteY152" fmla="*/ 2 h 4141657"/>
              <a:gd name="connsiteX153" fmla="*/ 2495567 w 6037947"/>
              <a:gd name="connsiteY153" fmla="*/ 2 h 4141657"/>
              <a:gd name="connsiteX154" fmla="*/ 3542380 w 6037947"/>
              <a:gd name="connsiteY154" fmla="*/ 2 h 4141657"/>
              <a:gd name="connsiteX155" fmla="*/ 3599545 w 6037947"/>
              <a:gd name="connsiteY155" fmla="*/ 57165 h 4141657"/>
              <a:gd name="connsiteX156" fmla="*/ 3599545 w 6037947"/>
              <a:gd name="connsiteY156" fmla="*/ 944320 h 4141657"/>
              <a:gd name="connsiteX157" fmla="*/ 3542380 w 6037947"/>
              <a:gd name="connsiteY157" fmla="*/ 1001485 h 4141657"/>
              <a:gd name="connsiteX158" fmla="*/ 2495567 w 6037947"/>
              <a:gd name="connsiteY158" fmla="*/ 1001485 h 4141657"/>
              <a:gd name="connsiteX159" fmla="*/ 2438402 w 6037947"/>
              <a:gd name="connsiteY159" fmla="*/ 944320 h 4141657"/>
              <a:gd name="connsiteX160" fmla="*/ 2438402 w 6037947"/>
              <a:gd name="connsiteY160" fmla="*/ 57165 h 4141657"/>
              <a:gd name="connsiteX161" fmla="*/ 2495567 w 6037947"/>
              <a:gd name="connsiteY161" fmla="*/ 2 h 4141657"/>
              <a:gd name="connsiteX162" fmla="*/ 3714768 w 6037947"/>
              <a:gd name="connsiteY162" fmla="*/ 2 h 4141657"/>
              <a:gd name="connsiteX163" fmla="*/ 4761581 w 6037947"/>
              <a:gd name="connsiteY163" fmla="*/ 2 h 4141657"/>
              <a:gd name="connsiteX164" fmla="*/ 4818746 w 6037947"/>
              <a:gd name="connsiteY164" fmla="*/ 57165 h 4141657"/>
              <a:gd name="connsiteX165" fmla="*/ 4818746 w 6037947"/>
              <a:gd name="connsiteY165" fmla="*/ 944320 h 4141657"/>
              <a:gd name="connsiteX166" fmla="*/ 4761581 w 6037947"/>
              <a:gd name="connsiteY166" fmla="*/ 1001485 h 4141657"/>
              <a:gd name="connsiteX167" fmla="*/ 3714768 w 6037947"/>
              <a:gd name="connsiteY167" fmla="*/ 1001485 h 4141657"/>
              <a:gd name="connsiteX168" fmla="*/ 3657603 w 6037947"/>
              <a:gd name="connsiteY168" fmla="*/ 944320 h 4141657"/>
              <a:gd name="connsiteX169" fmla="*/ 3657603 w 6037947"/>
              <a:gd name="connsiteY169" fmla="*/ 57165 h 4141657"/>
              <a:gd name="connsiteX170" fmla="*/ 3714768 w 6037947"/>
              <a:gd name="connsiteY170" fmla="*/ 2 h 4141657"/>
              <a:gd name="connsiteX171" fmla="*/ 4933969 w 6037947"/>
              <a:gd name="connsiteY171" fmla="*/ 0 h 4141657"/>
              <a:gd name="connsiteX172" fmla="*/ 5980782 w 6037947"/>
              <a:gd name="connsiteY172" fmla="*/ 0 h 4141657"/>
              <a:gd name="connsiteX173" fmla="*/ 6037947 w 6037947"/>
              <a:gd name="connsiteY173" fmla="*/ 57165 h 4141657"/>
              <a:gd name="connsiteX174" fmla="*/ 6037947 w 6037947"/>
              <a:gd name="connsiteY174" fmla="*/ 944320 h 4141657"/>
              <a:gd name="connsiteX175" fmla="*/ 5980782 w 6037947"/>
              <a:gd name="connsiteY175" fmla="*/ 1001485 h 4141657"/>
              <a:gd name="connsiteX176" fmla="*/ 4933969 w 6037947"/>
              <a:gd name="connsiteY176" fmla="*/ 1001485 h 4141657"/>
              <a:gd name="connsiteX177" fmla="*/ 4876804 w 6037947"/>
              <a:gd name="connsiteY177" fmla="*/ 944320 h 4141657"/>
              <a:gd name="connsiteX178" fmla="*/ 4876804 w 6037947"/>
              <a:gd name="connsiteY178" fmla="*/ 57165 h 4141657"/>
              <a:gd name="connsiteX179" fmla="*/ 4933969 w 6037947"/>
              <a:gd name="connsiteY179" fmla="*/ 0 h 4141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</a:cxnLst>
            <a:rect l="l" t="t" r="r" b="b"/>
            <a:pathLst>
              <a:path w="6037947" h="4141657">
                <a:moveTo>
                  <a:pt x="4933969" y="3140172"/>
                </a:moveTo>
                <a:lnTo>
                  <a:pt x="5980782" y="3140172"/>
                </a:lnTo>
                <a:cubicBezTo>
                  <a:pt x="6012353" y="3140172"/>
                  <a:pt x="6037947" y="3165766"/>
                  <a:pt x="6037947" y="3197337"/>
                </a:cubicBezTo>
                <a:lnTo>
                  <a:pt x="6037947" y="4084492"/>
                </a:lnTo>
                <a:cubicBezTo>
                  <a:pt x="6037947" y="4116063"/>
                  <a:pt x="6012353" y="4141657"/>
                  <a:pt x="5980782" y="4141657"/>
                </a:cubicBezTo>
                <a:lnTo>
                  <a:pt x="4933969" y="4141657"/>
                </a:lnTo>
                <a:cubicBezTo>
                  <a:pt x="4902398" y="4141657"/>
                  <a:pt x="4876804" y="4116063"/>
                  <a:pt x="4876804" y="4084492"/>
                </a:cubicBezTo>
                <a:lnTo>
                  <a:pt x="4876804" y="3197337"/>
                </a:lnTo>
                <a:cubicBezTo>
                  <a:pt x="4876804" y="3165766"/>
                  <a:pt x="4902398" y="3140172"/>
                  <a:pt x="4933969" y="3140172"/>
                </a:cubicBezTo>
                <a:close/>
                <a:moveTo>
                  <a:pt x="3714768" y="3140172"/>
                </a:moveTo>
                <a:lnTo>
                  <a:pt x="4761581" y="3140172"/>
                </a:lnTo>
                <a:cubicBezTo>
                  <a:pt x="4793152" y="3140172"/>
                  <a:pt x="4818746" y="3165766"/>
                  <a:pt x="4818746" y="3197337"/>
                </a:cubicBezTo>
                <a:lnTo>
                  <a:pt x="4818746" y="4084492"/>
                </a:lnTo>
                <a:cubicBezTo>
                  <a:pt x="4818746" y="4116063"/>
                  <a:pt x="4793152" y="4141657"/>
                  <a:pt x="4761581" y="4141657"/>
                </a:cubicBezTo>
                <a:lnTo>
                  <a:pt x="3714768" y="4141657"/>
                </a:lnTo>
                <a:cubicBezTo>
                  <a:pt x="3683197" y="4141657"/>
                  <a:pt x="3657603" y="4116063"/>
                  <a:pt x="3657603" y="4084492"/>
                </a:cubicBezTo>
                <a:lnTo>
                  <a:pt x="3657603" y="3197337"/>
                </a:lnTo>
                <a:cubicBezTo>
                  <a:pt x="3657603" y="3165766"/>
                  <a:pt x="3683197" y="3140172"/>
                  <a:pt x="3714768" y="3140172"/>
                </a:cubicBezTo>
                <a:close/>
                <a:moveTo>
                  <a:pt x="2495567" y="3140172"/>
                </a:moveTo>
                <a:lnTo>
                  <a:pt x="3542380" y="3140172"/>
                </a:lnTo>
                <a:cubicBezTo>
                  <a:pt x="3573951" y="3140172"/>
                  <a:pt x="3599545" y="3165766"/>
                  <a:pt x="3599545" y="3197337"/>
                </a:cubicBezTo>
                <a:lnTo>
                  <a:pt x="3599545" y="4084492"/>
                </a:lnTo>
                <a:cubicBezTo>
                  <a:pt x="3599545" y="4116063"/>
                  <a:pt x="3573951" y="4141657"/>
                  <a:pt x="3542380" y="4141657"/>
                </a:cubicBezTo>
                <a:lnTo>
                  <a:pt x="2495567" y="4141657"/>
                </a:lnTo>
                <a:cubicBezTo>
                  <a:pt x="2463996" y="4141657"/>
                  <a:pt x="2438402" y="4116063"/>
                  <a:pt x="2438402" y="4084492"/>
                </a:cubicBezTo>
                <a:lnTo>
                  <a:pt x="2438402" y="3197337"/>
                </a:lnTo>
                <a:cubicBezTo>
                  <a:pt x="2438402" y="3165766"/>
                  <a:pt x="2463996" y="3140172"/>
                  <a:pt x="2495567" y="3140172"/>
                </a:cubicBezTo>
                <a:close/>
                <a:moveTo>
                  <a:pt x="1276366" y="3140172"/>
                </a:moveTo>
                <a:lnTo>
                  <a:pt x="2323179" y="3140172"/>
                </a:lnTo>
                <a:cubicBezTo>
                  <a:pt x="2354750" y="3140172"/>
                  <a:pt x="2380344" y="3165766"/>
                  <a:pt x="2380344" y="3197337"/>
                </a:cubicBezTo>
                <a:lnTo>
                  <a:pt x="2380344" y="4084492"/>
                </a:lnTo>
                <a:cubicBezTo>
                  <a:pt x="2380344" y="4116063"/>
                  <a:pt x="2354750" y="4141657"/>
                  <a:pt x="2323179" y="4141657"/>
                </a:cubicBezTo>
                <a:lnTo>
                  <a:pt x="1276366" y="4141657"/>
                </a:lnTo>
                <a:cubicBezTo>
                  <a:pt x="1244795" y="4141657"/>
                  <a:pt x="1219201" y="4116063"/>
                  <a:pt x="1219201" y="4084492"/>
                </a:cubicBezTo>
                <a:lnTo>
                  <a:pt x="1219201" y="3197337"/>
                </a:lnTo>
                <a:cubicBezTo>
                  <a:pt x="1219201" y="3165766"/>
                  <a:pt x="1244795" y="3140172"/>
                  <a:pt x="1276366" y="3140172"/>
                </a:cubicBezTo>
                <a:close/>
                <a:moveTo>
                  <a:pt x="57165" y="3140172"/>
                </a:moveTo>
                <a:lnTo>
                  <a:pt x="1103978" y="3140172"/>
                </a:lnTo>
                <a:cubicBezTo>
                  <a:pt x="1135549" y="3140172"/>
                  <a:pt x="1161143" y="3165766"/>
                  <a:pt x="1161143" y="3197337"/>
                </a:cubicBezTo>
                <a:lnTo>
                  <a:pt x="1161143" y="4084492"/>
                </a:lnTo>
                <a:cubicBezTo>
                  <a:pt x="1161143" y="4116063"/>
                  <a:pt x="1135549" y="4141657"/>
                  <a:pt x="1103978" y="4141657"/>
                </a:cubicBezTo>
                <a:lnTo>
                  <a:pt x="57165" y="4141657"/>
                </a:lnTo>
                <a:cubicBezTo>
                  <a:pt x="25594" y="4141657"/>
                  <a:pt x="0" y="4116063"/>
                  <a:pt x="0" y="4084492"/>
                </a:cubicBezTo>
                <a:lnTo>
                  <a:pt x="0" y="3197337"/>
                </a:lnTo>
                <a:cubicBezTo>
                  <a:pt x="0" y="3165766"/>
                  <a:pt x="25594" y="3140172"/>
                  <a:pt x="57165" y="3140172"/>
                </a:cubicBezTo>
                <a:close/>
                <a:moveTo>
                  <a:pt x="4933969" y="2093448"/>
                </a:moveTo>
                <a:lnTo>
                  <a:pt x="5980782" y="2093448"/>
                </a:lnTo>
                <a:cubicBezTo>
                  <a:pt x="6012353" y="2093448"/>
                  <a:pt x="6037947" y="2119042"/>
                  <a:pt x="6037947" y="2150613"/>
                </a:cubicBezTo>
                <a:lnTo>
                  <a:pt x="6037947" y="3037768"/>
                </a:lnTo>
                <a:cubicBezTo>
                  <a:pt x="6037947" y="3069339"/>
                  <a:pt x="6012353" y="3094933"/>
                  <a:pt x="5980782" y="3094933"/>
                </a:cubicBezTo>
                <a:lnTo>
                  <a:pt x="4933969" y="3094933"/>
                </a:lnTo>
                <a:cubicBezTo>
                  <a:pt x="4902398" y="3094933"/>
                  <a:pt x="4876804" y="3069339"/>
                  <a:pt x="4876804" y="3037768"/>
                </a:cubicBezTo>
                <a:lnTo>
                  <a:pt x="4876804" y="2150613"/>
                </a:lnTo>
                <a:cubicBezTo>
                  <a:pt x="4876804" y="2119042"/>
                  <a:pt x="4902398" y="2093448"/>
                  <a:pt x="4933969" y="2093448"/>
                </a:cubicBezTo>
                <a:close/>
                <a:moveTo>
                  <a:pt x="3714768" y="2093448"/>
                </a:moveTo>
                <a:lnTo>
                  <a:pt x="4761581" y="2093448"/>
                </a:lnTo>
                <a:cubicBezTo>
                  <a:pt x="4793152" y="2093448"/>
                  <a:pt x="4818746" y="2119042"/>
                  <a:pt x="4818746" y="2150613"/>
                </a:cubicBezTo>
                <a:lnTo>
                  <a:pt x="4818746" y="3037768"/>
                </a:lnTo>
                <a:cubicBezTo>
                  <a:pt x="4818746" y="3069339"/>
                  <a:pt x="4793152" y="3094933"/>
                  <a:pt x="4761581" y="3094933"/>
                </a:cubicBezTo>
                <a:lnTo>
                  <a:pt x="3714768" y="3094933"/>
                </a:lnTo>
                <a:cubicBezTo>
                  <a:pt x="3683197" y="3094933"/>
                  <a:pt x="3657603" y="3069339"/>
                  <a:pt x="3657603" y="3037768"/>
                </a:cubicBezTo>
                <a:lnTo>
                  <a:pt x="3657603" y="2150613"/>
                </a:lnTo>
                <a:cubicBezTo>
                  <a:pt x="3657603" y="2119042"/>
                  <a:pt x="3683197" y="2093448"/>
                  <a:pt x="3714768" y="2093448"/>
                </a:cubicBezTo>
                <a:close/>
                <a:moveTo>
                  <a:pt x="2495567" y="2093448"/>
                </a:moveTo>
                <a:lnTo>
                  <a:pt x="3542380" y="2093448"/>
                </a:lnTo>
                <a:cubicBezTo>
                  <a:pt x="3573951" y="2093448"/>
                  <a:pt x="3599545" y="2119042"/>
                  <a:pt x="3599545" y="2150613"/>
                </a:cubicBezTo>
                <a:lnTo>
                  <a:pt x="3599545" y="3037768"/>
                </a:lnTo>
                <a:cubicBezTo>
                  <a:pt x="3599545" y="3069339"/>
                  <a:pt x="3573951" y="3094933"/>
                  <a:pt x="3542380" y="3094933"/>
                </a:cubicBezTo>
                <a:lnTo>
                  <a:pt x="2495567" y="3094933"/>
                </a:lnTo>
                <a:cubicBezTo>
                  <a:pt x="2463996" y="3094933"/>
                  <a:pt x="2438402" y="3069339"/>
                  <a:pt x="2438402" y="3037768"/>
                </a:cubicBezTo>
                <a:lnTo>
                  <a:pt x="2438402" y="2150613"/>
                </a:lnTo>
                <a:cubicBezTo>
                  <a:pt x="2438402" y="2119042"/>
                  <a:pt x="2463996" y="2093448"/>
                  <a:pt x="2495567" y="2093448"/>
                </a:cubicBezTo>
                <a:close/>
                <a:moveTo>
                  <a:pt x="1276366" y="2093448"/>
                </a:moveTo>
                <a:lnTo>
                  <a:pt x="2323179" y="2093448"/>
                </a:lnTo>
                <a:cubicBezTo>
                  <a:pt x="2354750" y="2093448"/>
                  <a:pt x="2380344" y="2119042"/>
                  <a:pt x="2380344" y="2150613"/>
                </a:cubicBezTo>
                <a:lnTo>
                  <a:pt x="2380344" y="3037768"/>
                </a:lnTo>
                <a:cubicBezTo>
                  <a:pt x="2380344" y="3069339"/>
                  <a:pt x="2354750" y="3094933"/>
                  <a:pt x="2323179" y="3094933"/>
                </a:cubicBezTo>
                <a:lnTo>
                  <a:pt x="1276366" y="3094933"/>
                </a:lnTo>
                <a:cubicBezTo>
                  <a:pt x="1244795" y="3094933"/>
                  <a:pt x="1219201" y="3069339"/>
                  <a:pt x="1219201" y="3037768"/>
                </a:cubicBezTo>
                <a:lnTo>
                  <a:pt x="1219201" y="2150613"/>
                </a:lnTo>
                <a:cubicBezTo>
                  <a:pt x="1219201" y="2119042"/>
                  <a:pt x="1244795" y="2093448"/>
                  <a:pt x="1276366" y="2093448"/>
                </a:cubicBezTo>
                <a:close/>
                <a:moveTo>
                  <a:pt x="57166" y="2093448"/>
                </a:moveTo>
                <a:lnTo>
                  <a:pt x="1103978" y="2093448"/>
                </a:lnTo>
                <a:cubicBezTo>
                  <a:pt x="1135549" y="2093448"/>
                  <a:pt x="1161143" y="2119042"/>
                  <a:pt x="1161143" y="2150613"/>
                </a:cubicBezTo>
                <a:lnTo>
                  <a:pt x="1161143" y="3037768"/>
                </a:lnTo>
                <a:cubicBezTo>
                  <a:pt x="1161143" y="3069339"/>
                  <a:pt x="1135549" y="3094933"/>
                  <a:pt x="1103978" y="3094933"/>
                </a:cubicBezTo>
                <a:lnTo>
                  <a:pt x="57166" y="3094933"/>
                </a:lnTo>
                <a:cubicBezTo>
                  <a:pt x="25595" y="3094933"/>
                  <a:pt x="1" y="3069339"/>
                  <a:pt x="1" y="3037768"/>
                </a:cubicBezTo>
                <a:lnTo>
                  <a:pt x="1" y="2150613"/>
                </a:lnTo>
                <a:cubicBezTo>
                  <a:pt x="1" y="2119042"/>
                  <a:pt x="25595" y="2093448"/>
                  <a:pt x="57166" y="2093448"/>
                </a:cubicBezTo>
                <a:close/>
                <a:moveTo>
                  <a:pt x="4933969" y="1046724"/>
                </a:moveTo>
                <a:lnTo>
                  <a:pt x="5980782" y="1046724"/>
                </a:lnTo>
                <a:cubicBezTo>
                  <a:pt x="6012353" y="1046724"/>
                  <a:pt x="6037947" y="1072318"/>
                  <a:pt x="6037947" y="1103889"/>
                </a:cubicBezTo>
                <a:lnTo>
                  <a:pt x="6037947" y="1991044"/>
                </a:lnTo>
                <a:cubicBezTo>
                  <a:pt x="6037947" y="2022615"/>
                  <a:pt x="6012353" y="2048209"/>
                  <a:pt x="5980782" y="2048209"/>
                </a:cubicBezTo>
                <a:lnTo>
                  <a:pt x="4933969" y="2048209"/>
                </a:lnTo>
                <a:cubicBezTo>
                  <a:pt x="4902398" y="2048209"/>
                  <a:pt x="4876804" y="2022615"/>
                  <a:pt x="4876804" y="1991044"/>
                </a:cubicBezTo>
                <a:lnTo>
                  <a:pt x="4876804" y="1103889"/>
                </a:lnTo>
                <a:cubicBezTo>
                  <a:pt x="4876804" y="1072318"/>
                  <a:pt x="4902398" y="1046724"/>
                  <a:pt x="4933969" y="1046724"/>
                </a:cubicBezTo>
                <a:close/>
                <a:moveTo>
                  <a:pt x="3714768" y="1046724"/>
                </a:moveTo>
                <a:lnTo>
                  <a:pt x="4761581" y="1046724"/>
                </a:lnTo>
                <a:cubicBezTo>
                  <a:pt x="4793152" y="1046724"/>
                  <a:pt x="4818746" y="1072318"/>
                  <a:pt x="4818746" y="1103889"/>
                </a:cubicBezTo>
                <a:lnTo>
                  <a:pt x="4818746" y="1991044"/>
                </a:lnTo>
                <a:cubicBezTo>
                  <a:pt x="4818746" y="2022615"/>
                  <a:pt x="4793152" y="2048209"/>
                  <a:pt x="4761581" y="2048209"/>
                </a:cubicBezTo>
                <a:lnTo>
                  <a:pt x="3714768" y="2048209"/>
                </a:lnTo>
                <a:cubicBezTo>
                  <a:pt x="3683197" y="2048209"/>
                  <a:pt x="3657603" y="2022615"/>
                  <a:pt x="3657603" y="1991044"/>
                </a:cubicBezTo>
                <a:lnTo>
                  <a:pt x="3657603" y="1103889"/>
                </a:lnTo>
                <a:cubicBezTo>
                  <a:pt x="3657603" y="1072318"/>
                  <a:pt x="3683197" y="1046724"/>
                  <a:pt x="3714768" y="1046724"/>
                </a:cubicBezTo>
                <a:close/>
                <a:moveTo>
                  <a:pt x="2495567" y="1046724"/>
                </a:moveTo>
                <a:lnTo>
                  <a:pt x="3542380" y="1046724"/>
                </a:lnTo>
                <a:cubicBezTo>
                  <a:pt x="3573951" y="1046724"/>
                  <a:pt x="3599545" y="1072318"/>
                  <a:pt x="3599545" y="1103889"/>
                </a:cubicBezTo>
                <a:lnTo>
                  <a:pt x="3599545" y="1991044"/>
                </a:lnTo>
                <a:cubicBezTo>
                  <a:pt x="3599545" y="2022615"/>
                  <a:pt x="3573951" y="2048209"/>
                  <a:pt x="3542380" y="2048209"/>
                </a:cubicBezTo>
                <a:lnTo>
                  <a:pt x="2495567" y="2048209"/>
                </a:lnTo>
                <a:cubicBezTo>
                  <a:pt x="2463996" y="2048209"/>
                  <a:pt x="2438402" y="2022615"/>
                  <a:pt x="2438402" y="1991044"/>
                </a:cubicBezTo>
                <a:lnTo>
                  <a:pt x="2438402" y="1103889"/>
                </a:lnTo>
                <a:cubicBezTo>
                  <a:pt x="2438402" y="1072318"/>
                  <a:pt x="2463996" y="1046724"/>
                  <a:pt x="2495567" y="1046724"/>
                </a:cubicBezTo>
                <a:close/>
                <a:moveTo>
                  <a:pt x="1276366" y="1046724"/>
                </a:moveTo>
                <a:lnTo>
                  <a:pt x="2323179" y="1046724"/>
                </a:lnTo>
                <a:cubicBezTo>
                  <a:pt x="2354750" y="1046724"/>
                  <a:pt x="2380344" y="1072318"/>
                  <a:pt x="2380344" y="1103889"/>
                </a:cubicBezTo>
                <a:lnTo>
                  <a:pt x="2380344" y="1991044"/>
                </a:lnTo>
                <a:cubicBezTo>
                  <a:pt x="2380344" y="2022615"/>
                  <a:pt x="2354750" y="2048209"/>
                  <a:pt x="2323179" y="2048209"/>
                </a:cubicBezTo>
                <a:lnTo>
                  <a:pt x="1276366" y="2048209"/>
                </a:lnTo>
                <a:cubicBezTo>
                  <a:pt x="1244796" y="2048209"/>
                  <a:pt x="1219201" y="2022615"/>
                  <a:pt x="1219201" y="1991044"/>
                </a:cubicBezTo>
                <a:lnTo>
                  <a:pt x="1219201" y="1103889"/>
                </a:lnTo>
                <a:cubicBezTo>
                  <a:pt x="1219201" y="1072318"/>
                  <a:pt x="1244796" y="1046724"/>
                  <a:pt x="1276366" y="1046724"/>
                </a:cubicBezTo>
                <a:close/>
                <a:moveTo>
                  <a:pt x="57166" y="1046724"/>
                </a:moveTo>
                <a:lnTo>
                  <a:pt x="1103978" y="1046724"/>
                </a:lnTo>
                <a:cubicBezTo>
                  <a:pt x="1135549" y="1046724"/>
                  <a:pt x="1161143" y="1072318"/>
                  <a:pt x="1161143" y="1103889"/>
                </a:cubicBezTo>
                <a:lnTo>
                  <a:pt x="1161143" y="1991044"/>
                </a:lnTo>
                <a:cubicBezTo>
                  <a:pt x="1161143" y="2022615"/>
                  <a:pt x="1135549" y="2048209"/>
                  <a:pt x="1103978" y="2048209"/>
                </a:cubicBezTo>
                <a:lnTo>
                  <a:pt x="57166" y="2048209"/>
                </a:lnTo>
                <a:cubicBezTo>
                  <a:pt x="25595" y="2048209"/>
                  <a:pt x="1" y="2022615"/>
                  <a:pt x="1" y="1991044"/>
                </a:cubicBezTo>
                <a:lnTo>
                  <a:pt x="1" y="1103889"/>
                </a:lnTo>
                <a:cubicBezTo>
                  <a:pt x="1" y="1072318"/>
                  <a:pt x="25595" y="1046724"/>
                  <a:pt x="57166" y="1046724"/>
                </a:cubicBezTo>
                <a:close/>
                <a:moveTo>
                  <a:pt x="57167" y="2"/>
                </a:moveTo>
                <a:lnTo>
                  <a:pt x="1103978" y="2"/>
                </a:lnTo>
                <a:cubicBezTo>
                  <a:pt x="1135549" y="2"/>
                  <a:pt x="1161143" y="25594"/>
                  <a:pt x="1161143" y="57165"/>
                </a:cubicBezTo>
                <a:lnTo>
                  <a:pt x="1161143" y="944320"/>
                </a:lnTo>
                <a:cubicBezTo>
                  <a:pt x="1161143" y="975891"/>
                  <a:pt x="1135549" y="1001485"/>
                  <a:pt x="1103978" y="1001485"/>
                </a:cubicBezTo>
                <a:lnTo>
                  <a:pt x="57167" y="1001485"/>
                </a:lnTo>
                <a:cubicBezTo>
                  <a:pt x="25596" y="1001485"/>
                  <a:pt x="2" y="975891"/>
                  <a:pt x="2" y="944320"/>
                </a:cubicBezTo>
                <a:lnTo>
                  <a:pt x="2" y="57165"/>
                </a:lnTo>
                <a:cubicBezTo>
                  <a:pt x="2" y="25594"/>
                  <a:pt x="25596" y="2"/>
                  <a:pt x="57167" y="2"/>
                </a:cubicBezTo>
                <a:close/>
                <a:moveTo>
                  <a:pt x="1276366" y="2"/>
                </a:moveTo>
                <a:lnTo>
                  <a:pt x="2323179" y="2"/>
                </a:lnTo>
                <a:cubicBezTo>
                  <a:pt x="2354750" y="2"/>
                  <a:pt x="2380344" y="25594"/>
                  <a:pt x="2380344" y="57165"/>
                </a:cubicBezTo>
                <a:lnTo>
                  <a:pt x="2380344" y="944320"/>
                </a:lnTo>
                <a:cubicBezTo>
                  <a:pt x="2380344" y="975891"/>
                  <a:pt x="2354750" y="1001485"/>
                  <a:pt x="2323179" y="1001485"/>
                </a:cubicBezTo>
                <a:lnTo>
                  <a:pt x="1276366" y="1001485"/>
                </a:lnTo>
                <a:cubicBezTo>
                  <a:pt x="1244796" y="1001485"/>
                  <a:pt x="1219201" y="975891"/>
                  <a:pt x="1219201" y="944320"/>
                </a:cubicBezTo>
                <a:lnTo>
                  <a:pt x="1219201" y="57165"/>
                </a:lnTo>
                <a:cubicBezTo>
                  <a:pt x="1219201" y="25594"/>
                  <a:pt x="1244796" y="2"/>
                  <a:pt x="1276366" y="2"/>
                </a:cubicBezTo>
                <a:close/>
                <a:moveTo>
                  <a:pt x="2495567" y="2"/>
                </a:moveTo>
                <a:lnTo>
                  <a:pt x="3542380" y="2"/>
                </a:lnTo>
                <a:cubicBezTo>
                  <a:pt x="3573951" y="2"/>
                  <a:pt x="3599545" y="25594"/>
                  <a:pt x="3599545" y="57165"/>
                </a:cubicBezTo>
                <a:lnTo>
                  <a:pt x="3599545" y="944320"/>
                </a:lnTo>
                <a:cubicBezTo>
                  <a:pt x="3599545" y="975891"/>
                  <a:pt x="3573951" y="1001485"/>
                  <a:pt x="3542380" y="1001485"/>
                </a:cubicBezTo>
                <a:lnTo>
                  <a:pt x="2495567" y="1001485"/>
                </a:lnTo>
                <a:cubicBezTo>
                  <a:pt x="2463996" y="1001485"/>
                  <a:pt x="2438402" y="975891"/>
                  <a:pt x="2438402" y="944320"/>
                </a:cubicBezTo>
                <a:lnTo>
                  <a:pt x="2438402" y="57165"/>
                </a:lnTo>
                <a:cubicBezTo>
                  <a:pt x="2438402" y="25594"/>
                  <a:pt x="2463996" y="2"/>
                  <a:pt x="2495567" y="2"/>
                </a:cubicBezTo>
                <a:close/>
                <a:moveTo>
                  <a:pt x="3714768" y="2"/>
                </a:moveTo>
                <a:lnTo>
                  <a:pt x="4761581" y="2"/>
                </a:lnTo>
                <a:cubicBezTo>
                  <a:pt x="4793152" y="2"/>
                  <a:pt x="4818746" y="25594"/>
                  <a:pt x="4818746" y="57165"/>
                </a:cubicBezTo>
                <a:lnTo>
                  <a:pt x="4818746" y="944320"/>
                </a:lnTo>
                <a:cubicBezTo>
                  <a:pt x="4818746" y="975891"/>
                  <a:pt x="4793152" y="1001485"/>
                  <a:pt x="4761581" y="1001485"/>
                </a:cubicBezTo>
                <a:lnTo>
                  <a:pt x="3714768" y="1001485"/>
                </a:lnTo>
                <a:cubicBezTo>
                  <a:pt x="3683197" y="1001485"/>
                  <a:pt x="3657603" y="975891"/>
                  <a:pt x="3657603" y="944320"/>
                </a:cubicBezTo>
                <a:lnTo>
                  <a:pt x="3657603" y="57165"/>
                </a:lnTo>
                <a:cubicBezTo>
                  <a:pt x="3657603" y="25594"/>
                  <a:pt x="3683197" y="2"/>
                  <a:pt x="3714768" y="2"/>
                </a:cubicBezTo>
                <a:close/>
                <a:moveTo>
                  <a:pt x="4933969" y="0"/>
                </a:moveTo>
                <a:lnTo>
                  <a:pt x="5980782" y="0"/>
                </a:lnTo>
                <a:cubicBezTo>
                  <a:pt x="6012353" y="0"/>
                  <a:pt x="6037947" y="25594"/>
                  <a:pt x="6037947" y="57165"/>
                </a:cubicBezTo>
                <a:lnTo>
                  <a:pt x="6037947" y="944320"/>
                </a:lnTo>
                <a:cubicBezTo>
                  <a:pt x="6037947" y="975891"/>
                  <a:pt x="6012353" y="1001485"/>
                  <a:pt x="5980782" y="1001485"/>
                </a:cubicBezTo>
                <a:lnTo>
                  <a:pt x="4933969" y="1001485"/>
                </a:lnTo>
                <a:cubicBezTo>
                  <a:pt x="4902398" y="1001485"/>
                  <a:pt x="4876804" y="975891"/>
                  <a:pt x="4876804" y="944320"/>
                </a:cubicBezTo>
                <a:lnTo>
                  <a:pt x="4876804" y="57165"/>
                </a:lnTo>
                <a:cubicBezTo>
                  <a:pt x="4876804" y="25594"/>
                  <a:pt x="4902398" y="0"/>
                  <a:pt x="4933969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2893" b="-228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1884045" y="5922645"/>
            <a:ext cx="8160385" cy="71882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  <a:cs typeface="Arial" panose="020B0604020202090204" pitchFamily="3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25" grpId="0" bldLvl="0" animBg="1"/>
      <p:bldP spid="25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8043" y="0"/>
            <a:ext cx="122080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任意多边形: 形状 3"/>
          <p:cNvSpPr/>
          <p:nvPr/>
        </p:nvSpPr>
        <p:spPr>
          <a:xfrm>
            <a:off x="6173409" y="1935239"/>
            <a:ext cx="2012648" cy="2302933"/>
          </a:xfrm>
          <a:custGeom>
            <a:avLst/>
            <a:gdLst>
              <a:gd name="connsiteX0" fmla="*/ 769257 w 1509486"/>
              <a:gd name="connsiteY0" fmla="*/ 0 h 1727200"/>
              <a:gd name="connsiteX1" fmla="*/ 1509486 w 1509486"/>
              <a:gd name="connsiteY1" fmla="*/ 435428 h 1727200"/>
              <a:gd name="connsiteX2" fmla="*/ 1509486 w 1509486"/>
              <a:gd name="connsiteY2" fmla="*/ 1306285 h 1727200"/>
              <a:gd name="connsiteX3" fmla="*/ 783772 w 1509486"/>
              <a:gd name="connsiteY3" fmla="*/ 1727200 h 1727200"/>
              <a:gd name="connsiteX4" fmla="*/ 0 w 1509486"/>
              <a:gd name="connsiteY4" fmla="*/ 1306285 h 1727200"/>
              <a:gd name="connsiteX5" fmla="*/ 0 w 1509486"/>
              <a:gd name="connsiteY5" fmla="*/ 435428 h 1727200"/>
              <a:gd name="connsiteX6" fmla="*/ 769257 w 1509486"/>
              <a:gd name="connsiteY6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9486" h="1727200">
                <a:moveTo>
                  <a:pt x="769257" y="0"/>
                </a:moveTo>
                <a:lnTo>
                  <a:pt x="1509486" y="435428"/>
                </a:lnTo>
                <a:lnTo>
                  <a:pt x="1509486" y="1306285"/>
                </a:lnTo>
                <a:lnTo>
                  <a:pt x="783772" y="1727200"/>
                </a:lnTo>
                <a:lnTo>
                  <a:pt x="0" y="1306285"/>
                </a:lnTo>
                <a:lnTo>
                  <a:pt x="0" y="435428"/>
                </a:lnTo>
                <a:lnTo>
                  <a:pt x="769257" y="0"/>
                </a:lnTo>
                <a:close/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957" r="-349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" name="任意多边形: 形状 5"/>
          <p:cNvSpPr/>
          <p:nvPr/>
        </p:nvSpPr>
        <p:spPr>
          <a:xfrm>
            <a:off x="4005944" y="1935239"/>
            <a:ext cx="2012648" cy="2302933"/>
          </a:xfrm>
          <a:custGeom>
            <a:avLst/>
            <a:gdLst>
              <a:gd name="connsiteX0" fmla="*/ 769257 w 1509486"/>
              <a:gd name="connsiteY0" fmla="*/ 0 h 1727200"/>
              <a:gd name="connsiteX1" fmla="*/ 1509486 w 1509486"/>
              <a:gd name="connsiteY1" fmla="*/ 435428 h 1727200"/>
              <a:gd name="connsiteX2" fmla="*/ 1509486 w 1509486"/>
              <a:gd name="connsiteY2" fmla="*/ 1306285 h 1727200"/>
              <a:gd name="connsiteX3" fmla="*/ 783772 w 1509486"/>
              <a:gd name="connsiteY3" fmla="*/ 1727200 h 1727200"/>
              <a:gd name="connsiteX4" fmla="*/ 0 w 1509486"/>
              <a:gd name="connsiteY4" fmla="*/ 1306285 h 1727200"/>
              <a:gd name="connsiteX5" fmla="*/ 0 w 1509486"/>
              <a:gd name="connsiteY5" fmla="*/ 435428 h 1727200"/>
              <a:gd name="connsiteX6" fmla="*/ 769257 w 1509486"/>
              <a:gd name="connsiteY6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9486" h="1727200">
                <a:moveTo>
                  <a:pt x="769257" y="0"/>
                </a:moveTo>
                <a:lnTo>
                  <a:pt x="1509486" y="435428"/>
                </a:lnTo>
                <a:lnTo>
                  <a:pt x="1509486" y="1306285"/>
                </a:lnTo>
                <a:lnTo>
                  <a:pt x="783772" y="1727200"/>
                </a:lnTo>
                <a:lnTo>
                  <a:pt x="0" y="1306285"/>
                </a:lnTo>
                <a:lnTo>
                  <a:pt x="0" y="435428"/>
                </a:lnTo>
                <a:lnTo>
                  <a:pt x="769257" y="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6108" r="-60577" b="-2085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7" name="任意多边形: 形状 6"/>
          <p:cNvSpPr/>
          <p:nvPr/>
        </p:nvSpPr>
        <p:spPr>
          <a:xfrm>
            <a:off x="2941563" y="3790648"/>
            <a:ext cx="2012648" cy="2302933"/>
          </a:xfrm>
          <a:custGeom>
            <a:avLst/>
            <a:gdLst>
              <a:gd name="connsiteX0" fmla="*/ 769257 w 1509486"/>
              <a:gd name="connsiteY0" fmla="*/ 0 h 1727200"/>
              <a:gd name="connsiteX1" fmla="*/ 1509486 w 1509486"/>
              <a:gd name="connsiteY1" fmla="*/ 435428 h 1727200"/>
              <a:gd name="connsiteX2" fmla="*/ 1509486 w 1509486"/>
              <a:gd name="connsiteY2" fmla="*/ 1306285 h 1727200"/>
              <a:gd name="connsiteX3" fmla="*/ 783772 w 1509486"/>
              <a:gd name="connsiteY3" fmla="*/ 1727200 h 1727200"/>
              <a:gd name="connsiteX4" fmla="*/ 0 w 1509486"/>
              <a:gd name="connsiteY4" fmla="*/ 1306285 h 1727200"/>
              <a:gd name="connsiteX5" fmla="*/ 0 w 1509486"/>
              <a:gd name="connsiteY5" fmla="*/ 435428 h 1727200"/>
              <a:gd name="connsiteX6" fmla="*/ 769257 w 1509486"/>
              <a:gd name="connsiteY6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9486" h="1727200">
                <a:moveTo>
                  <a:pt x="769257" y="0"/>
                </a:moveTo>
                <a:lnTo>
                  <a:pt x="1509486" y="435428"/>
                </a:lnTo>
                <a:lnTo>
                  <a:pt x="1509486" y="1306285"/>
                </a:lnTo>
                <a:lnTo>
                  <a:pt x="783772" y="1727200"/>
                </a:lnTo>
                <a:lnTo>
                  <a:pt x="0" y="1306285"/>
                </a:lnTo>
                <a:lnTo>
                  <a:pt x="0" y="435428"/>
                </a:lnTo>
                <a:lnTo>
                  <a:pt x="769257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817" r="-358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" name="任意多边形: 形状 7"/>
          <p:cNvSpPr/>
          <p:nvPr/>
        </p:nvSpPr>
        <p:spPr>
          <a:xfrm>
            <a:off x="5089676" y="3790648"/>
            <a:ext cx="2012648" cy="2302933"/>
          </a:xfrm>
          <a:custGeom>
            <a:avLst/>
            <a:gdLst>
              <a:gd name="connsiteX0" fmla="*/ 769257 w 1509486"/>
              <a:gd name="connsiteY0" fmla="*/ 0 h 1727200"/>
              <a:gd name="connsiteX1" fmla="*/ 1509486 w 1509486"/>
              <a:gd name="connsiteY1" fmla="*/ 435428 h 1727200"/>
              <a:gd name="connsiteX2" fmla="*/ 1509486 w 1509486"/>
              <a:gd name="connsiteY2" fmla="*/ 1306285 h 1727200"/>
              <a:gd name="connsiteX3" fmla="*/ 783772 w 1509486"/>
              <a:gd name="connsiteY3" fmla="*/ 1727200 h 1727200"/>
              <a:gd name="connsiteX4" fmla="*/ 0 w 1509486"/>
              <a:gd name="connsiteY4" fmla="*/ 1306285 h 1727200"/>
              <a:gd name="connsiteX5" fmla="*/ 0 w 1509486"/>
              <a:gd name="connsiteY5" fmla="*/ 435428 h 1727200"/>
              <a:gd name="connsiteX6" fmla="*/ 769257 w 1509486"/>
              <a:gd name="connsiteY6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9486" h="1727200">
                <a:moveTo>
                  <a:pt x="769257" y="0"/>
                </a:moveTo>
                <a:lnTo>
                  <a:pt x="1509486" y="435428"/>
                </a:lnTo>
                <a:lnTo>
                  <a:pt x="1509486" y="1306285"/>
                </a:lnTo>
                <a:lnTo>
                  <a:pt x="783772" y="1727200"/>
                </a:lnTo>
                <a:lnTo>
                  <a:pt x="0" y="1306285"/>
                </a:lnTo>
                <a:lnTo>
                  <a:pt x="0" y="435428"/>
                </a:lnTo>
                <a:lnTo>
                  <a:pt x="769257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817" r="-358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" name="任意多边形: 形状 8"/>
          <p:cNvSpPr/>
          <p:nvPr/>
        </p:nvSpPr>
        <p:spPr>
          <a:xfrm>
            <a:off x="7237789" y="3790648"/>
            <a:ext cx="2012648" cy="2302933"/>
          </a:xfrm>
          <a:custGeom>
            <a:avLst/>
            <a:gdLst>
              <a:gd name="connsiteX0" fmla="*/ 769257 w 1509486"/>
              <a:gd name="connsiteY0" fmla="*/ 0 h 1727200"/>
              <a:gd name="connsiteX1" fmla="*/ 1509486 w 1509486"/>
              <a:gd name="connsiteY1" fmla="*/ 435428 h 1727200"/>
              <a:gd name="connsiteX2" fmla="*/ 1509486 w 1509486"/>
              <a:gd name="connsiteY2" fmla="*/ 1306285 h 1727200"/>
              <a:gd name="connsiteX3" fmla="*/ 783772 w 1509486"/>
              <a:gd name="connsiteY3" fmla="*/ 1727200 h 1727200"/>
              <a:gd name="connsiteX4" fmla="*/ 0 w 1509486"/>
              <a:gd name="connsiteY4" fmla="*/ 1306285 h 1727200"/>
              <a:gd name="connsiteX5" fmla="*/ 0 w 1509486"/>
              <a:gd name="connsiteY5" fmla="*/ 435428 h 1727200"/>
              <a:gd name="connsiteX6" fmla="*/ 769257 w 1509486"/>
              <a:gd name="connsiteY6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9486" h="1727200">
                <a:moveTo>
                  <a:pt x="769257" y="0"/>
                </a:moveTo>
                <a:lnTo>
                  <a:pt x="1509486" y="435428"/>
                </a:lnTo>
                <a:lnTo>
                  <a:pt x="1509486" y="1306285"/>
                </a:lnTo>
                <a:lnTo>
                  <a:pt x="783772" y="1727200"/>
                </a:lnTo>
                <a:lnTo>
                  <a:pt x="0" y="1306285"/>
                </a:lnTo>
                <a:lnTo>
                  <a:pt x="0" y="435428"/>
                </a:lnTo>
                <a:lnTo>
                  <a:pt x="769257" y="0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817" r="-358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6173409" y="5646059"/>
            <a:ext cx="2012648" cy="1211943"/>
          </a:xfrm>
          <a:custGeom>
            <a:avLst/>
            <a:gdLst>
              <a:gd name="connsiteX0" fmla="*/ 769257 w 1509486"/>
              <a:gd name="connsiteY0" fmla="*/ 0 h 908957"/>
              <a:gd name="connsiteX1" fmla="*/ 1509486 w 1509486"/>
              <a:gd name="connsiteY1" fmla="*/ 435428 h 908957"/>
              <a:gd name="connsiteX2" fmla="*/ 1509486 w 1509486"/>
              <a:gd name="connsiteY2" fmla="*/ 908957 h 908957"/>
              <a:gd name="connsiteX3" fmla="*/ 0 w 1509486"/>
              <a:gd name="connsiteY3" fmla="*/ 908957 h 908957"/>
              <a:gd name="connsiteX4" fmla="*/ 0 w 1509486"/>
              <a:gd name="connsiteY4" fmla="*/ 435428 h 90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9486" h="908957">
                <a:moveTo>
                  <a:pt x="769257" y="0"/>
                </a:moveTo>
                <a:lnTo>
                  <a:pt x="1509486" y="435428"/>
                </a:lnTo>
                <a:lnTo>
                  <a:pt x="1509486" y="908957"/>
                </a:lnTo>
                <a:lnTo>
                  <a:pt x="0" y="908957"/>
                </a:lnTo>
                <a:lnTo>
                  <a:pt x="0" y="435428"/>
                </a:ln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175" b="-51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4005944" y="5646059"/>
            <a:ext cx="2012648" cy="1211943"/>
          </a:xfrm>
          <a:custGeom>
            <a:avLst/>
            <a:gdLst>
              <a:gd name="connsiteX0" fmla="*/ 769257 w 1509486"/>
              <a:gd name="connsiteY0" fmla="*/ 0 h 908957"/>
              <a:gd name="connsiteX1" fmla="*/ 1509486 w 1509486"/>
              <a:gd name="connsiteY1" fmla="*/ 435428 h 908957"/>
              <a:gd name="connsiteX2" fmla="*/ 1509486 w 1509486"/>
              <a:gd name="connsiteY2" fmla="*/ 908957 h 908957"/>
              <a:gd name="connsiteX3" fmla="*/ 0 w 1509486"/>
              <a:gd name="connsiteY3" fmla="*/ 908957 h 908957"/>
              <a:gd name="connsiteX4" fmla="*/ 0 w 1509486"/>
              <a:gd name="connsiteY4" fmla="*/ 435428 h 90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9486" h="908957">
                <a:moveTo>
                  <a:pt x="769257" y="0"/>
                </a:moveTo>
                <a:lnTo>
                  <a:pt x="1509486" y="435428"/>
                </a:lnTo>
                <a:lnTo>
                  <a:pt x="1509486" y="908957"/>
                </a:lnTo>
                <a:lnTo>
                  <a:pt x="0" y="908957"/>
                </a:lnTo>
                <a:lnTo>
                  <a:pt x="0" y="435428"/>
                </a:lnTo>
                <a:close/>
              </a:path>
            </a:pathLst>
          </a:cu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47" r="-35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4543220" y="647969"/>
            <a:ext cx="3124907" cy="71913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400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</a:t>
            </a:r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5" grpId="0" animBg="1"/>
      <p:bldP spid="1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7093" y="0"/>
            <a:ext cx="122080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" name="任意多边形 4"/>
          <p:cNvSpPr/>
          <p:nvPr>
            <p:custDataLst>
              <p:tags r:id="rId1"/>
            </p:custDataLst>
          </p:nvPr>
        </p:nvSpPr>
        <p:spPr>
          <a:xfrm>
            <a:off x="1315720" y="1774190"/>
            <a:ext cx="9333230" cy="4530090"/>
          </a:xfrm>
          <a:custGeom>
            <a:avLst/>
            <a:gdLst>
              <a:gd name="connsiteX0" fmla="*/ 0 w 6633029"/>
              <a:gd name="connsiteY0" fmla="*/ 0 h 3338286"/>
              <a:gd name="connsiteX1" fmla="*/ 2264229 w 6633029"/>
              <a:gd name="connsiteY1" fmla="*/ 391886 h 3338286"/>
              <a:gd name="connsiteX2" fmla="*/ 4412343 w 6633029"/>
              <a:gd name="connsiteY2" fmla="*/ 14515 h 3338286"/>
              <a:gd name="connsiteX3" fmla="*/ 6633029 w 6633029"/>
              <a:gd name="connsiteY3" fmla="*/ 435429 h 3338286"/>
              <a:gd name="connsiteX4" fmla="*/ 6633029 w 6633029"/>
              <a:gd name="connsiteY4" fmla="*/ 3323772 h 3338286"/>
              <a:gd name="connsiteX5" fmla="*/ 4412343 w 6633029"/>
              <a:gd name="connsiteY5" fmla="*/ 2902857 h 3338286"/>
              <a:gd name="connsiteX6" fmla="*/ 2249714 w 6633029"/>
              <a:gd name="connsiteY6" fmla="*/ 3338286 h 3338286"/>
              <a:gd name="connsiteX7" fmla="*/ 0 w 6633029"/>
              <a:gd name="connsiteY7" fmla="*/ 2888343 h 3338286"/>
              <a:gd name="connsiteX8" fmla="*/ 0 w 6633029"/>
              <a:gd name="connsiteY8" fmla="*/ 0 h 333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33029" h="3338286">
                <a:moveTo>
                  <a:pt x="0" y="0"/>
                </a:moveTo>
                <a:lnTo>
                  <a:pt x="2264229" y="391886"/>
                </a:lnTo>
                <a:lnTo>
                  <a:pt x="4412343" y="14515"/>
                </a:lnTo>
                <a:lnTo>
                  <a:pt x="6633029" y="435429"/>
                </a:lnTo>
                <a:lnTo>
                  <a:pt x="6633029" y="3323772"/>
                </a:lnTo>
                <a:lnTo>
                  <a:pt x="4412343" y="2902857"/>
                </a:lnTo>
                <a:lnTo>
                  <a:pt x="2249714" y="3338286"/>
                </a:lnTo>
                <a:lnTo>
                  <a:pt x="0" y="288834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DDDDDD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" name="任意多边形 5"/>
          <p:cNvSpPr/>
          <p:nvPr>
            <p:custDataLst>
              <p:tags r:id="rId2"/>
            </p:custDataLst>
          </p:nvPr>
        </p:nvSpPr>
        <p:spPr>
          <a:xfrm>
            <a:off x="1603375" y="2166620"/>
            <a:ext cx="2743835" cy="3791585"/>
          </a:xfrm>
          <a:custGeom>
            <a:avLst/>
            <a:gdLst>
              <a:gd name="connsiteX0" fmla="*/ 14514 w 1886857"/>
              <a:gd name="connsiteY0" fmla="*/ 0 h 2989943"/>
              <a:gd name="connsiteX1" fmla="*/ 1886857 w 1886857"/>
              <a:gd name="connsiteY1" fmla="*/ 319314 h 2989943"/>
              <a:gd name="connsiteX2" fmla="*/ 1886857 w 1886857"/>
              <a:gd name="connsiteY2" fmla="*/ 2989943 h 2989943"/>
              <a:gd name="connsiteX3" fmla="*/ 0 w 1886857"/>
              <a:gd name="connsiteY3" fmla="*/ 2583543 h 2989943"/>
              <a:gd name="connsiteX4" fmla="*/ 14514 w 1886857"/>
              <a:gd name="connsiteY4" fmla="*/ 0 h 298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6857" h="2989943">
                <a:moveTo>
                  <a:pt x="14514" y="0"/>
                </a:moveTo>
                <a:lnTo>
                  <a:pt x="1886857" y="319314"/>
                </a:lnTo>
                <a:lnTo>
                  <a:pt x="1886857" y="2989943"/>
                </a:lnTo>
                <a:lnTo>
                  <a:pt x="0" y="2583543"/>
                </a:lnTo>
                <a:lnTo>
                  <a:pt x="14514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231" r="-2923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7" name="任意多边形 6"/>
          <p:cNvSpPr/>
          <p:nvPr>
            <p:custDataLst>
              <p:tags r:id="rId4"/>
            </p:custDataLst>
          </p:nvPr>
        </p:nvSpPr>
        <p:spPr>
          <a:xfrm>
            <a:off x="4618355" y="2137410"/>
            <a:ext cx="2764790" cy="3755390"/>
          </a:xfrm>
          <a:custGeom>
            <a:avLst/>
            <a:gdLst>
              <a:gd name="connsiteX0" fmla="*/ 0 w 1901371"/>
              <a:gd name="connsiteY0" fmla="*/ 319314 h 2960914"/>
              <a:gd name="connsiteX1" fmla="*/ 1901371 w 1901371"/>
              <a:gd name="connsiteY1" fmla="*/ 0 h 2960914"/>
              <a:gd name="connsiteX2" fmla="*/ 1901371 w 1901371"/>
              <a:gd name="connsiteY2" fmla="*/ 2627085 h 2960914"/>
              <a:gd name="connsiteX3" fmla="*/ 0 w 1901371"/>
              <a:gd name="connsiteY3" fmla="*/ 2960914 h 2960914"/>
              <a:gd name="connsiteX4" fmla="*/ 0 w 1901371"/>
              <a:gd name="connsiteY4" fmla="*/ 319314 h 296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1371" h="2960914">
                <a:moveTo>
                  <a:pt x="0" y="319314"/>
                </a:moveTo>
                <a:lnTo>
                  <a:pt x="1901371" y="0"/>
                </a:lnTo>
                <a:lnTo>
                  <a:pt x="1901371" y="2627085"/>
                </a:lnTo>
                <a:lnTo>
                  <a:pt x="0" y="2960914"/>
                </a:lnTo>
                <a:lnTo>
                  <a:pt x="0" y="319314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863" r="-2786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" name="任意多边形 7"/>
          <p:cNvSpPr/>
          <p:nvPr>
            <p:custDataLst>
              <p:tags r:id="rId6"/>
            </p:custDataLst>
          </p:nvPr>
        </p:nvSpPr>
        <p:spPr>
          <a:xfrm>
            <a:off x="7674610" y="2129155"/>
            <a:ext cx="2723515" cy="3810000"/>
          </a:xfrm>
          <a:custGeom>
            <a:avLst/>
            <a:gdLst>
              <a:gd name="connsiteX0" fmla="*/ 0 w 1872343"/>
              <a:gd name="connsiteY0" fmla="*/ 0 h 3004457"/>
              <a:gd name="connsiteX1" fmla="*/ 1872343 w 1872343"/>
              <a:gd name="connsiteY1" fmla="*/ 333829 h 3004457"/>
              <a:gd name="connsiteX2" fmla="*/ 1872343 w 1872343"/>
              <a:gd name="connsiteY2" fmla="*/ 3004457 h 3004457"/>
              <a:gd name="connsiteX3" fmla="*/ 0 w 1872343"/>
              <a:gd name="connsiteY3" fmla="*/ 2627086 h 3004457"/>
              <a:gd name="connsiteX4" fmla="*/ 0 w 1872343"/>
              <a:gd name="connsiteY4" fmla="*/ 0 h 300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2343" h="3004457">
                <a:moveTo>
                  <a:pt x="0" y="0"/>
                </a:moveTo>
                <a:lnTo>
                  <a:pt x="1872343" y="333829"/>
                </a:lnTo>
                <a:lnTo>
                  <a:pt x="1872343" y="3004457"/>
                </a:lnTo>
                <a:lnTo>
                  <a:pt x="0" y="262708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232" r="-302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3305175" y="520065"/>
            <a:ext cx="5753100" cy="1254125"/>
          </a:xfrm>
          <a:prstGeom prst="rect">
            <a:avLst/>
          </a:prstGeom>
        </p:spPr>
        <p:txBody>
          <a:bodyPr wrap="square" anchor="ctr" anchorCtr="0">
            <a:normAutofit lnSpcReduction="10000"/>
          </a:bodyPr>
          <a:lstStyle/>
          <a:p>
            <a:pPr algn="ctr"/>
            <a:r>
              <a:rPr lang="zh-CN" altLang="en-US" sz="2400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</a:t>
            </a:r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流程图: 过程 9"/>
          <p:cNvSpPr/>
          <p:nvPr>
            <p:custDataLst>
              <p:tags r:id="rId1"/>
            </p:custDataLst>
          </p:nvPr>
        </p:nvSpPr>
        <p:spPr>
          <a:xfrm>
            <a:off x="3162" y="0"/>
            <a:ext cx="6119769" cy="6901312"/>
          </a:xfrm>
          <a:prstGeom prst="flowChartProcess">
            <a:avLst/>
          </a:prstGeom>
          <a:blipFill>
            <a:blip r:embed="rId2"/>
            <a:srcRect/>
            <a:stretch>
              <a:fillRect l="-61205" t="-25360" r="-59219" b="-5152"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-266754" y="3105290"/>
            <a:ext cx="3867948" cy="3334439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等腰三角形 3"/>
          <p:cNvSpPr/>
          <p:nvPr/>
        </p:nvSpPr>
        <p:spPr>
          <a:xfrm rot="16200000">
            <a:off x="2521737" y="266755"/>
            <a:ext cx="3867948" cy="3334439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8332395" y="1651548"/>
            <a:ext cx="1233428" cy="1233428"/>
            <a:chOff x="3613705" y="2612219"/>
            <a:chExt cx="1495676" cy="1495676"/>
          </a:xfrm>
        </p:grpSpPr>
        <p:sp>
          <p:nvSpPr>
            <p:cNvPr id="35" name="矩形 34"/>
            <p:cNvSpPr/>
            <p:nvPr/>
          </p:nvSpPr>
          <p:spPr>
            <a:xfrm rot="18900000">
              <a:off x="3613705" y="2612219"/>
              <a:ext cx="1495676" cy="1495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36" name="MH_Others_1"/>
            <p:cNvSpPr txBox="1"/>
            <p:nvPr>
              <p:custDataLst>
                <p:tags r:id="rId3"/>
              </p:custDataLst>
            </p:nvPr>
          </p:nvSpPr>
          <p:spPr>
            <a:xfrm>
              <a:off x="3734451" y="2832954"/>
              <a:ext cx="1258866" cy="1007525"/>
            </a:xfrm>
            <a:prstGeom prst="rect">
              <a:avLst/>
            </a:prstGeom>
            <a:noFill/>
          </p:spPr>
          <p:txBody>
            <a:bodyPr vert="horz" wrap="square" lIns="0" tIns="0" rIns="0" bIns="0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5400" b="1" noProof="1">
                  <a:solidFill>
                    <a:schemeClr val="bg1"/>
                  </a:solidFill>
                  <a:latin typeface="ヒラギノ角ゴシック" panose="020B0300000000000000" charset="-128"/>
                  <a:ea typeface="ヒラギノ角ゴシック" panose="020B0300000000000000" charset="-128"/>
                  <a:sym typeface="Arial" panose="020B0604020202090204" pitchFamily="34" charset="0"/>
                </a:rPr>
                <a:t>03</a:t>
              </a:r>
              <a:endParaRPr lang="en-US" altLang="zh-CN" sz="5400" b="1" noProof="1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714490" y="3474720"/>
            <a:ext cx="4474210" cy="738505"/>
          </a:xfrm>
          <a:prstGeom prst="rect">
            <a:avLst/>
          </a:prstGeom>
        </p:spPr>
        <p:txBody>
          <a:bodyPr wrap="square" lIns="0" tIns="0" rIns="0" bIns="0">
            <a:spAutoFit/>
          </a:bodyPr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Arial" panose="020B0604020202090204" pitchFamily="34" charset="0"/>
                <a:sym typeface="+mn-ea"/>
              </a:rPr>
              <a:t>Add your text</a:t>
            </a:r>
            <a:endParaRPr lang="en-US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  <a:cs typeface="Arial" panose="020B060402020209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64558" y="0"/>
            <a:ext cx="122080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3" name="椭圆 22"/>
          <p:cNvSpPr/>
          <p:nvPr>
            <p:custDataLst>
              <p:tags r:id="rId1"/>
            </p:custDataLst>
          </p:nvPr>
        </p:nvSpPr>
        <p:spPr>
          <a:xfrm>
            <a:off x="9432123" y="2212506"/>
            <a:ext cx="2710600" cy="2710600"/>
          </a:xfrm>
          <a:prstGeom prst="ellipse">
            <a:avLst/>
          </a:prstGeom>
          <a:solidFill>
            <a:schemeClr val="accent1">
              <a:lumMod val="40000"/>
              <a:lumOff val="6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400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0" name="椭圆 19"/>
          <p:cNvSpPr/>
          <p:nvPr>
            <p:custDataLst>
              <p:tags r:id="rId2"/>
            </p:custDataLst>
          </p:nvPr>
        </p:nvSpPr>
        <p:spPr>
          <a:xfrm>
            <a:off x="1387237" y="130356"/>
            <a:ext cx="3516600" cy="3516600"/>
          </a:xfrm>
          <a:prstGeom prst="ellipse">
            <a:avLst/>
          </a:prstGeom>
          <a:solidFill>
            <a:schemeClr val="accent1">
              <a:lumMod val="40000"/>
              <a:lumOff val="6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400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7" name="椭圆 26"/>
          <p:cNvSpPr/>
          <p:nvPr>
            <p:custDataLst>
              <p:tags r:id="rId3"/>
            </p:custDataLst>
          </p:nvPr>
        </p:nvSpPr>
        <p:spPr>
          <a:xfrm>
            <a:off x="6252596" y="38389"/>
            <a:ext cx="4276162" cy="4218238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6" name="椭圆 15"/>
          <p:cNvSpPr/>
          <p:nvPr>
            <p:custDataLst>
              <p:tags r:id="rId4"/>
            </p:custDataLst>
          </p:nvPr>
        </p:nvSpPr>
        <p:spPr>
          <a:xfrm>
            <a:off x="5487855" y="1874697"/>
            <a:ext cx="3173484" cy="3173484"/>
          </a:xfrm>
          <a:prstGeom prst="ellipse">
            <a:avLst/>
          </a:prstGeom>
          <a:solidFill>
            <a:schemeClr val="accent1">
              <a:lumMod val="40000"/>
              <a:lumOff val="6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sz="1400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椭圆 20"/>
          <p:cNvSpPr/>
          <p:nvPr>
            <p:custDataLst>
              <p:tags r:id="rId5"/>
            </p:custDataLst>
          </p:nvPr>
        </p:nvSpPr>
        <p:spPr>
          <a:xfrm>
            <a:off x="2440298" y="1674337"/>
            <a:ext cx="2776150" cy="27761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2" name="椭圆 21"/>
          <p:cNvSpPr/>
          <p:nvPr>
            <p:custDataLst>
              <p:tags r:id="rId6"/>
            </p:custDataLst>
          </p:nvPr>
        </p:nvSpPr>
        <p:spPr>
          <a:xfrm>
            <a:off x="5426285" y="4109913"/>
            <a:ext cx="2575489" cy="25754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椭圆 10"/>
          <p:cNvSpPr/>
          <p:nvPr>
            <p:custDataLst>
              <p:tags r:id="rId7"/>
            </p:custDataLst>
          </p:nvPr>
        </p:nvSpPr>
        <p:spPr>
          <a:xfrm>
            <a:off x="9016540" y="4237635"/>
            <a:ext cx="2274078" cy="227407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7" name="椭圆 16"/>
          <p:cNvSpPr/>
          <p:nvPr>
            <p:custDataLst>
              <p:tags r:id="rId8"/>
            </p:custDataLst>
          </p:nvPr>
        </p:nvSpPr>
        <p:spPr>
          <a:xfrm>
            <a:off x="2423665" y="1721430"/>
            <a:ext cx="2630958" cy="2630958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 </a:t>
            </a:r>
            <a:endParaRPr lang="en-US" altLang="zh-CN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8" name="椭圆 17"/>
          <p:cNvSpPr/>
          <p:nvPr>
            <p:custDataLst>
              <p:tags r:id="rId10"/>
            </p:custDataLst>
          </p:nvPr>
        </p:nvSpPr>
        <p:spPr>
          <a:xfrm>
            <a:off x="9016539" y="4296978"/>
            <a:ext cx="2155144" cy="2155144"/>
          </a:xfrm>
          <a:prstGeom prst="ellipse">
            <a:avLst/>
          </a:prstGeom>
          <a:blipFill rotWithShape="1"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 </a:t>
            </a:r>
            <a:endParaRPr lang="en-US" altLang="zh-CN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" name="椭圆 18"/>
          <p:cNvSpPr/>
          <p:nvPr>
            <p:custDataLst>
              <p:tags r:id="rId12"/>
            </p:custDataLst>
          </p:nvPr>
        </p:nvSpPr>
        <p:spPr>
          <a:xfrm>
            <a:off x="5421718" y="4179297"/>
            <a:ext cx="2440792" cy="2440792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 </a:t>
            </a:r>
            <a:endParaRPr lang="en-US" altLang="zh-CN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0" name="椭圆 9"/>
          <p:cNvSpPr/>
          <p:nvPr>
            <p:custDataLst>
              <p:tags r:id="rId14"/>
            </p:custDataLst>
          </p:nvPr>
        </p:nvSpPr>
        <p:spPr>
          <a:xfrm>
            <a:off x="6353709" y="97025"/>
            <a:ext cx="4073937" cy="4089489"/>
          </a:xfrm>
          <a:prstGeom prst="ellipse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294" r="-252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4" name="椭圆 23"/>
          <p:cNvSpPr/>
          <p:nvPr>
            <p:custDataLst>
              <p:tags r:id="rId16"/>
            </p:custDataLst>
          </p:nvPr>
        </p:nvSpPr>
        <p:spPr>
          <a:xfrm>
            <a:off x="5521840" y="3272792"/>
            <a:ext cx="763372" cy="763372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6" name="椭圆 25"/>
          <p:cNvSpPr/>
          <p:nvPr>
            <p:custDataLst>
              <p:tags r:id="rId17"/>
            </p:custDataLst>
          </p:nvPr>
        </p:nvSpPr>
        <p:spPr>
          <a:xfrm>
            <a:off x="8345450" y="4210639"/>
            <a:ext cx="763372" cy="763372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8" name="椭圆 27"/>
          <p:cNvSpPr/>
          <p:nvPr>
            <p:custDataLst>
              <p:tags r:id="rId18"/>
            </p:custDataLst>
          </p:nvPr>
        </p:nvSpPr>
        <p:spPr>
          <a:xfrm>
            <a:off x="10657719" y="2784914"/>
            <a:ext cx="763372" cy="763372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9" name="椭圆 28"/>
          <p:cNvSpPr/>
          <p:nvPr>
            <p:custDataLst>
              <p:tags r:id="rId19"/>
            </p:custDataLst>
          </p:nvPr>
        </p:nvSpPr>
        <p:spPr>
          <a:xfrm>
            <a:off x="5106169" y="1588086"/>
            <a:ext cx="763372" cy="763372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" name="テキストボックス 1"/>
          <p:cNvSpPr txBox="1"/>
          <p:nvPr/>
        </p:nvSpPr>
        <p:spPr>
          <a:xfrm>
            <a:off x="565785" y="5294630"/>
            <a:ext cx="44888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endParaRPr lang="ja-JP" altLang="en-US"/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7" grpId="0" animBg="1"/>
      <p:bldP spid="16" grpId="0" animBg="1"/>
      <p:bldP spid="17" grpId="0" animBg="1"/>
      <p:bldP spid="18" grpId="0" animBg="1"/>
      <p:bldP spid="19" grpId="0" animBg="1"/>
      <p:bldP spid="10" grpId="0" animBg="1"/>
      <p:bldP spid="24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8043" y="0"/>
            <a:ext cx="122080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2" name="菱形 11"/>
          <p:cNvSpPr/>
          <p:nvPr>
            <p:custDataLst>
              <p:tags r:id="rId1"/>
            </p:custDataLst>
          </p:nvPr>
        </p:nvSpPr>
        <p:spPr>
          <a:xfrm>
            <a:off x="1492370" y="880605"/>
            <a:ext cx="4708105" cy="4708104"/>
          </a:xfrm>
          <a:prstGeom prst="diamond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497" b="-662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3" name="菱形 12"/>
          <p:cNvSpPr/>
          <p:nvPr>
            <p:custDataLst>
              <p:tags r:id="rId3"/>
            </p:custDataLst>
          </p:nvPr>
        </p:nvSpPr>
        <p:spPr>
          <a:xfrm>
            <a:off x="5207804" y="469356"/>
            <a:ext cx="3105647" cy="3105647"/>
          </a:xfrm>
          <a:prstGeom prst="diamond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497" b="-662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4" name="菱形 13"/>
          <p:cNvSpPr/>
          <p:nvPr>
            <p:custDataLst>
              <p:tags r:id="rId5"/>
            </p:custDataLst>
          </p:nvPr>
        </p:nvSpPr>
        <p:spPr>
          <a:xfrm>
            <a:off x="4770557" y="3349615"/>
            <a:ext cx="3105647" cy="3105647"/>
          </a:xfrm>
          <a:prstGeom prst="diamond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497" b="-662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20940" y="3706495"/>
            <a:ext cx="4191635" cy="805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600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8043" y="0"/>
            <a:ext cx="122080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32460" y="1692275"/>
            <a:ext cx="3002280" cy="3524250"/>
          </a:xfrm>
          <a:prstGeom prst="rect">
            <a:avLst/>
          </a:prstGeom>
          <a:solidFill>
            <a:schemeClr val="tx2">
              <a:lumMod val="40000"/>
              <a:lumOff val="60000"/>
              <a:alpha val="70000"/>
            </a:schemeClr>
          </a:solidFill>
          <a:ln>
            <a:noFill/>
          </a:ln>
          <a:effectLst/>
        </p:spPr>
        <p:txBody>
          <a:bodyPr lIns="90170" tIns="46990" rIns="90170" bIns="46990" anchor="ctr">
            <a:normAutofit/>
          </a:bodyPr>
          <a:lstStyle>
            <a:defPPr>
              <a:defRPr lang="zh-CN"/>
            </a:defPPr>
            <a:lvl1pPr algn="ctr"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742950" indent="-285750">
              <a:defRPr>
                <a:ea typeface="SimSun" panose="02010600030101010101" pitchFamily="2" charset="-122"/>
              </a:defRPr>
            </a:lvl2pPr>
            <a:lvl3pPr marL="1143000" indent="-228600">
              <a:defRPr>
                <a:ea typeface="SimSun" panose="02010600030101010101" pitchFamily="2" charset="-122"/>
              </a:defRPr>
            </a:lvl3pPr>
            <a:lvl4pPr marL="1600200" indent="-228600">
              <a:defRPr>
                <a:ea typeface="SimSun" panose="02010600030101010101" pitchFamily="2" charset="-122"/>
              </a:defRPr>
            </a:lvl4pPr>
            <a:lvl5pPr marL="2057400" indent="-228600">
              <a:defRPr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ea typeface="SimSun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Arial" panose="020B0604020202090204" pitchFamily="34" charset="0"/>
                <a:sym typeface="+mn-ea"/>
              </a:rPr>
              <a:t>Click to add text information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  <a:cs typeface="Arial" panose="020B0604020202090204" pitchFamily="34" charset="0"/>
            </a:endParaRPr>
          </a:p>
          <a:p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740" y="1692910"/>
            <a:ext cx="3963035" cy="352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870" y="1687830"/>
            <a:ext cx="3963035" cy="352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7093" y="0"/>
            <a:ext cx="122080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" name="菱形 4"/>
          <p:cNvSpPr/>
          <p:nvPr>
            <p:custDataLst>
              <p:tags r:id="rId1"/>
            </p:custDataLst>
          </p:nvPr>
        </p:nvSpPr>
        <p:spPr>
          <a:xfrm>
            <a:off x="1914607" y="535801"/>
            <a:ext cx="3570196" cy="3570196"/>
          </a:xfrm>
          <a:prstGeom prst="diamond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" name="菱形 5"/>
          <p:cNvSpPr/>
          <p:nvPr>
            <p:custDataLst>
              <p:tags r:id="rId3"/>
            </p:custDataLst>
          </p:nvPr>
        </p:nvSpPr>
        <p:spPr>
          <a:xfrm>
            <a:off x="5707824" y="552285"/>
            <a:ext cx="3570196" cy="3570196"/>
          </a:xfrm>
          <a:prstGeom prst="diamond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7" name="菱形 6"/>
          <p:cNvSpPr/>
          <p:nvPr>
            <p:custDataLst>
              <p:tags r:id="rId5"/>
            </p:custDataLst>
          </p:nvPr>
        </p:nvSpPr>
        <p:spPr>
          <a:xfrm>
            <a:off x="3815341" y="2394218"/>
            <a:ext cx="3570196" cy="3570196"/>
          </a:xfrm>
          <a:prstGeom prst="diamond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" name="菱形 7"/>
          <p:cNvSpPr/>
          <p:nvPr>
            <p:custDataLst>
              <p:tags r:id="rId7"/>
            </p:custDataLst>
          </p:nvPr>
        </p:nvSpPr>
        <p:spPr>
          <a:xfrm>
            <a:off x="7600307" y="2439731"/>
            <a:ext cx="3570196" cy="3570196"/>
          </a:xfrm>
          <a:prstGeom prst="diamond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" name="菱形 8"/>
          <p:cNvSpPr/>
          <p:nvPr>
            <p:custDataLst>
              <p:tags r:id="rId9"/>
            </p:custDataLst>
          </p:nvPr>
        </p:nvSpPr>
        <p:spPr>
          <a:xfrm>
            <a:off x="9501041" y="1676249"/>
            <a:ext cx="1356572" cy="1356572"/>
          </a:xfrm>
          <a:prstGeom prst="diamond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0" name="菱形 9"/>
          <p:cNvSpPr/>
          <p:nvPr>
            <p:custDataLst>
              <p:tags r:id="rId10"/>
            </p:custDataLst>
          </p:nvPr>
        </p:nvSpPr>
        <p:spPr>
          <a:xfrm>
            <a:off x="1060001" y="2394218"/>
            <a:ext cx="1356572" cy="1356572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菱形 10"/>
          <p:cNvSpPr/>
          <p:nvPr>
            <p:custDataLst>
              <p:tags r:id="rId11"/>
            </p:custDataLst>
          </p:nvPr>
        </p:nvSpPr>
        <p:spPr>
          <a:xfrm>
            <a:off x="7068461" y="4447160"/>
            <a:ext cx="592307" cy="592307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2" name="菱形 11"/>
          <p:cNvSpPr/>
          <p:nvPr>
            <p:custDataLst>
              <p:tags r:id="rId12"/>
            </p:custDataLst>
          </p:nvPr>
        </p:nvSpPr>
        <p:spPr>
          <a:xfrm>
            <a:off x="5297632" y="1573496"/>
            <a:ext cx="592307" cy="592307"/>
          </a:xfrm>
          <a:prstGeom prst="diamond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" name="矩形: 圆角 24"/>
          <p:cNvSpPr/>
          <p:nvPr/>
        </p:nvSpPr>
        <p:spPr>
          <a:xfrm>
            <a:off x="500380" y="5290820"/>
            <a:ext cx="4984115" cy="71882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Arial" panose="020B0604020202090204" pitchFamily="34" charset="0"/>
              </a:rPr>
              <a:t>Click to add text information</a:t>
            </a:r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  <a:cs typeface="Arial" panose="020B0604020202090204" pitchFamily="34" charset="0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流程图: 过程 9"/>
          <p:cNvSpPr/>
          <p:nvPr>
            <p:custDataLst>
              <p:tags r:id="rId1"/>
            </p:custDataLst>
          </p:nvPr>
        </p:nvSpPr>
        <p:spPr>
          <a:xfrm>
            <a:off x="3162" y="0"/>
            <a:ext cx="6119769" cy="6901312"/>
          </a:xfrm>
          <a:prstGeom prst="flowChartProcess">
            <a:avLst/>
          </a:prstGeom>
          <a:blipFill>
            <a:blip r:embed="rId2"/>
            <a:srcRect/>
            <a:stretch>
              <a:fillRect l="-61205" t="-25360" r="-59219" b="-5152"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-266754" y="3105290"/>
            <a:ext cx="3867948" cy="3334439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等腰三角形 3"/>
          <p:cNvSpPr/>
          <p:nvPr/>
        </p:nvSpPr>
        <p:spPr>
          <a:xfrm rot="16200000">
            <a:off x="2521737" y="266755"/>
            <a:ext cx="3867948" cy="3334439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8332395" y="1651548"/>
            <a:ext cx="1233428" cy="1233428"/>
            <a:chOff x="3613705" y="2612219"/>
            <a:chExt cx="1495676" cy="1495676"/>
          </a:xfrm>
        </p:grpSpPr>
        <p:sp>
          <p:nvSpPr>
            <p:cNvPr id="35" name="矩形 34"/>
            <p:cNvSpPr/>
            <p:nvPr/>
          </p:nvSpPr>
          <p:spPr>
            <a:xfrm rot="18900000">
              <a:off x="3613705" y="2612219"/>
              <a:ext cx="1495676" cy="1495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36" name="MH_Others_1"/>
            <p:cNvSpPr txBox="1"/>
            <p:nvPr>
              <p:custDataLst>
                <p:tags r:id="rId3"/>
              </p:custDataLst>
            </p:nvPr>
          </p:nvSpPr>
          <p:spPr>
            <a:xfrm>
              <a:off x="3734451" y="2832954"/>
              <a:ext cx="1258866" cy="1007525"/>
            </a:xfrm>
            <a:prstGeom prst="rect">
              <a:avLst/>
            </a:prstGeom>
            <a:noFill/>
          </p:spPr>
          <p:txBody>
            <a:bodyPr vert="horz" wrap="square" lIns="0" tIns="0" rIns="0" bIns="0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5400" b="1" noProof="1">
                  <a:solidFill>
                    <a:schemeClr val="bg1"/>
                  </a:solidFill>
                  <a:latin typeface="ヒラギノ角ゴシック" panose="020B0300000000000000" charset="-128"/>
                  <a:ea typeface="ヒラギノ角ゴシック" panose="020B0300000000000000" charset="-128"/>
                  <a:sym typeface="Arial" panose="020B0604020202090204" pitchFamily="34" charset="0"/>
                </a:rPr>
                <a:t>04</a:t>
              </a:r>
              <a:endParaRPr lang="en-US" altLang="zh-CN" sz="5400" b="1" noProof="1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714490" y="3474720"/>
            <a:ext cx="4474210" cy="738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Arial" panose="020B0604020202090204" pitchFamily="34" charset="0"/>
                <a:sym typeface="+mn-ea"/>
              </a:rPr>
              <a:t>Add your text</a:t>
            </a:r>
            <a:endParaRPr lang="en-US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  <a:cs typeface="Arial" panose="020B060402020209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8043" y="0"/>
            <a:ext cx="122080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" name="MH_Picture_1"/>
          <p:cNvSpPr/>
          <p:nvPr>
            <p:custDataLst>
              <p:tags r:id="rId1"/>
            </p:custDataLst>
          </p:nvPr>
        </p:nvSpPr>
        <p:spPr>
          <a:xfrm>
            <a:off x="1651001" y="1117600"/>
            <a:ext cx="4282936" cy="2686549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187" b="-3187"/>
            </a:stretch>
          </a:blip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7" name="MH_Picture_1"/>
          <p:cNvSpPr/>
          <p:nvPr>
            <p:custDataLst>
              <p:tags r:id="rId3"/>
            </p:custDataLst>
          </p:nvPr>
        </p:nvSpPr>
        <p:spPr>
          <a:xfrm>
            <a:off x="6378651" y="4236523"/>
            <a:ext cx="2934832" cy="1840928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346" b="-2346"/>
            </a:stretch>
          </a:blip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" name="MH_Picture_1"/>
          <p:cNvSpPr/>
          <p:nvPr>
            <p:custDataLst>
              <p:tags r:id="rId5"/>
            </p:custDataLst>
          </p:nvPr>
        </p:nvSpPr>
        <p:spPr>
          <a:xfrm>
            <a:off x="7589624" y="965200"/>
            <a:ext cx="3447716" cy="2162643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141" b="-3141"/>
            </a:stretch>
          </a:blip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" name="MH_Picture_1"/>
          <p:cNvSpPr/>
          <p:nvPr>
            <p:custDataLst>
              <p:tags r:id="rId7"/>
            </p:custDataLst>
          </p:nvPr>
        </p:nvSpPr>
        <p:spPr>
          <a:xfrm>
            <a:off x="2163885" y="4485349"/>
            <a:ext cx="2141468" cy="134327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1599" y="4680585"/>
            <a:ext cx="5262339" cy="1373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r>
              <a:rPr lang="zh-CN" altLang="en-US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endParaRPr lang="zh-CN" altLang="en-US" sz="1335">
              <a:solidFill>
                <a:schemeClr val="bg1">
                  <a:lumMod val="6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60547" y="3100912"/>
            <a:ext cx="2872253" cy="89847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4265">
                <a:solidFill>
                  <a:schemeClr val="accent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TRAVEL</a:t>
            </a:r>
            <a:endParaRPr lang="en-US" altLang="zh-CN" sz="4265">
              <a:solidFill>
                <a:schemeClr val="accent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505651" y="1727200"/>
            <a:ext cx="0" cy="177800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rot="16200000">
            <a:off x="9020251" y="2748935"/>
            <a:ext cx="0" cy="177800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8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流程图: 过程 9"/>
          <p:cNvSpPr/>
          <p:nvPr>
            <p:custDataLst>
              <p:tags r:id="rId1"/>
            </p:custDataLst>
          </p:nvPr>
        </p:nvSpPr>
        <p:spPr>
          <a:xfrm>
            <a:off x="3162" y="0"/>
            <a:ext cx="6119769" cy="6901312"/>
          </a:xfrm>
          <a:prstGeom prst="flowChartProcess">
            <a:avLst/>
          </a:prstGeom>
          <a:blipFill>
            <a:blip r:embed="rId2"/>
            <a:srcRect/>
            <a:stretch>
              <a:fillRect l="-61205" t="-25360" r="-59219" b="-5152"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-266754" y="3105290"/>
            <a:ext cx="3867948" cy="3334439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等腰三角形 3"/>
          <p:cNvSpPr/>
          <p:nvPr/>
        </p:nvSpPr>
        <p:spPr>
          <a:xfrm rot="16200000">
            <a:off x="2521737" y="266755"/>
            <a:ext cx="3867948" cy="3334439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47971" y="0"/>
            <a:ext cx="4259960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grpSp>
        <p:nvGrpSpPr>
          <p:cNvPr id="14" name="Group 32"/>
          <p:cNvGrpSpPr/>
          <p:nvPr/>
        </p:nvGrpSpPr>
        <p:grpSpPr>
          <a:xfrm>
            <a:off x="7591482" y="1579778"/>
            <a:ext cx="2426970" cy="926326"/>
            <a:chOff x="2539974" y="2269744"/>
            <a:chExt cx="2426969" cy="926326"/>
          </a:xfrm>
        </p:grpSpPr>
        <p:sp>
          <p:nvSpPr>
            <p:cNvPr id="15" name="TextBox 6"/>
            <p:cNvSpPr txBox="1"/>
            <p:nvPr/>
          </p:nvSpPr>
          <p:spPr>
            <a:xfrm>
              <a:off x="2539974" y="2488184"/>
              <a:ext cx="655949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5335">
                  <a:solidFill>
                    <a:schemeClr val="tx1">
                      <a:lumMod val="75000"/>
                      <a:lumOff val="25000"/>
                    </a:schemeClr>
                  </a:solidFill>
                  <a:latin typeface="ヒラギノ角ゴシック" panose="020B0300000000000000" charset="-128"/>
                  <a:ea typeface="ヒラギノ角ゴシック" panose="020B0300000000000000" charset="-128"/>
                </a:rPr>
                <a:t>01</a:t>
              </a:r>
              <a:endParaRPr lang="en-US" altLang="zh-CN" sz="5335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16" name="TextBox 8"/>
            <p:cNvSpPr txBox="1"/>
            <p:nvPr/>
          </p:nvSpPr>
          <p:spPr>
            <a:xfrm>
              <a:off x="2950184" y="2269744"/>
              <a:ext cx="2016759" cy="708660"/>
            </a:xfrm>
            <a:prstGeom prst="rect">
              <a:avLst/>
            </a:prstGeom>
            <a:noFill/>
          </p:spPr>
          <p:txBody>
            <a:bodyPr wrap="none" lIns="480000" tIns="0" rIns="0" bIns="0" anchor="b" anchorCtr="0"/>
            <a:lstStyle/>
            <a:p>
              <a:pPr algn="l"/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ヒラギノ角ゴシック" panose="020B0300000000000000" charset="-128"/>
                  <a:ea typeface="ヒラギノ角ゴシック" panose="020B0300000000000000" charset="-128"/>
                  <a:cs typeface="Arial" panose="020B0604020202090204" pitchFamily="34" charset="0"/>
                </a:rPr>
                <a:t>Add your title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Arial" panose="020B0604020202090204" pitchFamily="34" charset="0"/>
              </a:endParaRPr>
            </a:p>
          </p:txBody>
        </p:sp>
      </p:grpSp>
      <p:grpSp>
        <p:nvGrpSpPr>
          <p:cNvPr id="18" name="Group 33"/>
          <p:cNvGrpSpPr/>
          <p:nvPr/>
        </p:nvGrpSpPr>
        <p:grpSpPr>
          <a:xfrm>
            <a:off x="7591482" y="3030302"/>
            <a:ext cx="2979963" cy="707886"/>
            <a:chOff x="2539974" y="4229497"/>
            <a:chExt cx="2979962" cy="707886"/>
          </a:xfrm>
        </p:grpSpPr>
        <p:sp>
          <p:nvSpPr>
            <p:cNvPr id="19" name="TextBox 11"/>
            <p:cNvSpPr txBox="1"/>
            <p:nvPr/>
          </p:nvSpPr>
          <p:spPr>
            <a:xfrm>
              <a:off x="2539974" y="4229497"/>
              <a:ext cx="718466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5335">
                  <a:solidFill>
                    <a:schemeClr val="tx1">
                      <a:lumMod val="75000"/>
                      <a:lumOff val="25000"/>
                    </a:schemeClr>
                  </a:solidFill>
                  <a:latin typeface="ヒラギノ角ゴシック" panose="020B0300000000000000" charset="-128"/>
                  <a:ea typeface="ヒラギノ角ゴシック" panose="020B0300000000000000" charset="-128"/>
                </a:rPr>
                <a:t>02</a:t>
              </a:r>
              <a:endParaRPr lang="en-US" altLang="zh-CN" sz="5335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20" name="TextBox 13"/>
            <p:cNvSpPr txBox="1"/>
            <p:nvPr/>
          </p:nvSpPr>
          <p:spPr>
            <a:xfrm>
              <a:off x="3008026" y="4229497"/>
              <a:ext cx="2511910" cy="353943"/>
            </a:xfrm>
            <a:prstGeom prst="rect">
              <a:avLst/>
            </a:prstGeom>
            <a:noFill/>
          </p:spPr>
          <p:txBody>
            <a:bodyPr wrap="none" lIns="480000" tIns="0" rIns="0" bIns="0" anchor="b" anchorCtr="0"/>
            <a:lstStyle/>
            <a:p>
              <a:pPr algn="l"/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ヒラギノ角ゴシック" panose="020B0300000000000000" charset="-128"/>
                  <a:ea typeface="ヒラギノ角ゴシック" panose="020B0300000000000000" charset="-128"/>
                  <a:cs typeface="Arial" panose="020B0604020202090204" pitchFamily="34" charset="0"/>
                  <a:sym typeface="+mn-ea"/>
                </a:rPr>
                <a:t>Add your title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grpSp>
        <p:nvGrpSpPr>
          <p:cNvPr id="22" name="Group 31"/>
          <p:cNvGrpSpPr/>
          <p:nvPr/>
        </p:nvGrpSpPr>
        <p:grpSpPr>
          <a:xfrm>
            <a:off x="7591482" y="4262386"/>
            <a:ext cx="2988332" cy="707886"/>
            <a:chOff x="6996100" y="2488184"/>
            <a:chExt cx="2988332" cy="707886"/>
          </a:xfrm>
        </p:grpSpPr>
        <p:sp>
          <p:nvSpPr>
            <p:cNvPr id="23" name="TextBox 16"/>
            <p:cNvSpPr txBox="1"/>
            <p:nvPr/>
          </p:nvSpPr>
          <p:spPr>
            <a:xfrm>
              <a:off x="6996100" y="2488184"/>
              <a:ext cx="732893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5335">
                  <a:solidFill>
                    <a:schemeClr val="tx1">
                      <a:lumMod val="75000"/>
                      <a:lumOff val="25000"/>
                    </a:schemeClr>
                  </a:solidFill>
                  <a:latin typeface="ヒラギノ角ゴシック" panose="020B0300000000000000" charset="-128"/>
                  <a:ea typeface="ヒラギノ角ゴシック" panose="020B0300000000000000" charset="-128"/>
                </a:rPr>
                <a:t>03</a:t>
              </a:r>
              <a:endParaRPr lang="en-US" altLang="zh-CN" sz="5335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24" name="TextBox 18"/>
            <p:cNvSpPr txBox="1"/>
            <p:nvPr/>
          </p:nvSpPr>
          <p:spPr>
            <a:xfrm>
              <a:off x="7464152" y="2488184"/>
              <a:ext cx="2520280" cy="353943"/>
            </a:xfrm>
            <a:prstGeom prst="rect">
              <a:avLst/>
            </a:prstGeom>
            <a:noFill/>
          </p:spPr>
          <p:txBody>
            <a:bodyPr wrap="none" lIns="480000" tIns="0" rIns="0" bIns="0" anchor="b" anchorCtr="0"/>
            <a:lstStyle/>
            <a:p>
              <a:pPr algn="l"/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ヒラギノ角ゴシック" panose="020B0300000000000000" charset="-128"/>
                  <a:ea typeface="ヒラギノ角ゴシック" panose="020B0300000000000000" charset="-128"/>
                  <a:cs typeface="Arial" panose="020B0604020202090204" pitchFamily="34" charset="0"/>
                  <a:sym typeface="+mn-ea"/>
                </a:rPr>
                <a:t>Add your title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Arial" panose="020B0604020202090204" pitchFamily="34" charset="0"/>
              </a:endParaRPr>
            </a:p>
          </p:txBody>
        </p:sp>
      </p:grpSp>
      <p:grpSp>
        <p:nvGrpSpPr>
          <p:cNvPr id="26" name="Group 34"/>
          <p:cNvGrpSpPr/>
          <p:nvPr/>
        </p:nvGrpSpPr>
        <p:grpSpPr>
          <a:xfrm>
            <a:off x="7591482" y="5494469"/>
            <a:ext cx="2988332" cy="707886"/>
            <a:chOff x="6996100" y="4229497"/>
            <a:chExt cx="2988332" cy="707886"/>
          </a:xfrm>
        </p:grpSpPr>
        <p:sp>
          <p:nvSpPr>
            <p:cNvPr id="27" name="TextBox 21"/>
            <p:cNvSpPr txBox="1"/>
            <p:nvPr/>
          </p:nvSpPr>
          <p:spPr>
            <a:xfrm>
              <a:off x="6996100" y="4229497"/>
              <a:ext cx="716863" cy="707886"/>
            </a:xfrm>
            <a:prstGeom prst="rect">
              <a:avLst/>
            </a:prstGeom>
            <a:noFill/>
          </p:spPr>
          <p:txBody>
            <a:bodyPr wrap="none" anchor="ctr">
              <a:normAutofit fontScale="85000" lnSpcReduction="20000"/>
            </a:bodyPr>
            <a:lstStyle/>
            <a:p>
              <a:r>
                <a:rPr lang="en-US" altLang="zh-CN" sz="5335">
                  <a:solidFill>
                    <a:schemeClr val="tx1">
                      <a:lumMod val="75000"/>
                      <a:lumOff val="25000"/>
                    </a:schemeClr>
                  </a:solidFill>
                  <a:latin typeface="ヒラギノ角ゴシック" panose="020B0300000000000000" charset="-128"/>
                  <a:ea typeface="ヒラギノ角ゴシック" panose="020B0300000000000000" charset="-128"/>
                </a:rPr>
                <a:t>04</a:t>
              </a:r>
              <a:endParaRPr lang="en-US" altLang="zh-CN" sz="5335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28" name="TextBox 23"/>
            <p:cNvSpPr txBox="1"/>
            <p:nvPr/>
          </p:nvSpPr>
          <p:spPr>
            <a:xfrm>
              <a:off x="7464152" y="4229497"/>
              <a:ext cx="2520280" cy="353943"/>
            </a:xfrm>
            <a:prstGeom prst="rect">
              <a:avLst/>
            </a:prstGeom>
            <a:noFill/>
          </p:spPr>
          <p:txBody>
            <a:bodyPr wrap="none" lIns="480000" tIns="0" rIns="0" bIns="0" anchor="b" anchorCtr="0"/>
            <a:lstStyle/>
            <a:p>
              <a:pPr algn="l"/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ヒラギノ角ゴシック" panose="020B0300000000000000" charset="-128"/>
                  <a:ea typeface="ヒラギノ角ゴシック" panose="020B0300000000000000" charset="-128"/>
                  <a:cs typeface="Arial" panose="020B0604020202090204" pitchFamily="34" charset="0"/>
                  <a:sym typeface="+mn-ea"/>
                </a:rPr>
                <a:t>Add your title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Arial" panose="020B0604020202090204" pitchFamily="34" charset="0"/>
              </a:endParaRPr>
            </a:p>
          </p:txBody>
        </p:sp>
      </p:grpSp>
      <p:sp>
        <p:nvSpPr>
          <p:cNvPr id="30" name="Rectangle 30"/>
          <p:cNvSpPr/>
          <p:nvPr/>
        </p:nvSpPr>
        <p:spPr>
          <a:xfrm>
            <a:off x="7174156" y="272322"/>
            <a:ext cx="3672408" cy="923331"/>
          </a:xfrm>
          <a:prstGeom prst="rect">
            <a:avLst/>
          </a:prstGeom>
        </p:spPr>
        <p:txBody>
          <a:bodyPr wrap="square">
            <a:normAutofit fontScale="37500" lnSpcReduction="20000"/>
          </a:bodyPr>
          <a:lstStyle/>
          <a:p>
            <a:r>
              <a:rPr lang="zh-CN" altLang="en-US" sz="7200" b="1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 </a:t>
            </a:r>
            <a:endParaRPr lang="zh-CN" altLang="en-US" sz="7200" b="1" spc="400" dirty="0">
              <a:solidFill>
                <a:schemeClr val="tx1">
                  <a:lumMod val="75000"/>
                  <a:lumOff val="2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  <a:p>
            <a:r>
              <a:rPr lang="en-US" altLang="zh-CN" sz="7200" b="1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CONTENT</a:t>
            </a:r>
            <a:endParaRPr lang="en-US" altLang="zh-CN" sz="7200" b="1" spc="400" dirty="0">
              <a:solidFill>
                <a:schemeClr val="tx1">
                  <a:lumMod val="75000"/>
                  <a:lumOff val="2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8043" y="0"/>
            <a:ext cx="122080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" name="流程图: 过程 2"/>
          <p:cNvSpPr/>
          <p:nvPr>
            <p:custDataLst>
              <p:tags r:id="rId1"/>
            </p:custDataLst>
          </p:nvPr>
        </p:nvSpPr>
        <p:spPr>
          <a:xfrm>
            <a:off x="80630" y="131074"/>
            <a:ext cx="5950893" cy="4353003"/>
          </a:xfrm>
          <a:prstGeom prst="flowChartProcess">
            <a:avLst/>
          </a:prstGeom>
          <a:blipFill>
            <a:blip r:embed="rId2"/>
            <a:srcRect/>
            <a:stretch>
              <a:fillRect l="-39846" t="-25360" r="-3654" b="-5152"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流程图: 过程 3"/>
          <p:cNvSpPr/>
          <p:nvPr>
            <p:custDataLst>
              <p:tags r:id="rId3"/>
            </p:custDataLst>
          </p:nvPr>
        </p:nvSpPr>
        <p:spPr>
          <a:xfrm>
            <a:off x="6093402" y="122450"/>
            <a:ext cx="6005288" cy="4370419"/>
          </a:xfrm>
          <a:prstGeom prst="flowChartProcess">
            <a:avLst/>
          </a:prstGeom>
          <a:blipFill>
            <a:blip r:embed="rId4"/>
            <a:srcRect/>
            <a:stretch>
              <a:fillRect l="-825" t="-1434" r="-43183" b="-29382"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4076065" y="5028565"/>
            <a:ext cx="5017770" cy="71882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Arial" panose="020B0604020202090204" pitchFamily="34" charset="0"/>
                <a:sym typeface="+mn-ea"/>
              </a:rPr>
              <a:t>Click to add text information</a:t>
            </a:r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  <a:cs typeface="Arial" panose="020B0604020202090204" pitchFamily="34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2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8043" y="0"/>
            <a:ext cx="122080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0" name="MH_Picture_2"/>
          <p:cNvSpPr/>
          <p:nvPr>
            <p:custDataLst>
              <p:tags r:id="rId1"/>
            </p:custDataLst>
          </p:nvPr>
        </p:nvSpPr>
        <p:spPr>
          <a:xfrm>
            <a:off x="4485339" y="3381375"/>
            <a:ext cx="2322513" cy="18684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MH_Picture_3"/>
          <p:cNvSpPr/>
          <p:nvPr>
            <p:custDataLst>
              <p:tags r:id="rId2"/>
            </p:custDataLst>
          </p:nvPr>
        </p:nvSpPr>
        <p:spPr>
          <a:xfrm>
            <a:off x="6937375" y="3941763"/>
            <a:ext cx="3513139" cy="290671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345" r="-39345"/>
            </a:stretch>
          </a:blip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" name="MH_Picture_1"/>
          <p:cNvSpPr/>
          <p:nvPr>
            <p:custDataLst>
              <p:tags r:id="rId4"/>
            </p:custDataLst>
          </p:nvPr>
        </p:nvSpPr>
        <p:spPr>
          <a:xfrm>
            <a:off x="5703888" y="1300163"/>
            <a:ext cx="2903537" cy="233680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345" r="-39345"/>
            </a:stretch>
          </a:blipFill>
          <a:ln w="6032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06780" y="278765"/>
            <a:ext cx="5607050" cy="89852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66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Arial" panose="020B0604020202090204" pitchFamily="34" charset="0"/>
                <a:sym typeface="+mn-ea"/>
              </a:rPr>
              <a:t>Click to add text information</a:t>
            </a:r>
            <a:endParaRPr lang="zh-CN" altLang="en-US" sz="2660">
              <a:solidFill>
                <a:schemeClr val="bg1">
                  <a:lumMod val="6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38200" y="4038917"/>
            <a:ext cx="5126040" cy="160305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r>
              <a:rPr lang="zh-CN" altLang="en-US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r>
              <a:rPr lang="zh-CN" altLang="en-US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r>
              <a:rPr lang="zh-CN" altLang="en-US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r>
              <a:rPr lang="zh-CN" altLang="en-US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endParaRPr lang="zh-CN" altLang="en-US" sz="1335">
              <a:solidFill>
                <a:schemeClr val="bg1">
                  <a:lumMod val="6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0" name="MH_Picture_2"/>
          <p:cNvSpPr/>
          <p:nvPr>
            <p:custDataLst>
              <p:tags r:id="rId6"/>
            </p:custDataLst>
          </p:nvPr>
        </p:nvSpPr>
        <p:spPr>
          <a:xfrm>
            <a:off x="9146237" y="3381375"/>
            <a:ext cx="240000" cy="240000"/>
          </a:xfrm>
          <a:prstGeom prst="rect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MH_Picture_2"/>
          <p:cNvSpPr/>
          <p:nvPr>
            <p:custDataLst>
              <p:tags r:id="rId7"/>
            </p:custDataLst>
          </p:nvPr>
        </p:nvSpPr>
        <p:spPr>
          <a:xfrm>
            <a:off x="623237" y="691977"/>
            <a:ext cx="240000" cy="240000"/>
          </a:xfrm>
          <a:prstGeom prst="rect">
            <a:avLst/>
          </a:prstGeom>
          <a:solidFill>
            <a:schemeClr val="accent1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9" grpId="0" animBg="1"/>
      <p:bldP spid="8" grpId="0"/>
      <p:bldP spid="9" grpId="0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7093" y="0"/>
            <a:ext cx="122080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9460" name="Rectangle 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66690" y="421350"/>
            <a:ext cx="1634120" cy="1636238"/>
          </a:xfrm>
          <a:prstGeom prst="rect">
            <a:avLst/>
          </a:prstGeom>
          <a:solidFill>
            <a:schemeClr val="accent4">
              <a:lumMod val="40000"/>
              <a:lumOff val="60000"/>
              <a:alpha val="54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170" tIns="46990" rIns="90170" bIns="46990" anchor="ctr"/>
          <a:lstStyle>
            <a:lvl1pPr>
              <a:defRPr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>
                <a:solidFill>
                  <a:schemeClr val="tx1"/>
                </a:solidFill>
                <a:latin typeface="Arial" panose="020B0604020202090204" pitchFamily="34" charset="0"/>
                <a:ea typeface="黑体" panose="02010609060101010101" pitchFamily="49" charset="-122"/>
              </a:defRPr>
            </a:lvl9pPr>
          </a:lstStyle>
          <a:p>
            <a:pPr algn="ctr" eaLnBrk="1" hangingPunct="1"/>
            <a:endParaRPr lang="zh-CN" altLang="en-US" sz="4400">
              <a:solidFill>
                <a:srgbClr val="F7F6F2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t="8638" r="15739" b="22066"/>
          <a:stretch>
            <a:fillRect/>
          </a:stretch>
        </p:blipFill>
        <p:spPr bwMode="auto">
          <a:xfrm>
            <a:off x="2800576" y="2055471"/>
            <a:ext cx="4340695" cy="432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2055471"/>
            <a:ext cx="3066888" cy="432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>
            <p:custDataLst>
              <p:tags r:id="rId6"/>
            </p:custDataLst>
          </p:nvPr>
        </p:nvGrpSpPr>
        <p:grpSpPr bwMode="auto">
          <a:xfrm>
            <a:off x="120973" y="188640"/>
            <a:ext cx="1006475" cy="1008063"/>
            <a:chOff x="0" y="0"/>
            <a:chExt cx="1587" cy="1586"/>
          </a:xfrm>
        </p:grpSpPr>
        <p:sp>
          <p:nvSpPr>
            <p:cNvPr id="9" name="Rectangle 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0" y="680"/>
              <a:ext cx="907" cy="90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907" y="0"/>
              <a:ext cx="680" cy="68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90204" pitchFamily="34" charset="0"/>
                <a:defRPr>
                  <a:solidFill>
                    <a:schemeClr val="tx1"/>
                  </a:solidFill>
                  <a:latin typeface="Arial" panose="020B0604020202090204" pitchFamily="34" charset="0"/>
                  <a:ea typeface="黑体" panose="02010609060101010101" pitchFamily="49" charset="-122"/>
                </a:defRPr>
              </a:lvl9pPr>
            </a:lstStyle>
            <a:p>
              <a:pPr eaLnBrk="1" hangingPunct="1"/>
              <a:endParaRPr lang="zh-CN" altLang="en-US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3194050" y="521335"/>
            <a:ext cx="7402830" cy="1121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r>
              <a:rPr lang="zh-CN" altLang="en-US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endParaRPr lang="zh-CN" altLang="en-US">
              <a:solidFill>
                <a:schemeClr val="bg1">
                  <a:lumMod val="6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流程图: 过程 9"/>
          <p:cNvSpPr/>
          <p:nvPr>
            <p:custDataLst>
              <p:tags r:id="rId1"/>
            </p:custDataLst>
          </p:nvPr>
        </p:nvSpPr>
        <p:spPr>
          <a:xfrm>
            <a:off x="3162" y="0"/>
            <a:ext cx="6119769" cy="6901312"/>
          </a:xfrm>
          <a:prstGeom prst="flowChartProcess">
            <a:avLst/>
          </a:prstGeom>
          <a:blipFill>
            <a:blip r:embed="rId2"/>
            <a:srcRect/>
            <a:stretch>
              <a:fillRect l="-61205" t="-25360" r="-59219" b="-5152"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-266754" y="3105290"/>
            <a:ext cx="3867948" cy="3334439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等腰三角形 3"/>
          <p:cNvSpPr/>
          <p:nvPr/>
        </p:nvSpPr>
        <p:spPr>
          <a:xfrm rot="16200000">
            <a:off x="2521737" y="266755"/>
            <a:ext cx="3867948" cy="3334439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947971" y="0"/>
            <a:ext cx="3319749" cy="6858000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352330" y="514530"/>
            <a:ext cx="2423711" cy="2295036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7" name="矩形 6"/>
          <p:cNvSpPr/>
          <p:nvPr/>
        </p:nvSpPr>
        <p:spPr>
          <a:xfrm rot="2820220">
            <a:off x="7420469" y="544527"/>
            <a:ext cx="2423711" cy="2295036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683301" y="3599853"/>
            <a:ext cx="184912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dirty="0">
                <a:latin typeface="ヒラギノ角ゴシック" panose="020B0300000000000000" charset="-128"/>
                <a:ea typeface="ヒラギノ角ゴシック" panose="020B0300000000000000" charset="-128"/>
                <a:cs typeface="Axure Handwriting" panose="020B0402020200020204" charset="0"/>
              </a:rPr>
              <a:t>Thanks</a:t>
            </a:r>
            <a:endParaRPr lang="en-US" altLang="zh-CN" sz="4000" dirty="0">
              <a:latin typeface="ヒラギノ角ゴシック" panose="020B0300000000000000" charset="-128"/>
              <a:ea typeface="ヒラギノ角ゴシック" panose="020B0300000000000000" charset="-128"/>
              <a:cs typeface="Axure Handwriting" panose="020B040202020002020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077552" y="4430294"/>
            <a:ext cx="320532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200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200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r>
              <a:rPr lang="zh-CN" altLang="en-US" sz="1200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200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airplan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流程图: 过程 9"/>
          <p:cNvSpPr/>
          <p:nvPr>
            <p:custDataLst>
              <p:tags r:id="rId1"/>
            </p:custDataLst>
          </p:nvPr>
        </p:nvSpPr>
        <p:spPr>
          <a:xfrm>
            <a:off x="3162" y="0"/>
            <a:ext cx="6119769" cy="6901312"/>
          </a:xfrm>
          <a:prstGeom prst="flowChartProcess">
            <a:avLst/>
          </a:prstGeom>
          <a:blipFill>
            <a:blip r:embed="rId2"/>
            <a:srcRect/>
            <a:stretch>
              <a:fillRect l="-61205" t="-25360" r="-59219" b="-5152"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-266754" y="3105290"/>
            <a:ext cx="3867948" cy="3334439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等腰三角形 3"/>
          <p:cNvSpPr/>
          <p:nvPr/>
        </p:nvSpPr>
        <p:spPr>
          <a:xfrm rot="16200000">
            <a:off x="2521737" y="266755"/>
            <a:ext cx="3867948" cy="3334439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711950" y="3474720"/>
            <a:ext cx="4474210" cy="738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Arial" panose="020B0604020202090204" pitchFamily="34" charset="0"/>
                <a:sym typeface="+mn-ea"/>
              </a:rPr>
              <a:t>Add your title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  <a:cs typeface="Arial" panose="020B0604020202090204" pitchFamily="34" charset="0"/>
              <a:sym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8332395" y="1651548"/>
            <a:ext cx="1233428" cy="1233428"/>
            <a:chOff x="3613705" y="2612219"/>
            <a:chExt cx="1495676" cy="1495676"/>
          </a:xfrm>
        </p:grpSpPr>
        <p:sp>
          <p:nvSpPr>
            <p:cNvPr id="35" name="矩形 34"/>
            <p:cNvSpPr/>
            <p:nvPr/>
          </p:nvSpPr>
          <p:spPr>
            <a:xfrm rot="18900000">
              <a:off x="3613705" y="2612219"/>
              <a:ext cx="1495676" cy="1495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36" name="MH_Others_1"/>
            <p:cNvSpPr txBox="1"/>
            <p:nvPr>
              <p:custDataLst>
                <p:tags r:id="rId3"/>
              </p:custDataLst>
            </p:nvPr>
          </p:nvSpPr>
          <p:spPr>
            <a:xfrm>
              <a:off x="3734451" y="2832954"/>
              <a:ext cx="1258866" cy="1007525"/>
            </a:xfrm>
            <a:prstGeom prst="rect">
              <a:avLst/>
            </a:prstGeom>
            <a:noFill/>
          </p:spPr>
          <p:txBody>
            <a:bodyPr vert="horz" wrap="square" lIns="0" tIns="0" rIns="0" bIns="0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5400" b="1" noProof="1">
                  <a:solidFill>
                    <a:schemeClr val="bg1"/>
                  </a:solidFill>
                  <a:latin typeface="ヒラギノ角ゴシック" panose="020B0300000000000000" charset="-128"/>
                  <a:ea typeface="ヒラギノ角ゴシック" panose="020B0300000000000000" charset="-128"/>
                  <a:sym typeface="Arial" panose="020B0604020202090204" pitchFamily="34" charset="0"/>
                </a:rPr>
                <a:t>01</a:t>
              </a:r>
              <a:endParaRPr lang="en-US" altLang="zh-CN" sz="5400" b="1" noProof="1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7093" y="0"/>
            <a:ext cx="122080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5" name="MH_Other_3"/>
          <p:cNvSpPr/>
          <p:nvPr>
            <p:custDataLst>
              <p:tags r:id="rId1"/>
            </p:custDataLst>
          </p:nvPr>
        </p:nvSpPr>
        <p:spPr>
          <a:xfrm>
            <a:off x="3829667" y="584056"/>
            <a:ext cx="3645048" cy="50196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6" name="MH_Picture_1"/>
          <p:cNvSpPr/>
          <p:nvPr>
            <p:custDataLst>
              <p:tags r:id="rId2"/>
            </p:custDataLst>
          </p:nvPr>
        </p:nvSpPr>
        <p:spPr>
          <a:xfrm>
            <a:off x="1019176" y="1629299"/>
            <a:ext cx="2485259" cy="244230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3704" r="-23704"/>
            </a:stretch>
          </a:blip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7" name="MH_Picture_3"/>
          <p:cNvSpPr/>
          <p:nvPr>
            <p:custDataLst>
              <p:tags r:id="rId4"/>
            </p:custDataLst>
          </p:nvPr>
        </p:nvSpPr>
        <p:spPr>
          <a:xfrm>
            <a:off x="7818353" y="1124063"/>
            <a:ext cx="3510047" cy="4185056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345" r="-39345"/>
            </a:stretch>
          </a:blip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2" name="MH_Picture_2"/>
          <p:cNvSpPr/>
          <p:nvPr>
            <p:custDataLst>
              <p:tags r:id="rId6"/>
            </p:custDataLst>
          </p:nvPr>
        </p:nvSpPr>
        <p:spPr>
          <a:xfrm>
            <a:off x="3518057" y="3957056"/>
            <a:ext cx="3287089" cy="2442304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725" r="-5725"/>
            </a:stretch>
          </a:blip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16252" y="918897"/>
            <a:ext cx="2872253" cy="8984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335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335" dirty="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endParaRPr lang="en-US" altLang="zh-CN" sz="1335" dirty="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188947" y="2146853"/>
            <a:ext cx="2872253" cy="89847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CN" sz="4800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TRAVEL</a:t>
            </a:r>
            <a:endParaRPr lang="en-US" altLang="zh-CN" sz="4800">
              <a:solidFill>
                <a:schemeClr val="bg1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138147" y="2197653"/>
            <a:ext cx="20594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5001747" y="3216591"/>
            <a:ext cx="205945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12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8043" y="0"/>
            <a:ext cx="122080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414659" y="576947"/>
            <a:ext cx="1799767" cy="179976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3947889" y="754747"/>
            <a:ext cx="5341253" cy="5341253"/>
          </a:xfrm>
          <a:prstGeom prst="ellipse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2289" r="-22289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2" name="任意多边形: 形状 11"/>
          <p:cNvSpPr/>
          <p:nvPr/>
        </p:nvSpPr>
        <p:spPr>
          <a:xfrm>
            <a:off x="1993832" y="-19351"/>
            <a:ext cx="2887276" cy="1255484"/>
          </a:xfrm>
          <a:custGeom>
            <a:avLst/>
            <a:gdLst>
              <a:gd name="connsiteX0" fmla="*/ 0 w 2165457"/>
              <a:gd name="connsiteY0" fmla="*/ 0 h 941613"/>
              <a:gd name="connsiteX1" fmla="*/ 2165457 w 2165457"/>
              <a:gd name="connsiteY1" fmla="*/ 0 h 941613"/>
              <a:gd name="connsiteX2" fmla="*/ 2158959 w 2165457"/>
              <a:gd name="connsiteY2" fmla="*/ 64460 h 941613"/>
              <a:gd name="connsiteX3" fmla="*/ 1082728 w 2165457"/>
              <a:gd name="connsiteY3" fmla="*/ 941613 h 941613"/>
              <a:gd name="connsiteX4" fmla="*/ 6498 w 2165457"/>
              <a:gd name="connsiteY4" fmla="*/ 64460 h 94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5457" h="941613">
                <a:moveTo>
                  <a:pt x="0" y="0"/>
                </a:moveTo>
                <a:lnTo>
                  <a:pt x="2165457" y="0"/>
                </a:lnTo>
                <a:lnTo>
                  <a:pt x="2158959" y="64460"/>
                </a:lnTo>
                <a:cubicBezTo>
                  <a:pt x="2056523" y="565050"/>
                  <a:pt x="1613601" y="941613"/>
                  <a:pt x="1082728" y="941613"/>
                </a:cubicBezTo>
                <a:cubicBezTo>
                  <a:pt x="551855" y="941613"/>
                  <a:pt x="108933" y="565050"/>
                  <a:pt x="6498" y="64460"/>
                </a:cubicBez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267" b="-82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783783" y="2842377"/>
            <a:ext cx="2162624" cy="2162624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34" r="-267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8686799" y="5310415"/>
            <a:ext cx="1914069" cy="1547585"/>
          </a:xfrm>
          <a:custGeom>
            <a:avLst/>
            <a:gdLst>
              <a:gd name="connsiteX0" fmla="*/ 717776 w 1435552"/>
              <a:gd name="connsiteY0" fmla="*/ 0 h 1160689"/>
              <a:gd name="connsiteX1" fmla="*/ 1435552 w 1435552"/>
              <a:gd name="connsiteY1" fmla="*/ 717776 h 1160689"/>
              <a:gd name="connsiteX2" fmla="*/ 1312967 w 1435552"/>
              <a:gd name="connsiteY2" fmla="*/ 1119092 h 1160689"/>
              <a:gd name="connsiteX3" fmla="*/ 1278646 w 1435552"/>
              <a:gd name="connsiteY3" fmla="*/ 1160689 h 1160689"/>
              <a:gd name="connsiteX4" fmla="*/ 156906 w 1435552"/>
              <a:gd name="connsiteY4" fmla="*/ 1160689 h 1160689"/>
              <a:gd name="connsiteX5" fmla="*/ 122585 w 1435552"/>
              <a:gd name="connsiteY5" fmla="*/ 1119092 h 1160689"/>
              <a:gd name="connsiteX6" fmla="*/ 0 w 1435552"/>
              <a:gd name="connsiteY6" fmla="*/ 717776 h 1160689"/>
              <a:gd name="connsiteX7" fmla="*/ 717776 w 1435552"/>
              <a:gd name="connsiteY7" fmla="*/ 0 h 1160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552" h="1160689">
                <a:moveTo>
                  <a:pt x="717776" y="0"/>
                </a:moveTo>
                <a:cubicBezTo>
                  <a:pt x="1114193" y="0"/>
                  <a:pt x="1435552" y="321359"/>
                  <a:pt x="1435552" y="717776"/>
                </a:cubicBezTo>
                <a:cubicBezTo>
                  <a:pt x="1435552" y="866433"/>
                  <a:pt x="1390361" y="1004534"/>
                  <a:pt x="1312967" y="1119092"/>
                </a:cubicBezTo>
                <a:lnTo>
                  <a:pt x="1278646" y="1160689"/>
                </a:lnTo>
                <a:lnTo>
                  <a:pt x="156906" y="1160689"/>
                </a:lnTo>
                <a:lnTo>
                  <a:pt x="122585" y="1119092"/>
                </a:lnTo>
                <a:cubicBezTo>
                  <a:pt x="45191" y="1004534"/>
                  <a:pt x="0" y="866433"/>
                  <a:pt x="0" y="717776"/>
                </a:cubicBezTo>
                <a:cubicBezTo>
                  <a:pt x="0" y="321359"/>
                  <a:pt x="321359" y="0"/>
                  <a:pt x="717776" y="0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640" r="-106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51223" y="5468653"/>
            <a:ext cx="3836076" cy="8051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400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12" grpId="0" animBg="1"/>
      <p:bldP spid="7" grpId="0" animBg="1"/>
      <p:bldP spid="11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8043" y="0"/>
            <a:ext cx="122080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8" name="六边形 17"/>
          <p:cNvSpPr/>
          <p:nvPr>
            <p:custDataLst>
              <p:tags r:id="rId1"/>
            </p:custDataLst>
          </p:nvPr>
        </p:nvSpPr>
        <p:spPr>
          <a:xfrm>
            <a:off x="9007274" y="74109"/>
            <a:ext cx="2370811" cy="2043802"/>
          </a:xfrm>
          <a:prstGeom prst="hexagon">
            <a:avLst/>
          </a:prstGeom>
          <a:solidFill>
            <a:schemeClr val="accent4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21" name="六边形 20"/>
          <p:cNvSpPr/>
          <p:nvPr>
            <p:custDataLst>
              <p:tags r:id="rId2"/>
            </p:custDataLst>
          </p:nvPr>
        </p:nvSpPr>
        <p:spPr>
          <a:xfrm>
            <a:off x="8929515" y="4692762"/>
            <a:ext cx="2448570" cy="2110836"/>
          </a:xfrm>
          <a:prstGeom prst="hexagon">
            <a:avLst/>
          </a:prstGeom>
          <a:solidFill>
            <a:schemeClr val="accent4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8" name="六边形 7"/>
          <p:cNvSpPr/>
          <p:nvPr>
            <p:custDataLst>
              <p:tags r:id="rId3"/>
            </p:custDataLst>
          </p:nvPr>
        </p:nvSpPr>
        <p:spPr>
          <a:xfrm>
            <a:off x="6446793" y="804104"/>
            <a:ext cx="2907072" cy="2506097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731" t="-24348" r="-10415" b="-28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9" name="六边形 8"/>
          <p:cNvSpPr/>
          <p:nvPr>
            <p:custDataLst>
              <p:tags r:id="rId5"/>
            </p:custDataLst>
          </p:nvPr>
        </p:nvSpPr>
        <p:spPr>
          <a:xfrm>
            <a:off x="8765368" y="2243587"/>
            <a:ext cx="2752705" cy="2373021"/>
          </a:xfrm>
          <a:prstGeom prst="hexagon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0" name="六边形 9"/>
          <p:cNvSpPr/>
          <p:nvPr>
            <p:custDataLst>
              <p:tags r:id="rId7"/>
            </p:custDataLst>
          </p:nvPr>
        </p:nvSpPr>
        <p:spPr>
          <a:xfrm>
            <a:off x="6357964" y="3489401"/>
            <a:ext cx="2924883" cy="2521451"/>
          </a:xfrm>
          <a:prstGeom prst="hexagon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2" name="六边形 11"/>
          <p:cNvSpPr/>
          <p:nvPr>
            <p:custDataLst>
              <p:tags r:id="rId9"/>
            </p:custDataLst>
          </p:nvPr>
        </p:nvSpPr>
        <p:spPr>
          <a:xfrm>
            <a:off x="4021575" y="2095157"/>
            <a:ext cx="2924883" cy="2521451"/>
          </a:xfrm>
          <a:prstGeom prst="hexagon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" name="矩形: 圆角 24"/>
          <p:cNvSpPr/>
          <p:nvPr/>
        </p:nvSpPr>
        <p:spPr>
          <a:xfrm>
            <a:off x="838835" y="5226685"/>
            <a:ext cx="4984115" cy="71882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  <a:cs typeface="Arial" panose="020B0604020202090204" pitchFamily="34" charset="0"/>
              </a:rPr>
              <a:t>Click to add text information</a:t>
            </a:r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  <a:cs typeface="Arial" panose="020B060402020209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22213" y="781083"/>
            <a:ext cx="3836076" cy="8051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400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r>
              <a:rPr lang="zh-CN" altLang="en-US" sz="1400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400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endParaRPr lang="en-US" altLang="zh-CN" sz="1400" dirty="0">
              <a:solidFill>
                <a:srgbClr val="434343"/>
              </a:solidFill>
              <a:latin typeface="ヒラギノ角ゴシック" panose="020B0300000000000000" charset="-128"/>
              <a:ea typeface="ヒラギノ角ゴシック" panose="020B0300000000000000" charset="-128"/>
              <a:sym typeface="+mn-ea"/>
            </a:endParaRPr>
          </a:p>
        </p:txBody>
      </p:sp>
      <p:sp>
        <p:nvSpPr>
          <p:cNvPr id="14" name="六边形 13"/>
          <p:cNvSpPr/>
          <p:nvPr>
            <p:custDataLst>
              <p:tags r:id="rId11"/>
            </p:custDataLst>
          </p:nvPr>
        </p:nvSpPr>
        <p:spPr>
          <a:xfrm>
            <a:off x="8996479" y="128719"/>
            <a:ext cx="2370811" cy="2043802"/>
          </a:xfrm>
          <a:prstGeom prst="hexagon">
            <a:avLst/>
          </a:prstGeom>
          <a:solidFill>
            <a:schemeClr val="accent4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16" name="六边形 15"/>
          <p:cNvSpPr/>
          <p:nvPr>
            <p:custDataLst>
              <p:tags r:id="rId12"/>
            </p:custDataLst>
          </p:nvPr>
        </p:nvSpPr>
        <p:spPr>
          <a:xfrm>
            <a:off x="8918720" y="4747372"/>
            <a:ext cx="2448570" cy="2110836"/>
          </a:xfrm>
          <a:prstGeom prst="hexagon">
            <a:avLst/>
          </a:prstGeom>
          <a:solidFill>
            <a:schemeClr val="accent4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3" grpId="0" bldLvl="0" animBg="1"/>
      <p:bldP spid="5" grpId="0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7093" y="0"/>
            <a:ext cx="122080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" name="流程图: 过程 2"/>
          <p:cNvSpPr/>
          <p:nvPr>
            <p:custDataLst>
              <p:tags r:id="rId1"/>
            </p:custDataLst>
          </p:nvPr>
        </p:nvSpPr>
        <p:spPr>
          <a:xfrm>
            <a:off x="366395" y="2092325"/>
            <a:ext cx="5702935" cy="4163060"/>
          </a:xfrm>
          <a:prstGeom prst="flowChartProcess">
            <a:avLst/>
          </a:prstGeom>
          <a:blipFill>
            <a:blip r:embed="rId2"/>
            <a:srcRect/>
            <a:stretch>
              <a:fillRect l="-39846" t="-25360" r="-3654" b="-5152"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流程图: 过程 3"/>
          <p:cNvSpPr/>
          <p:nvPr>
            <p:custDataLst>
              <p:tags r:id="rId3"/>
            </p:custDataLst>
          </p:nvPr>
        </p:nvSpPr>
        <p:spPr>
          <a:xfrm>
            <a:off x="6190615" y="2085340"/>
            <a:ext cx="5755640" cy="4179570"/>
          </a:xfrm>
          <a:prstGeom prst="flowChartProcess">
            <a:avLst/>
          </a:prstGeom>
          <a:blipFill>
            <a:blip r:embed="rId4"/>
            <a:srcRect/>
            <a:stretch>
              <a:fillRect l="-825" t="-1434" r="-43183" b="-29382"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90010" y="897255"/>
            <a:ext cx="4907280" cy="8051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600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r>
              <a:rPr lang="zh-CN" altLang="en-US" sz="1600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流程图: 过程 9"/>
          <p:cNvSpPr/>
          <p:nvPr>
            <p:custDataLst>
              <p:tags r:id="rId1"/>
            </p:custDataLst>
          </p:nvPr>
        </p:nvSpPr>
        <p:spPr>
          <a:xfrm>
            <a:off x="3162" y="0"/>
            <a:ext cx="6119769" cy="6901312"/>
          </a:xfrm>
          <a:prstGeom prst="flowChartProcess">
            <a:avLst/>
          </a:prstGeom>
          <a:blipFill>
            <a:blip r:embed="rId2"/>
            <a:srcRect/>
            <a:stretch>
              <a:fillRect l="-61205" t="-25360" r="-59219" b="-5152"/>
            </a:stretch>
          </a:blip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rgbClr val="FFFFFF"/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-266754" y="3105290"/>
            <a:ext cx="3867948" cy="3334439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4" name="等腰三角形 3"/>
          <p:cNvSpPr/>
          <p:nvPr/>
        </p:nvSpPr>
        <p:spPr>
          <a:xfrm rot="16200000">
            <a:off x="2521737" y="266755"/>
            <a:ext cx="3867948" cy="3334439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8332395" y="1651548"/>
            <a:ext cx="1233428" cy="1233428"/>
            <a:chOff x="3613705" y="2612219"/>
            <a:chExt cx="1495676" cy="1495676"/>
          </a:xfrm>
        </p:grpSpPr>
        <p:sp>
          <p:nvSpPr>
            <p:cNvPr id="35" name="矩形 34"/>
            <p:cNvSpPr/>
            <p:nvPr/>
          </p:nvSpPr>
          <p:spPr>
            <a:xfrm rot="18900000">
              <a:off x="3613705" y="2612219"/>
              <a:ext cx="1495676" cy="14956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latin typeface="ヒラギノ角ゴシック" panose="020B0300000000000000" charset="-128"/>
                <a:ea typeface="ヒラギノ角ゴシック" panose="020B0300000000000000" charset="-128"/>
              </a:endParaRPr>
            </a:p>
          </p:txBody>
        </p:sp>
        <p:sp>
          <p:nvSpPr>
            <p:cNvPr id="36" name="MH_Others_1"/>
            <p:cNvSpPr txBox="1"/>
            <p:nvPr>
              <p:custDataLst>
                <p:tags r:id="rId3"/>
              </p:custDataLst>
            </p:nvPr>
          </p:nvSpPr>
          <p:spPr>
            <a:xfrm>
              <a:off x="3734451" y="2832954"/>
              <a:ext cx="1258866" cy="1007525"/>
            </a:xfrm>
            <a:prstGeom prst="rect">
              <a:avLst/>
            </a:prstGeom>
            <a:noFill/>
          </p:spPr>
          <p:txBody>
            <a:bodyPr vert="horz" wrap="square" lIns="0" tIns="0" rIns="0" bIns="0" anchor="ctr"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5400" b="1" noProof="1">
                  <a:solidFill>
                    <a:schemeClr val="bg1"/>
                  </a:solidFill>
                  <a:latin typeface="ヒラギノ角ゴシック" panose="020B0300000000000000" charset="-128"/>
                  <a:ea typeface="ヒラギノ角ゴシック" panose="020B0300000000000000" charset="-128"/>
                  <a:sym typeface="Arial" panose="020B0604020202090204" pitchFamily="34" charset="0"/>
                </a:rPr>
                <a:t>02</a:t>
              </a:r>
              <a:endParaRPr lang="en-US" altLang="zh-CN" sz="5400" b="1" noProof="1">
                <a:solidFill>
                  <a:schemeClr val="bg1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Arial" panose="020B0604020202090204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714490" y="3474720"/>
            <a:ext cx="4474210" cy="738505"/>
          </a:xfrm>
          <a:prstGeom prst="rect">
            <a:avLst/>
          </a:prstGeom>
        </p:spPr>
        <p:txBody>
          <a:bodyPr wrap="square" lIns="0" tIns="0" rIns="0" bIns="0">
            <a:spAutoFit/>
          </a:bodyPr>
          <a:p>
            <a:pPr algn="ctr"/>
            <a:r>
              <a:rPr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ヒラギノ角ゴシック" panose="020B0300000000000000" charset="-128"/>
                <a:ea typeface="ヒラギノ角ゴシック" panose="020B0300000000000000" charset="-128"/>
              </a:rPr>
              <a:t>Add your text</a:t>
            </a:r>
            <a:endParaRPr lang="en-US" altLang="zh-CN" sz="4800" b="1" dirty="0">
              <a:solidFill>
                <a:schemeClr val="tx1">
                  <a:lumMod val="75000"/>
                  <a:lumOff val="2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8043" y="0"/>
            <a:ext cx="1220808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45200" y="0"/>
            <a:ext cx="5486400" cy="6858000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8519" r="-3148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35000" y="2543810"/>
            <a:ext cx="4927600" cy="37807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r>
              <a:rPr lang="zh-CN" altLang="en-US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r>
              <a:rPr lang="zh-CN" altLang="en-US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r>
              <a:rPr lang="zh-CN" altLang="en-US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r>
              <a:rPr lang="zh-CN" altLang="en-US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r>
              <a:rPr lang="zh-CN" altLang="en-US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r>
              <a:rPr lang="zh-CN" altLang="en-US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r>
              <a:rPr lang="zh-CN" altLang="en-US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Click here to add content of the text，and briefly explain your point of view</a:t>
            </a:r>
            <a:r>
              <a:rPr lang="en-US" altLang="zh-CN" sz="1335" dirty="0">
                <a:solidFill>
                  <a:srgbClr val="434343"/>
                </a:solidFill>
                <a:latin typeface="ヒラギノ角ゴシック" panose="020B0300000000000000" charset="-128"/>
                <a:ea typeface="ヒラギノ角ゴシック" panose="020B0300000000000000" charset="-128"/>
                <a:sym typeface="+mn-ea"/>
              </a:rPr>
              <a:t>. </a:t>
            </a:r>
            <a:endParaRPr sz="1335">
              <a:solidFill>
                <a:schemeClr val="bg1">
                  <a:lumMod val="65000"/>
                </a:schemeClr>
              </a:solidFill>
              <a:latin typeface="ヒラギノ角ゴシック" panose="020B0300000000000000" charset="-128"/>
              <a:ea typeface="ヒラギノ角ゴシック" panose="020B030000000000000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tags/tag1.xml><?xml version="1.0" encoding="utf-8"?>
<p:tagLst xmlns:p="http://schemas.openxmlformats.org/presentationml/2006/main">
  <p:tag name="KSO_WM_TEMPLATE_CATEGORY" val="diagram"/>
  <p:tag name="KSO_WM_TEMPLATE_INDEX" val="169050"/>
  <p:tag name="KSO_WM_UNIT_TYPE" val="d"/>
  <p:tag name="KSO_WM_UNIT_INDEX" val="1"/>
  <p:tag name="KSO_WM_UNIT_ID" val="256*d*1"/>
  <p:tag name="KSO_WM_UNIT_CLEAR" val="0"/>
  <p:tag name="KSO_WM_UNIT_LAYERLEVEL" val="1"/>
  <p:tag name="KSO_WM_UNIT_VALUE" val="1208*1652"/>
  <p:tag name="KSO_WM_UNIT_HIGHLIGHT" val="0"/>
  <p:tag name="KSO_WM_UNIT_COMPATIBLE" val="0"/>
  <p:tag name="KSO_WM_BEAUTIFY_FLAG" val="#wm#"/>
  <p:tag name="KSO_WM_TAG_VERSION" val="1.0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0*i*0"/>
  <p:tag name="KSO_WM_TEMPLATE_CATEGORY" val="diagram"/>
  <p:tag name="KSO_WM_TEMPLATE_INDEX" val="169319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0*i*1"/>
  <p:tag name="KSO_WM_TEMPLATE_CATEGORY" val="diagram"/>
  <p:tag name="KSO_WM_TEMPLATE_INDEX" val="169319"/>
</p:tagLst>
</file>

<file path=ppt/tags/tag12.xml><?xml version="1.0" encoding="utf-8"?>
<p:tagLst xmlns:p="http://schemas.openxmlformats.org/presentationml/2006/main">
  <p:tag name="KSO_WM_TEMPLATE_CATEGORY" val="diagram"/>
  <p:tag name="KSO_WM_TEMPLATE_INDEX" val="169319"/>
  <p:tag name="KSO_WM_UNIT_TYPE" val="d"/>
  <p:tag name="KSO_WM_UNIT_INDEX" val="2"/>
  <p:tag name="KSO_WM_UNIT_ID" val="256*d*2"/>
  <p:tag name="KSO_WM_UNIT_CLEAR" val="0"/>
  <p:tag name="KSO_WM_UNIT_LAYERLEVEL" val="1"/>
  <p:tag name="KSO_WM_UNIT_VALUE" val="696*807"/>
  <p:tag name="KSO_WM_UNIT_HIGHLIGHT" val="0"/>
  <p:tag name="KSO_WM_UNIT_COMPATIBLE" val="0"/>
  <p:tag name="KSO_WM_BEAUTIFY_FLAG" val="#wm#"/>
  <p:tag name="KSO_WM_TAG_VERSION" val="1.0"/>
</p:tagLst>
</file>

<file path=ppt/tags/tag13.xml><?xml version="1.0" encoding="utf-8"?>
<p:tagLst xmlns:p="http://schemas.openxmlformats.org/presentationml/2006/main">
  <p:tag name="KSO_WM_TEMPLATE_CATEGORY" val="diagram"/>
  <p:tag name="KSO_WM_TEMPLATE_INDEX" val="169319"/>
  <p:tag name="KSO_WM_UNIT_TYPE" val="d"/>
  <p:tag name="KSO_WM_UNIT_INDEX" val="4"/>
  <p:tag name="KSO_WM_UNIT_ID" val="256*d*4"/>
  <p:tag name="KSO_WM_UNIT_CLEAR" val="0"/>
  <p:tag name="KSO_WM_UNIT_LAYERLEVEL" val="1"/>
  <p:tag name="KSO_WM_UNIT_VALUE" val="659*764"/>
  <p:tag name="KSO_WM_UNIT_HIGHLIGHT" val="0"/>
  <p:tag name="KSO_WM_UNIT_COMPATIBLE" val="0"/>
  <p:tag name="KSO_WM_BEAUTIFY_FLAG" val="#wm#"/>
  <p:tag name="KSO_WM_TAG_VERSION" val="1.0"/>
</p:tagLst>
</file>

<file path=ppt/tags/tag14.xml><?xml version="1.0" encoding="utf-8"?>
<p:tagLst xmlns:p="http://schemas.openxmlformats.org/presentationml/2006/main">
  <p:tag name="KSO_WM_TEMPLATE_CATEGORY" val="diagram"/>
  <p:tag name="KSO_WM_TEMPLATE_INDEX" val="169319"/>
  <p:tag name="KSO_WM_UNIT_TYPE" val="d"/>
  <p:tag name="KSO_WM_UNIT_INDEX" val="3"/>
  <p:tag name="KSO_WM_UNIT_ID" val="256*d*3"/>
  <p:tag name="KSO_WM_UNIT_CLEAR" val="0"/>
  <p:tag name="KSO_WM_UNIT_LAYERLEVEL" val="1"/>
  <p:tag name="KSO_WM_UNIT_VALUE" val="700*812"/>
  <p:tag name="KSO_WM_UNIT_HIGHLIGHT" val="0"/>
  <p:tag name="KSO_WM_UNIT_COMPATIBLE" val="0"/>
  <p:tag name="KSO_WM_BEAUTIFY_FLAG" val="#wm#"/>
  <p:tag name="KSO_WM_TAG_VERSION" val="1.0"/>
</p:tagLst>
</file>

<file path=ppt/tags/tag15.xml><?xml version="1.0" encoding="utf-8"?>
<p:tagLst xmlns:p="http://schemas.openxmlformats.org/presentationml/2006/main">
  <p:tag name="KSO_WM_TEMPLATE_CATEGORY" val="diagram"/>
  <p:tag name="KSO_WM_TEMPLATE_INDEX" val="169319"/>
  <p:tag name="KSO_WM_UNIT_TYPE" val="d"/>
  <p:tag name="KSO_WM_UNIT_INDEX" val="1"/>
  <p:tag name="KSO_WM_UNIT_ID" val="256*d*1"/>
  <p:tag name="KSO_WM_UNIT_CLEAR" val="0"/>
  <p:tag name="KSO_WM_UNIT_LAYERLEVEL" val="1"/>
  <p:tag name="KSO_WM_UNIT_VALUE" val="700*812"/>
  <p:tag name="KSO_WM_UNIT_HIGHLIGHT" val="0"/>
  <p:tag name="KSO_WM_UNIT_COMPATIBLE" val="0"/>
  <p:tag name="KSO_WM_BEAUTIFY_FLAG" val="#wm#"/>
  <p:tag name="KSO_WM_TAG_VERSION" val="1.0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0*i*0"/>
  <p:tag name="KSO_WM_TEMPLATE_CATEGORY" val="diagram"/>
  <p:tag name="KSO_WM_TEMPLATE_INDEX" val="169319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0*i*1"/>
  <p:tag name="KSO_WM_TEMPLATE_CATEGORY" val="diagram"/>
  <p:tag name="KSO_WM_TEMPLATE_INDEX" val="169319"/>
</p:tagLst>
</file>

<file path=ppt/tags/tag18.xml><?xml version="1.0" encoding="utf-8"?>
<p:tagLst xmlns:p="http://schemas.openxmlformats.org/presentationml/2006/main">
  <p:tag name="KSO_WM_TEMPLATE_CATEGORY" val="diagram"/>
  <p:tag name="KSO_WM_TEMPLATE_INDEX" val="169319"/>
  <p:tag name="KSO_WM_SLIDE_ID" val="150995200"/>
  <p:tag name="KSO_WM_SLIDE_INDEX" val="1"/>
  <p:tag name="KSO_WM_SLIDE_ITEM_CNT" val="6"/>
  <p:tag name="KSO_WM_SLIDE_LAYOUT" val="a_f_d"/>
  <p:tag name="KSO_WM_SLIDE_LAYOUT_CNT" val="1_2_4"/>
  <p:tag name="KSO_WM_SLIDE_TYPE" val="text"/>
  <p:tag name="KSO_WM_BEAUTIFY_FLAG" val="#wm#"/>
  <p:tag name="KSO_WM_SLIDE_POSITION" val="116*63"/>
  <p:tag name="KSO_WM_SLIDE_SIZE" val="791*439"/>
  <p:tag name="KSO_WM_TAG_VERSION" val="1.0"/>
</p:tagLst>
</file>

<file path=ppt/tags/tag19.xml><?xml version="1.0" encoding="utf-8"?>
<p:tagLst xmlns:p="http://schemas.openxmlformats.org/presentationml/2006/main">
  <p:tag name="KSO_WM_TEMPLATE_CATEGORY" val="diagram"/>
  <p:tag name="KSO_WM_TEMPLATE_INDEX" val="169050"/>
  <p:tag name="KSO_WM_UNIT_TYPE" val="d"/>
  <p:tag name="KSO_WM_UNIT_INDEX" val="1"/>
  <p:tag name="KSO_WM_UNIT_ID" val="256*d*1"/>
  <p:tag name="KSO_WM_UNIT_CLEAR" val="0"/>
  <p:tag name="KSO_WM_UNIT_LAYERLEVEL" val="1"/>
  <p:tag name="KSO_WM_UNIT_VALUE" val="1208*1652"/>
  <p:tag name="KSO_WM_UNIT_HIGHLIGHT" val="0"/>
  <p:tag name="KSO_WM_UNIT_COMPATIBLE" val="0"/>
  <p:tag name="KSO_WM_BEAUTIFY_FLAG" val="#wm#"/>
  <p:tag name="KSO_WM_TAG_VERSION" val="1.0"/>
</p:tagLst>
</file>

<file path=ppt/tags/tag2.xml><?xml version="1.0" encoding="utf-8"?>
<p:tagLst xmlns:p="http://schemas.openxmlformats.org/presentationml/2006/main">
  <p:tag name="KSO_WM_TEMPLATE_CATEGORY" val="diagram"/>
  <p:tag name="KSO_WM_TEMPLATE_INDEX" val="169050"/>
  <p:tag name="KSO_WM_UNIT_TYPE" val="d"/>
  <p:tag name="KSO_WM_UNIT_INDEX" val="1"/>
  <p:tag name="KSO_WM_UNIT_ID" val="256*d*1"/>
  <p:tag name="KSO_WM_UNIT_CLEAR" val="0"/>
  <p:tag name="KSO_WM_UNIT_LAYERLEVEL" val="1"/>
  <p:tag name="KSO_WM_UNIT_VALUE" val="1208*1652"/>
  <p:tag name="KSO_WM_UNIT_HIGHLIGHT" val="0"/>
  <p:tag name="KSO_WM_UNIT_COMPATIBLE" val="0"/>
  <p:tag name="KSO_WM_BEAUTIFY_FLAG" val="#wm#"/>
  <p:tag name="KSO_WM_TAG_VERSION" val="1.0"/>
</p:tagLst>
</file>

<file path=ppt/tags/tag20.xml><?xml version="1.0" encoding="utf-8"?>
<p:tagLst xmlns:p="http://schemas.openxmlformats.org/presentationml/2006/main">
  <p:tag name="KSO_WM_TEMPLATE_CATEGORY" val="diagram"/>
  <p:tag name="KSO_WM_TEMPLATE_INDEX" val="169050"/>
  <p:tag name="KSO_WM_UNIT_TYPE" val="d"/>
  <p:tag name="KSO_WM_UNIT_INDEX" val="2"/>
  <p:tag name="KSO_WM_UNIT_ID" val="256*d*2"/>
  <p:tag name="KSO_WM_UNIT_CLEAR" val="0"/>
  <p:tag name="KSO_WM_UNIT_LAYERLEVEL" val="1"/>
  <p:tag name="KSO_WM_UNIT_VALUE" val="1213*1667"/>
  <p:tag name="KSO_WM_UNIT_HIGHLIGHT" val="0"/>
  <p:tag name="KSO_WM_UNIT_COMPATIBLE" val="0"/>
  <p:tag name="KSO_WM_BEAUTIFY_FLAG" val="#wm#"/>
  <p:tag name="KSO_WM_TAG_VERSION" val="1.0"/>
</p:tagLst>
</file>

<file path=ppt/tags/tag21.xml><?xml version="1.0" encoding="utf-8"?>
<p:tagLst xmlns:p="http://schemas.openxmlformats.org/presentationml/2006/main">
  <p:tag name="KSO_WM_TEMPLATE_CATEGORY" val="diagram"/>
  <p:tag name="KSO_WM_TEMPLATE_INDEX" val="169050"/>
  <p:tag name="KSO_WM_SLIDE_ID" val="150995200"/>
  <p:tag name="KSO_WM_SLIDE_INDEX" val="1"/>
  <p:tag name="KSO_WM_SLIDE_ITEM_CNT" val="3"/>
  <p:tag name="KSO_WM_SLIDE_LAYOUT" val="a_f_d"/>
  <p:tag name="KSO_WM_SLIDE_LAYOUT_CNT" val="1_1_2"/>
  <p:tag name="KSO_WM_SLIDE_TYPE" val="text"/>
  <p:tag name="KSO_WM_BEAUTIFY_FLAG" val="#wm#"/>
  <p:tag name="KSO_WM_SLIDE_POSITION" val="6*10"/>
  <p:tag name="KSO_WM_SLIDE_SIZE" val="947*518"/>
  <p:tag name="KSO_WM_TAG_VERSION" val="1.0"/>
</p:tagLst>
</file>

<file path=ppt/tags/tag22.xml><?xml version="1.0" encoding="utf-8"?>
<p:tagLst xmlns:p="http://schemas.openxmlformats.org/presentationml/2006/main">
  <p:tag name="KSO_WM_TEMPLATE_CATEGORY" val="diagram"/>
  <p:tag name="KSO_WM_TEMPLATE_INDEX" val="169050"/>
  <p:tag name="KSO_WM_UNIT_TYPE" val="d"/>
  <p:tag name="KSO_WM_UNIT_INDEX" val="1"/>
  <p:tag name="KSO_WM_UNIT_ID" val="256*d*1"/>
  <p:tag name="KSO_WM_UNIT_CLEAR" val="0"/>
  <p:tag name="KSO_WM_UNIT_LAYERLEVEL" val="1"/>
  <p:tag name="KSO_WM_UNIT_VALUE" val="1208*1652"/>
  <p:tag name="KSO_WM_UNIT_HIGHLIGHT" val="0"/>
  <p:tag name="KSO_WM_UNIT_COMPATIBLE" val="0"/>
  <p:tag name="KSO_WM_BEAUTIFY_FLAG" val="#wm#"/>
  <p:tag name="KSO_WM_TAG_VERSION" val="1.0"/>
</p:tagLst>
</file>

<file path=ppt/tags/tag23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24.xml><?xml version="1.0" encoding="utf-8"?>
<p:tagLst xmlns:p="http://schemas.openxmlformats.org/presentationml/2006/main">
  <p:tag name="KSO_WM_TEMPLATE_CATEGORY" val="diagram"/>
  <p:tag name="KSO_WM_TEMPLATE_INDEX" val="169002"/>
  <p:tag name="KSO_WM_UNIT_TYPE" val="d"/>
  <p:tag name="KSO_WM_UNIT_INDEX" val="1"/>
  <p:tag name="KSO_WM_UNIT_ID" val="150995200*d*1"/>
  <p:tag name="KSO_WM_UNIT_CLEAR" val="0"/>
  <p:tag name="KSO_WM_UNIT_LAYERLEVEL" val="1"/>
  <p:tag name="KSO_WM_UNIT_VALUE" val="1481*2159"/>
  <p:tag name="KSO_WM_UNIT_HIGHLIGHT" val="0"/>
  <p:tag name="KSO_WM_UNIT_COMPATIBLE" val="0"/>
  <p:tag name="KSO_WM_BEAUTIFY_FLAG" val="#wm#"/>
  <p:tag name="KSO_WM_TAG_VERSION" val="1.0"/>
</p:tagLst>
</file>

<file path=ppt/tags/tag25.xml><?xml version="1.0" encoding="utf-8"?>
<p:tagLst xmlns:p="http://schemas.openxmlformats.org/presentationml/2006/main">
  <p:tag name="KSO_WM_TEMPLATE_CATEGORY" val="diagram"/>
  <p:tag name="KSO_WM_TEMPLATE_INDEX" val="169002"/>
  <p:tag name="KSO_WM_SLIDE_ID" val="150995200"/>
  <p:tag name="KSO_WM_SLIDE_INDEX" val="1"/>
  <p:tag name="KSO_WM_SLIDE_ITEM_CNT" val="1"/>
  <p:tag name="KSO_WM_SLIDE_LAYOUT" val="a_d"/>
  <p:tag name="KSO_WM_SLIDE_LAYOUT_CNT" val="1_1"/>
  <p:tag name="KSO_WM_SLIDE_TYPE" val="text"/>
  <p:tag name="KSO_WM_BEAUTIFY_FLAG" val="#wm#"/>
  <p:tag name="KSO_WM_SLIDE_POSITION" val="163*31"/>
  <p:tag name="KSO_WM_SLIDE_SIZE" val="612*420"/>
  <p:tag name="KSO_WM_TAG_VERSION" val="1.0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0*i*0"/>
  <p:tag name="KSO_WM_TEMPLATE_CATEGORY" val="diagram"/>
  <p:tag name="KSO_WM_TEMPLATE_INDEX" val="169342"/>
</p:tagLst>
</file>

<file path=ppt/tags/tag27.xml><?xml version="1.0" encoding="utf-8"?>
<p:tagLst xmlns:p="http://schemas.openxmlformats.org/presentationml/2006/main">
  <p:tag name="KSO_WM_TEMPLATE_CATEGORY" val="diagram"/>
  <p:tag name="KSO_WM_TEMPLATE_INDEX" val="169342"/>
  <p:tag name="KSO_WM_UNIT_TYPE" val="d"/>
  <p:tag name="KSO_WM_UNIT_INDEX" val="1"/>
  <p:tag name="KSO_WM_UNIT_ID" val="256*d*1"/>
  <p:tag name="KSO_WM_UNIT_CLEAR" val="0"/>
  <p:tag name="KSO_WM_UNIT_LAYERLEVEL" val="1"/>
  <p:tag name="KSO_WM_UNIT_VALUE" val="937*591"/>
  <p:tag name="KSO_WM_UNIT_HIGHLIGHT" val="0"/>
  <p:tag name="KSO_WM_UNIT_COMPATIBLE" val="0"/>
  <p:tag name="KSO_WM_BEAUTIFY_FLAG" val="#wm#"/>
  <p:tag name="KSO_WM_TAG_VERSION" val="1.0"/>
</p:tagLst>
</file>

<file path=ppt/tags/tag28.xml><?xml version="1.0" encoding="utf-8"?>
<p:tagLst xmlns:p="http://schemas.openxmlformats.org/presentationml/2006/main">
  <p:tag name="KSO_WM_TEMPLATE_CATEGORY" val="diagram"/>
  <p:tag name="KSO_WM_TEMPLATE_INDEX" val="169342"/>
  <p:tag name="KSO_WM_UNIT_TYPE" val="d"/>
  <p:tag name="KSO_WM_UNIT_INDEX" val="2"/>
  <p:tag name="KSO_WM_UNIT_ID" val="256*d*2"/>
  <p:tag name="KSO_WM_UNIT_CLEAR" val="0"/>
  <p:tag name="KSO_WM_UNIT_LAYERLEVEL" val="1"/>
  <p:tag name="KSO_WM_UNIT_VALUE" val="928*596"/>
  <p:tag name="KSO_WM_UNIT_HIGHLIGHT" val="0"/>
  <p:tag name="KSO_WM_UNIT_COMPATIBLE" val="0"/>
  <p:tag name="KSO_WM_BEAUTIFY_FLAG" val="#wm#"/>
  <p:tag name="KSO_WM_TAG_VERSION" val="1.0"/>
</p:tagLst>
</file>

<file path=ppt/tags/tag29.xml><?xml version="1.0" encoding="utf-8"?>
<p:tagLst xmlns:p="http://schemas.openxmlformats.org/presentationml/2006/main">
  <p:tag name="KSO_WM_TEMPLATE_CATEGORY" val="diagram"/>
  <p:tag name="KSO_WM_TEMPLATE_INDEX" val="169342"/>
  <p:tag name="KSO_WM_UNIT_TYPE" val="d"/>
  <p:tag name="KSO_WM_UNIT_INDEX" val="3"/>
  <p:tag name="KSO_WM_UNIT_ID" val="256*d*3"/>
  <p:tag name="KSO_WM_UNIT_CLEAR" val="0"/>
  <p:tag name="KSO_WM_UNIT_LAYERLEVEL" val="1"/>
  <p:tag name="KSO_WM_UNIT_VALUE" val="941*587"/>
  <p:tag name="KSO_WM_UNIT_HIGHLIGHT" val="0"/>
  <p:tag name="KSO_WM_UNIT_COMPATIBLE" val="0"/>
  <p:tag name="KSO_WM_BEAUTIFY_FLAG" val="#wm#"/>
  <p:tag name="KSO_WM_TAG_VERSION" val="1.0"/>
</p:tagLst>
</file>

<file path=ppt/tags/tag3.xml><?xml version="1.0" encoding="utf-8"?>
<p:tagLst xmlns:p="http://schemas.openxmlformats.org/presentationml/2006/main">
  <p:tag name="KSO_WM_TEMPLATE_CATEGORY" val="diagram"/>
  <p:tag name="KSO_WM_TEMPLATE_INDEX" val="169050"/>
  <p:tag name="KSO_WM_UNIT_TYPE" val="d"/>
  <p:tag name="KSO_WM_UNIT_INDEX" val="1"/>
  <p:tag name="KSO_WM_UNIT_ID" val="256*d*1"/>
  <p:tag name="KSO_WM_UNIT_CLEAR" val="0"/>
  <p:tag name="KSO_WM_UNIT_LAYERLEVEL" val="1"/>
  <p:tag name="KSO_WM_UNIT_VALUE" val="1208*1652"/>
  <p:tag name="KSO_WM_UNIT_HIGHLIGHT" val="0"/>
  <p:tag name="KSO_WM_UNIT_COMPATIBLE" val="0"/>
  <p:tag name="KSO_WM_BEAUTIFY_FLAG" val="#wm#"/>
  <p:tag name="KSO_WM_TAG_VERSION" val="1.0"/>
</p:tagLst>
</file>

<file path=ppt/tags/tag30.xml><?xml version="1.0" encoding="utf-8"?>
<p:tagLst xmlns:p="http://schemas.openxmlformats.org/presentationml/2006/main">
  <p:tag name="KSO_WM_TEMPLATE_CATEGORY" val="diagram"/>
  <p:tag name="KSO_WM_TEMPLATE_INDEX" val="169342"/>
  <p:tag name="KSO_WM_UNIT_TYPE" val="a"/>
  <p:tag name="KSO_WM_UNIT_INDEX" val="1"/>
  <p:tag name="KSO_WM_UNIT_ID" val="256*a*1"/>
  <p:tag name="KSO_WM_UNIT_CLEAR" val="1"/>
  <p:tag name="KSO_WM_UNIT_LAYERLEVEL" val="1"/>
  <p:tag name="KSO_WM_UNIT_VALUE" val="26"/>
  <p:tag name="KSO_WM_UNIT_ISCONTENTSTITLE" val="0"/>
  <p:tag name="KSO_WM_UNIT_HIGHLIGHT" val="0"/>
  <p:tag name="KSO_WM_UNIT_COMPATIBLE" val="0"/>
  <p:tag name="KSO_WM_BEAUTIFY_FLAG" val="#wm#"/>
  <p:tag name="KSO_WM_UNIT_PRESET_TEXT_INDEX" val="3"/>
  <p:tag name="KSO_WM_UNIT_PRESET_TEXT_LEN" val="17"/>
  <p:tag name="KSO_WM_TAG_VERSION" val="1.0"/>
</p:tagLst>
</file>

<file path=ppt/tags/tag31.xml><?xml version="1.0" encoding="utf-8"?>
<p:tagLst xmlns:p="http://schemas.openxmlformats.org/presentationml/2006/main">
  <p:tag name="KSO_WM_TEMPLATE_CATEGORY" val="diagram"/>
  <p:tag name="KSO_WM_TEMPLATE_INDEX" val="169342"/>
  <p:tag name="KSO_WM_SLIDE_ID" val="150995200"/>
  <p:tag name="KSO_WM_SLIDE_INDEX" val="1"/>
  <p:tag name="KSO_WM_SLIDE_ITEM_CNT" val="3"/>
  <p:tag name="KSO_WM_SLIDE_LAYOUT" val="a_d"/>
  <p:tag name="KSO_WM_SLIDE_LAYOUT_CNT" val="1_3"/>
  <p:tag name="KSO_WM_SLIDE_TYPE" val="text"/>
  <p:tag name="KSO_WM_BEAUTIFY_FLAG" val="#wm#"/>
  <p:tag name="KSO_WM_SLIDE_POSITION" val="212*168"/>
  <p:tag name="KSO_WM_SLIDE_SIZE" val="536*267"/>
  <p:tag name="KSO_WM_TAG_VERSION" val="1.0"/>
</p:tagLst>
</file>

<file path=ppt/tags/tag32.xml><?xml version="1.0" encoding="utf-8"?>
<p:tagLst xmlns:p="http://schemas.openxmlformats.org/presentationml/2006/main">
  <p:tag name="KSO_WM_TEMPLATE_CATEGORY" val="diagram"/>
  <p:tag name="KSO_WM_TEMPLATE_INDEX" val="169050"/>
  <p:tag name="KSO_WM_UNIT_TYPE" val="d"/>
  <p:tag name="KSO_WM_UNIT_INDEX" val="1"/>
  <p:tag name="KSO_WM_UNIT_ID" val="256*d*1"/>
  <p:tag name="KSO_WM_UNIT_CLEAR" val="0"/>
  <p:tag name="KSO_WM_UNIT_LAYERLEVEL" val="1"/>
  <p:tag name="KSO_WM_UNIT_VALUE" val="1208*1652"/>
  <p:tag name="KSO_WM_UNIT_HIGHLIGHT" val="0"/>
  <p:tag name="KSO_WM_UNIT_COMPATIBLE" val="0"/>
  <p:tag name="KSO_WM_BEAUTIFY_FLAG" val="#wm#"/>
  <p:tag name="KSO_WM_TAG_VERSION" val="1.0"/>
</p:tagLst>
</file>

<file path=ppt/tags/tag33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34.xml><?xml version="1.0" encoding="utf-8"?>
<p:tagLst xmlns:p="http://schemas.openxmlformats.org/presentationml/2006/main">
  <p:tag name="KSO_WM_UNIT_INDEX" val="1_1"/>
  <p:tag name="KSO_WM_UNIT_CLEAR" val="1"/>
  <p:tag name="KSO_WM_UNIT_LAYERLEVEL" val="1_1"/>
  <p:tag name="KSO_WM_DIAGRAM_GROUP_CODE" val="l1-1"/>
  <p:tag name="KSO_WM_TAG_VERSION" val="1.0"/>
  <p:tag name="KSO_WM_BEAUTIFY_FLAG" val="#wm#"/>
  <p:tag name="KSO_WM_UNIT_TYPE" val="i"/>
  <p:tag name="KSO_WM_UNIT_ID" val="diagram169115_1*i*0"/>
  <p:tag name="KSO_WM_TEMPLATE_CATEGORY" val="diagram"/>
  <p:tag name="KSO_WM_TEMPLATE_INDEX" val="169115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9115_1*i*1"/>
  <p:tag name="KSO_WM_TEMPLATE_CATEGORY" val="diagram"/>
  <p:tag name="KSO_WM_TEMPLATE_INDEX" val="169115"/>
</p:tagLst>
</file>

<file path=ppt/tags/tag36.xml><?xml version="1.0" encoding="utf-8"?>
<p:tagLst xmlns:p="http://schemas.openxmlformats.org/presentationml/2006/main">
  <p:tag name="KSO_WM_UNIT_INDEX" val="1_2"/>
  <p:tag name="KSO_WM_UNIT_CLEAR" val="1"/>
  <p:tag name="KSO_WM_UNIT_LAYERLEVEL" val="1_1"/>
  <p:tag name="KSO_WM_DIAGRAM_GROUP_CODE" val="l1-1"/>
  <p:tag name="KSO_WM_TAG_VERSION" val="1.0"/>
  <p:tag name="KSO_WM_BEAUTIFY_FLAG" val="#wm#"/>
  <p:tag name="KSO_WM_UNIT_TYPE" val="i"/>
  <p:tag name="KSO_WM_UNIT_ID" val="diagram169115_1*i*2"/>
  <p:tag name="KSO_WM_TEMPLATE_CATEGORY" val="diagram"/>
  <p:tag name="KSO_WM_TEMPLATE_INDEX" val="169115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37.xml><?xml version="1.0" encoding="utf-8"?>
<p:tagLst xmlns:p="http://schemas.openxmlformats.org/presentationml/2006/main">
  <p:tag name="KSO_WM_UNIT_INDEX" val="1_3"/>
  <p:tag name="KSO_WM_UNIT_CLEAR" val="1"/>
  <p:tag name="KSO_WM_UNIT_LAYERLEVEL" val="1_1"/>
  <p:tag name="KSO_WM_DIAGRAM_GROUP_CODE" val="l1-1"/>
  <p:tag name="KSO_WM_TAG_VERSION" val="1.0"/>
  <p:tag name="KSO_WM_BEAUTIFY_FLAG" val="#wm#"/>
  <p:tag name="KSO_WM_UNIT_TYPE" val="i"/>
  <p:tag name="KSO_WM_UNIT_ID" val="diagram169115_1*i*3"/>
  <p:tag name="KSO_WM_TEMPLATE_CATEGORY" val="diagram"/>
  <p:tag name="KSO_WM_TEMPLATE_INDEX" val="169115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38.xml><?xml version="1.0" encoding="utf-8"?>
<p:tagLst xmlns:p="http://schemas.openxmlformats.org/presentationml/2006/main">
  <p:tag name="KSO_WM_UNIT_INDEX" val="1_4"/>
  <p:tag name="KSO_WM_UNIT_CLEAR" val="1"/>
  <p:tag name="KSO_WM_UNIT_LAYERLEVEL" val="1_1"/>
  <p:tag name="KSO_WM_DIAGRAM_GROUP_CODE" val="l1-1"/>
  <p:tag name="KSO_WM_TAG_VERSION" val="1.0"/>
  <p:tag name="KSO_WM_BEAUTIFY_FLAG" val="#wm#"/>
  <p:tag name="KSO_WM_UNIT_TYPE" val="i"/>
  <p:tag name="KSO_WM_UNIT_ID" val="diagram169115_1*i*4"/>
  <p:tag name="KSO_WM_TEMPLATE_CATEGORY" val="diagram"/>
  <p:tag name="KSO_WM_TEMPLATE_INDEX" val="169115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9.xml><?xml version="1.0" encoding="utf-8"?>
<p:tagLst xmlns:p="http://schemas.openxmlformats.org/presentationml/2006/main">
  <p:tag name="KSO_WM_UNIT_INDEX" val="1_5"/>
  <p:tag name="KSO_WM_UNIT_CLEAR" val="1"/>
  <p:tag name="KSO_WM_UNIT_LAYERLEVEL" val="1_1"/>
  <p:tag name="KSO_WM_DIAGRAM_GROUP_CODE" val="l1-1"/>
  <p:tag name="KSO_WM_TAG_VERSION" val="1.0"/>
  <p:tag name="KSO_WM_BEAUTIFY_FLAG" val="#wm#"/>
  <p:tag name="KSO_WM_UNIT_TYPE" val="i"/>
  <p:tag name="KSO_WM_UNIT_ID" val="diagram169115_1*i*5"/>
  <p:tag name="KSO_WM_TEMPLATE_CATEGORY" val="diagram"/>
  <p:tag name="KSO_WM_TEMPLATE_INDEX" val="169115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40.xml><?xml version="1.0" encoding="utf-8"?>
<p:tagLst xmlns:p="http://schemas.openxmlformats.org/presentationml/2006/main">
  <p:tag name="KSO_WM_UNIT_INDEX" val="1_6"/>
  <p:tag name="KSO_WM_UNIT_CLEAR" val="1"/>
  <p:tag name="KSO_WM_UNIT_LAYERLEVEL" val="1_1"/>
  <p:tag name="KSO_WM_DIAGRAM_GROUP_CODE" val="l1-1"/>
  <p:tag name="KSO_WM_TAG_VERSION" val="1.0"/>
  <p:tag name="KSO_WM_BEAUTIFY_FLAG" val="#wm#"/>
  <p:tag name="KSO_WM_UNIT_TYPE" val="i"/>
  <p:tag name="KSO_WM_UNIT_ID" val="diagram169115_1*i*6"/>
  <p:tag name="KSO_WM_TEMPLATE_CATEGORY" val="diagram"/>
  <p:tag name="KSO_WM_TEMPLATE_INDEX" val="169115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41.xml><?xml version="1.0" encoding="utf-8"?>
<p:tagLst xmlns:p="http://schemas.openxmlformats.org/presentationml/2006/main">
  <p:tag name="KSO_WM_DIAGRAM_GROUP_CODE" val="l1-1"/>
  <p:tag name="KSO_WM_TAG_VERSION" val="1.0"/>
  <p:tag name="KSO_WM_BEAUTIFY_FLAG" val="#wm#"/>
  <p:tag name="KSO_WM_TEMPLATE_CATEGORY" val="diagram"/>
  <p:tag name="KSO_WM_TEMPLATE_INDEX" val="169115"/>
  <p:tag name="KSO_WM_UNIT_TYPE" val="f"/>
  <p:tag name="KSO_WM_UNIT_INDEX" val="1"/>
  <p:tag name="KSO_WM_UNIT_ID" val="diagram169115_1*f*1"/>
  <p:tag name="KSO_WM_UNIT_CLEAR" val="1"/>
  <p:tag name="KSO_WM_UNIT_LAYERLEVEL" val="1"/>
  <p:tag name="KSO_WM_UNIT_VALUE" val="80"/>
  <p:tag name="KSO_WM_UNIT_HIGHLIGHT" val="0"/>
  <p:tag name="KSO_WM_UNIT_COMPATIBLE" val="0"/>
  <p:tag name="KSO_WM_UNIT_PRESET_TEXT_INDEX" val="4"/>
  <p:tag name="KSO_WM_UNIT_PRESET_TEXT_LEN" val="27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42.xml><?xml version="1.0" encoding="utf-8"?>
<p:tagLst xmlns:p="http://schemas.openxmlformats.org/presentationml/2006/main">
  <p:tag name="KSO_WM_DIAGRAM_GROUP_CODE" val="l1-1"/>
  <p:tag name="KSO_WM_TAG_VERSION" val="1.0"/>
  <p:tag name="KSO_WM_BEAUTIFY_FLAG" val="#wm#"/>
  <p:tag name="KSO_WM_TEMPLATE_CATEGORY" val="diagram"/>
  <p:tag name="KSO_WM_TEMPLATE_INDEX" val="169115"/>
  <p:tag name="KSO_WM_UNIT_TYPE" val="f"/>
  <p:tag name="KSO_WM_UNIT_INDEX" val="3"/>
  <p:tag name="KSO_WM_UNIT_ID" val="diagram169115_1*f*3"/>
  <p:tag name="KSO_WM_UNIT_CLEAR" val="1"/>
  <p:tag name="KSO_WM_UNIT_LAYERLEVEL" val="1"/>
  <p:tag name="KSO_WM_UNIT_VALUE" val="48"/>
  <p:tag name="KSO_WM_UNIT_HIGHLIGHT" val="0"/>
  <p:tag name="KSO_WM_UNIT_COMPATIBLE" val="0"/>
  <p:tag name="KSO_WM_UNIT_PRESET_TEXT_INDEX" val="4"/>
  <p:tag name="KSO_WM_UNIT_PRESET_TEXT_LEN" val="27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43.xml><?xml version="1.0" encoding="utf-8"?>
<p:tagLst xmlns:p="http://schemas.openxmlformats.org/presentationml/2006/main">
  <p:tag name="KSO_WM_DIAGRAM_GROUP_CODE" val="l1-1"/>
  <p:tag name="KSO_WM_TAG_VERSION" val="1.0"/>
  <p:tag name="KSO_WM_BEAUTIFY_FLAG" val="#wm#"/>
  <p:tag name="KSO_WM_TEMPLATE_CATEGORY" val="diagram"/>
  <p:tag name="KSO_WM_TEMPLATE_INDEX" val="169115"/>
  <p:tag name="KSO_WM_UNIT_TYPE" val="f"/>
  <p:tag name="KSO_WM_UNIT_INDEX" val="2"/>
  <p:tag name="KSO_WM_UNIT_ID" val="diagram169115_1*f*2"/>
  <p:tag name="KSO_WM_UNIT_CLEAR" val="1"/>
  <p:tag name="KSO_WM_UNIT_LAYERLEVEL" val="1"/>
  <p:tag name="KSO_WM_UNIT_VALUE" val="63"/>
  <p:tag name="KSO_WM_UNIT_HIGHLIGHT" val="0"/>
  <p:tag name="KSO_WM_UNIT_COMPATIBLE" val="0"/>
  <p:tag name="KSO_WM_UNIT_PRESET_TEXT_INDEX" val="4"/>
  <p:tag name="KSO_WM_UNIT_PRESET_TEXT_LEN" val="27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9115"/>
  <p:tag name="KSO_WM_UNIT_TYPE" val="d"/>
  <p:tag name="KSO_WM_UNIT_INDEX" val="1"/>
  <p:tag name="KSO_WM_UNIT_ID" val="diagram169115_1*d*1"/>
  <p:tag name="KSO_WM_UNIT_CLEAR" val="0"/>
  <p:tag name="KSO_WM_UNIT_LAYERLEVEL" val="1"/>
  <p:tag name="KSO_WM_UNIT_VALUE" val="1135*1131"/>
  <p:tag name="KSO_WM_UNIT_HIGHLIGHT" val="0"/>
  <p:tag name="KSO_WM_UNIT_COMPATIBLE" val="0"/>
</p:tagLst>
</file>

<file path=ppt/tags/tag45.xml><?xml version="1.0" encoding="utf-8"?>
<p:tagLst xmlns:p="http://schemas.openxmlformats.org/presentationml/2006/main">
  <p:tag name="KSO_WM_UNIT_INDEX" val="1_7"/>
  <p:tag name="KSO_WM_UNIT_CLEAR" val="1"/>
  <p:tag name="KSO_WM_UNIT_LAYERLEVEL" val="1_1"/>
  <p:tag name="KSO_WM_DIAGRAM_GROUP_CODE" val="l1-1"/>
  <p:tag name="KSO_WM_TAG_VERSION" val="1.0"/>
  <p:tag name="KSO_WM_BEAUTIFY_FLAG" val="#wm#"/>
  <p:tag name="KSO_WM_UNIT_TYPE" val="i"/>
  <p:tag name="KSO_WM_UNIT_ID" val="diagram169115_1*i*12"/>
  <p:tag name="KSO_WM_TEMPLATE_CATEGORY" val="diagram"/>
  <p:tag name="KSO_WM_TEMPLATE_INDEX" val="169115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46.xml><?xml version="1.0" encoding="utf-8"?>
<p:tagLst xmlns:p="http://schemas.openxmlformats.org/presentationml/2006/main">
  <p:tag name="KSO_WM_UNIT_INDEX" val="1_8"/>
  <p:tag name="KSO_WM_UNIT_CLEAR" val="1"/>
  <p:tag name="KSO_WM_UNIT_LAYERLEVEL" val="1_1"/>
  <p:tag name="KSO_WM_DIAGRAM_GROUP_CODE" val="l1-1"/>
  <p:tag name="KSO_WM_TAG_VERSION" val="1.0"/>
  <p:tag name="KSO_WM_BEAUTIFY_FLAG" val="#wm#"/>
  <p:tag name="KSO_WM_UNIT_TYPE" val="i"/>
  <p:tag name="KSO_WM_UNIT_ID" val="diagram169115_1*i*13"/>
  <p:tag name="KSO_WM_TEMPLATE_CATEGORY" val="diagram"/>
  <p:tag name="KSO_WM_TEMPLATE_INDEX" val="169115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47.xml><?xml version="1.0" encoding="utf-8"?>
<p:tagLst xmlns:p="http://schemas.openxmlformats.org/presentationml/2006/main">
  <p:tag name="KSO_WM_UNIT_INDEX" val="1_9"/>
  <p:tag name="KSO_WM_UNIT_CLEAR" val="1"/>
  <p:tag name="KSO_WM_UNIT_LAYERLEVEL" val="1_1"/>
  <p:tag name="KSO_WM_DIAGRAM_GROUP_CODE" val="l1-1"/>
  <p:tag name="KSO_WM_TAG_VERSION" val="1.0"/>
  <p:tag name="KSO_WM_BEAUTIFY_FLAG" val="#wm#"/>
  <p:tag name="KSO_WM_UNIT_TYPE" val="i"/>
  <p:tag name="KSO_WM_UNIT_ID" val="diagram169115_1*i*14"/>
  <p:tag name="KSO_WM_TEMPLATE_CATEGORY" val="diagram"/>
  <p:tag name="KSO_WM_TEMPLATE_INDEX" val="169115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48.xml><?xml version="1.0" encoding="utf-8"?>
<p:tagLst xmlns:p="http://schemas.openxmlformats.org/presentationml/2006/main">
  <p:tag name="KSO_WM_UNIT_INDEX" val="1_10"/>
  <p:tag name="KSO_WM_UNIT_CLEAR" val="1"/>
  <p:tag name="KSO_WM_UNIT_LAYERLEVEL" val="1_1"/>
  <p:tag name="KSO_WM_DIAGRAM_GROUP_CODE" val="l1-1"/>
  <p:tag name="KSO_WM_TAG_VERSION" val="1.0"/>
  <p:tag name="KSO_WM_BEAUTIFY_FLAG" val="#wm#"/>
  <p:tag name="KSO_WM_UNIT_TYPE" val="i"/>
  <p:tag name="KSO_WM_UNIT_ID" val="diagram169115_1*i*15"/>
  <p:tag name="KSO_WM_TEMPLATE_CATEGORY" val="diagram"/>
  <p:tag name="KSO_WM_TEMPLATE_INDEX" val="169115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49.xml><?xml version="1.0" encoding="utf-8"?>
<p:tagLst xmlns:p="http://schemas.openxmlformats.org/presentationml/2006/main">
  <p:tag name="KSO_WM_TEMPLATE_CATEGORY" val="diagram"/>
  <p:tag name="KSO_WM_TEMPLATE_INDEX" val="169115"/>
  <p:tag name="KSO_WM_SLIDE_ID" val="diagram169115_1"/>
  <p:tag name="KSO_WM_SLIDE_INDEX" val="1"/>
  <p:tag name="KSO_WM_SLIDE_ITEM_CNT" val="3"/>
  <p:tag name="KSO_WM_SLIDE_LAYOUT" val="a_b_d_f"/>
  <p:tag name="KSO_WM_SLIDE_LAYOUT_CNT" val="1_1_1_3"/>
  <p:tag name="KSO_WM_SLIDE_TYPE" val="text"/>
  <p:tag name="KSO_WM_BEAUTIFY_FLAG" val="#wm#"/>
  <p:tag name="KSO_WM_SLIDE_POSITION" val="88*8"/>
  <p:tag name="KSO_WM_SLIDE_SIZE" val="792*513"/>
  <p:tag name="KSO_WM_TAG_VERSION" val="1.0"/>
</p:tagLst>
</file>

<file path=ppt/tags/tag5.xml><?xml version="1.0" encoding="utf-8"?>
<p:tagLst xmlns:p="http://schemas.openxmlformats.org/presentationml/2006/main">
  <p:tag name="MH" val="20170627161542"/>
  <p:tag name="MH_LIBRARY" val="GRAPHIC"/>
  <p:tag name="MH_TYPE" val="Other"/>
  <p:tag name="MH_ORDER" val="3"/>
</p:tagLst>
</file>

<file path=ppt/tags/tag50.xml><?xml version="1.0" encoding="utf-8"?>
<p:tagLst xmlns:p="http://schemas.openxmlformats.org/presentationml/2006/main">
  <p:tag name="KSO_WM_TEMPLATE_CATEGORY" val="diagram"/>
  <p:tag name="KSO_WM_TEMPLATE_INDEX" val="169344"/>
  <p:tag name="KSO_WM_UNIT_TYPE" val="d"/>
  <p:tag name="KSO_WM_UNIT_INDEX" val="1"/>
  <p:tag name="KSO_WM_UNIT_ID" val="256*d*1"/>
  <p:tag name="KSO_WM_UNIT_CLEAR" val="0"/>
  <p:tag name="KSO_WM_UNIT_LAYERLEVEL" val="1"/>
  <p:tag name="KSO_WM_UNIT_VALUE" val="1307*1307"/>
  <p:tag name="KSO_WM_UNIT_HIGHLIGHT" val="0"/>
  <p:tag name="KSO_WM_UNIT_COMPATIBLE" val="0"/>
  <p:tag name="KSO_WM_BEAUTIFY_FLAG" val="#wm#"/>
  <p:tag name="KSO_WM_TAG_VERSION" val="1.0"/>
</p:tagLst>
</file>

<file path=ppt/tags/tag51.xml><?xml version="1.0" encoding="utf-8"?>
<p:tagLst xmlns:p="http://schemas.openxmlformats.org/presentationml/2006/main">
  <p:tag name="KSO_WM_TEMPLATE_CATEGORY" val="diagram"/>
  <p:tag name="KSO_WM_TEMPLATE_INDEX" val="169344"/>
  <p:tag name="KSO_WM_UNIT_TYPE" val="d"/>
  <p:tag name="KSO_WM_UNIT_INDEX" val="2"/>
  <p:tag name="KSO_WM_UNIT_ID" val="256*d*2"/>
  <p:tag name="KSO_WM_UNIT_CLEAR" val="0"/>
  <p:tag name="KSO_WM_UNIT_LAYERLEVEL" val="1"/>
  <p:tag name="KSO_WM_UNIT_VALUE" val="862*862"/>
  <p:tag name="KSO_WM_UNIT_HIGHLIGHT" val="0"/>
  <p:tag name="KSO_WM_UNIT_COMPATIBLE" val="0"/>
  <p:tag name="KSO_WM_BEAUTIFY_FLAG" val="#wm#"/>
  <p:tag name="KSO_WM_TAG_VERSION" val="1.0"/>
</p:tagLst>
</file>

<file path=ppt/tags/tag52.xml><?xml version="1.0" encoding="utf-8"?>
<p:tagLst xmlns:p="http://schemas.openxmlformats.org/presentationml/2006/main">
  <p:tag name="KSO_WM_TEMPLATE_CATEGORY" val="diagram"/>
  <p:tag name="KSO_WM_TEMPLATE_INDEX" val="169344"/>
  <p:tag name="KSO_WM_UNIT_TYPE" val="d"/>
  <p:tag name="KSO_WM_UNIT_INDEX" val="3"/>
  <p:tag name="KSO_WM_UNIT_ID" val="256*d*3"/>
  <p:tag name="KSO_WM_UNIT_CLEAR" val="0"/>
  <p:tag name="KSO_WM_UNIT_LAYERLEVEL" val="1"/>
  <p:tag name="KSO_WM_UNIT_VALUE" val="862*862"/>
  <p:tag name="KSO_WM_UNIT_HIGHLIGHT" val="0"/>
  <p:tag name="KSO_WM_UNIT_COMPATIBLE" val="0"/>
  <p:tag name="KSO_WM_BEAUTIFY_FLAG" val="#wm#"/>
  <p:tag name="KSO_WM_TAG_VERSION" val="1.0"/>
</p:tagLst>
</file>

<file path=ppt/tags/tag53.xml><?xml version="1.0" encoding="utf-8"?>
<p:tagLst xmlns:p="http://schemas.openxmlformats.org/presentationml/2006/main">
  <p:tag name="KSO_WM_TEMPLATE_CATEGORY" val="diagram"/>
  <p:tag name="KSO_WM_TEMPLATE_INDEX" val="169344"/>
  <p:tag name="KSO_WM_SLIDE_ID" val="diagram169344_1"/>
  <p:tag name="KSO_WM_SLIDE_INDEX" val="1"/>
  <p:tag name="KSO_WM_SLIDE_ITEM_CNT" val="3"/>
  <p:tag name="KSO_WM_SLIDE_LAYOUT" val="a_d"/>
  <p:tag name="KSO_WM_SLIDE_LAYOUT_CNT" val="1_3"/>
  <p:tag name="KSO_WM_SLIDE_TYPE" val="text"/>
  <p:tag name="KSO_WM_BEAUTIFY_FLAG" val="#wm#"/>
  <p:tag name="KSO_WM_SLIDE_POSITION" val="118*37"/>
  <p:tag name="KSO_WM_SLIDE_SIZE" val="537*472"/>
  <p:tag name="KSO_WM_TAG_VERSION" val="1.0"/>
</p:tagLst>
</file>

<file path=ppt/tags/tag5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9353"/>
  <p:tag name="KSO_WM_UNIT_TYPE" val="a"/>
  <p:tag name="KSO_WM_UNIT_INDEX" val="1"/>
  <p:tag name="KSO_WM_UNIT_CLEAR" val="1"/>
  <p:tag name="KSO_WM_UNIT_LAYERLEVEL" val="1"/>
  <p:tag name="KSO_WM_UNIT_VALUE" val="63"/>
  <p:tag name="KSO_WM_UNIT_ISCONTENTSTITLE" val="0"/>
  <p:tag name="KSO_WM_UNIT_HIGHLIGHT" val="0"/>
  <p:tag name="KSO_WM_UNIT_COMPATIBLE" val="0"/>
  <p:tag name="KSO_WM_UNIT_ID" val="diagram169353_1*a*1"/>
  <p:tag name="KSO_WM_UNIT_PRESET_TEXT_INDEX" val="0"/>
  <p:tag name="KSO_WM_UNIT_PRESET_TEXT_LEN" val="9"/>
</p:tagLst>
</file>

<file path=ppt/tags/tag5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9353"/>
  <p:tag name="KSO_WM_UNIT_TYPE" val="d"/>
  <p:tag name="KSO_WM_UNIT_INDEX" val="1"/>
  <p:tag name="KSO_WM_UNIT_CLEAR" val="0"/>
  <p:tag name="KSO_WM_UNIT_LAYERLEVEL" val="1"/>
  <p:tag name="KSO_WM_UNIT_VALUE" val="825*1100"/>
  <p:tag name="KSO_WM_UNIT_HIGHLIGHT" val="0"/>
  <p:tag name="KSO_WM_UNIT_COMPATIBLE" val="0"/>
  <p:tag name="KSO_WM_UNIT_ID" val="diagram169353_1*d*1"/>
</p:tagLst>
</file>

<file path=ppt/tags/tag5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9353"/>
  <p:tag name="KSO_WM_UNIT_TYPE" val="d"/>
  <p:tag name="KSO_WM_UNIT_INDEX" val="2"/>
  <p:tag name="KSO_WM_UNIT_CLEAR" val="0"/>
  <p:tag name="KSO_WM_UNIT_LAYERLEVEL" val="1"/>
  <p:tag name="KSO_WM_UNIT_VALUE" val="825*1100"/>
  <p:tag name="KSO_WM_UNIT_HIGHLIGHT" val="0"/>
  <p:tag name="KSO_WM_UNIT_COMPATIBLE" val="0"/>
  <p:tag name="KSO_WM_UNIT_ID" val="diagram169353_1*d*2"/>
</p:tagLst>
</file>

<file path=ppt/tags/tag57.xml><?xml version="1.0" encoding="utf-8"?>
<p:tagLst xmlns:p="http://schemas.openxmlformats.org/presentationml/2006/main">
  <p:tag name="KSO_WM_SLIDE_ID" val="diagram169353_1"/>
  <p:tag name="KSO_WM_SLIDE_INDEX" val="1"/>
  <p:tag name="KSO_WM_SLIDE_LAYOUT" val="a_d"/>
  <p:tag name="KSO_WM_SLIDE_LAYOUT_CNT" val="1_2"/>
  <p:tag name="KSO_WM_SLIDE_TYPE" val="text"/>
  <p:tag name="KSO_WM_BEAUTIFY_FLAG" val="#wm#"/>
  <p:tag name="KSO_WM_SLIDE_POSITION" val="286*176"/>
  <p:tag name="KSO_WM_SLIDE_SIZE" val="624*235"/>
  <p:tag name="KSO_WM_SLIDE_ITEM_CNT" val="2"/>
  <p:tag name="KSO_WM_TEMPLATE_CATEGORY" val="diagram"/>
  <p:tag name="KSO_WM_TEMPLATE_INDEX" val="169353"/>
  <p:tag name="KSO_WM_TAG_VERSION" val="1.0"/>
</p:tagLst>
</file>

<file path=ppt/tags/tag58.xml><?xml version="1.0" encoding="utf-8"?>
<p:tagLst xmlns:p="http://schemas.openxmlformats.org/presentationml/2006/main">
  <p:tag name="KSO_WM_TEMPLATE_CATEGORY" val="diagram"/>
  <p:tag name="KSO_WM_TEMPLATE_INDEX" val="169063"/>
  <p:tag name="KSO_WM_UNIT_TYPE" val="d"/>
  <p:tag name="KSO_WM_UNIT_INDEX" val="1"/>
  <p:tag name="KSO_WM_UNIT_ID" val="256*d*1"/>
  <p:tag name="KSO_WM_UNIT_CLEAR" val="0"/>
  <p:tag name="KSO_WM_UNIT_LAYERLEVEL" val="1"/>
  <p:tag name="KSO_WM_UNIT_VALUE" val="991*991"/>
  <p:tag name="KSO_WM_UNIT_HIGHLIGHT" val="0"/>
  <p:tag name="KSO_WM_UNIT_COMPATIBLE" val="0"/>
  <p:tag name="KSO_WM_BEAUTIFY_FLAG" val="#wm#"/>
  <p:tag name="KSO_WM_TAG_VERSION" val="1.0"/>
</p:tagLst>
</file>

<file path=ppt/tags/tag59.xml><?xml version="1.0" encoding="utf-8"?>
<p:tagLst xmlns:p="http://schemas.openxmlformats.org/presentationml/2006/main">
  <p:tag name="KSO_WM_TEMPLATE_CATEGORY" val="diagram"/>
  <p:tag name="KSO_WM_TEMPLATE_INDEX" val="169063"/>
  <p:tag name="KSO_WM_UNIT_TYPE" val="d"/>
  <p:tag name="KSO_WM_UNIT_INDEX" val="3"/>
  <p:tag name="KSO_WM_UNIT_ID" val="256*d*3"/>
  <p:tag name="KSO_WM_UNIT_CLEAR" val="0"/>
  <p:tag name="KSO_WM_UNIT_LAYERLEVEL" val="1"/>
  <p:tag name="KSO_WM_UNIT_VALUE" val="991*991"/>
  <p:tag name="KSO_WM_UNIT_HIGHLIGHT" val="0"/>
  <p:tag name="KSO_WM_UNIT_COMPATIBLE" val="0"/>
  <p:tag name="KSO_WM_BEAUTIFY_FLAG" val="#wm#"/>
  <p:tag name="KSO_WM_TAG_VERSION" val="1.0"/>
</p:tagLst>
</file>

<file path=ppt/tags/tag6.xml><?xml version="1.0" encoding="utf-8"?>
<p:tagLst xmlns:p="http://schemas.openxmlformats.org/presentationml/2006/main">
  <p:tag name="MH" val="20170627161542"/>
  <p:tag name="MH_LIBRARY" val="GRAPHIC"/>
  <p:tag name="MH_TYPE" val="Picture"/>
  <p:tag name="MH_ORDER" val="1"/>
</p:tagLst>
</file>

<file path=ppt/tags/tag60.xml><?xml version="1.0" encoding="utf-8"?>
<p:tagLst xmlns:p="http://schemas.openxmlformats.org/presentationml/2006/main">
  <p:tag name="KSO_WM_TEMPLATE_CATEGORY" val="diagram"/>
  <p:tag name="KSO_WM_TEMPLATE_INDEX" val="169063"/>
  <p:tag name="KSO_WM_UNIT_TYPE" val="d"/>
  <p:tag name="KSO_WM_UNIT_INDEX" val="2"/>
  <p:tag name="KSO_WM_UNIT_ID" val="256*d*2"/>
  <p:tag name="KSO_WM_UNIT_CLEAR" val="0"/>
  <p:tag name="KSO_WM_UNIT_LAYERLEVEL" val="1"/>
  <p:tag name="KSO_WM_UNIT_VALUE" val="991*991"/>
  <p:tag name="KSO_WM_UNIT_HIGHLIGHT" val="0"/>
  <p:tag name="KSO_WM_UNIT_COMPATIBLE" val="0"/>
  <p:tag name="KSO_WM_BEAUTIFY_FLAG" val="#wm#"/>
  <p:tag name="KSO_WM_TAG_VERSION" val="1.0"/>
</p:tagLst>
</file>

<file path=ppt/tags/tag61.xml><?xml version="1.0" encoding="utf-8"?>
<p:tagLst xmlns:p="http://schemas.openxmlformats.org/presentationml/2006/main">
  <p:tag name="KSO_WM_TEMPLATE_CATEGORY" val="diagram"/>
  <p:tag name="KSO_WM_TEMPLATE_INDEX" val="169063"/>
  <p:tag name="KSO_WM_UNIT_TYPE" val="d"/>
  <p:tag name="KSO_WM_UNIT_INDEX" val="4"/>
  <p:tag name="KSO_WM_UNIT_ID" val="256*d*4"/>
  <p:tag name="KSO_WM_UNIT_CLEAR" val="0"/>
  <p:tag name="KSO_WM_UNIT_LAYERLEVEL" val="1"/>
  <p:tag name="KSO_WM_UNIT_VALUE" val="991*991"/>
  <p:tag name="KSO_WM_UNIT_HIGHLIGHT" val="0"/>
  <p:tag name="KSO_WM_UNIT_COMPATIBLE" val="0"/>
  <p:tag name="KSO_WM_BEAUTIFY_FLAG" val="#wm#"/>
  <p:tag name="KSO_WM_TAG_VERSION" val="1.0"/>
</p:tagLst>
</file>

<file path=ppt/tags/tag6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0*i*4"/>
  <p:tag name="KSO_WM_TEMPLATE_CATEGORY" val="diagram"/>
  <p:tag name="KSO_WM_TEMPLATE_INDEX" val="169063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0*i*5"/>
  <p:tag name="KSO_WM_TEMPLATE_CATEGORY" val="diagram"/>
  <p:tag name="KSO_WM_TEMPLATE_INDEX" val="169063"/>
</p:tagLst>
</file>

<file path=ppt/tags/tag6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0*i*6"/>
  <p:tag name="KSO_WM_TEMPLATE_CATEGORY" val="diagram"/>
  <p:tag name="KSO_WM_TEMPLATE_INDEX" val="169063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150995200*i*7"/>
  <p:tag name="KSO_WM_TEMPLATE_CATEGORY" val="diagram"/>
  <p:tag name="KSO_WM_TEMPLATE_INDEX" val="169063"/>
</p:tagLst>
</file>

<file path=ppt/tags/tag66.xml><?xml version="1.0" encoding="utf-8"?>
<p:tagLst xmlns:p="http://schemas.openxmlformats.org/presentationml/2006/main">
  <p:tag name="KSO_WM_TEMPLATE_CATEGORY" val="diagram"/>
  <p:tag name="KSO_WM_TEMPLATE_INDEX" val="169063"/>
  <p:tag name="KSO_WM_SLIDE_ID" val="150995200"/>
  <p:tag name="KSO_WM_SLIDE_INDEX" val="1"/>
  <p:tag name="KSO_WM_SLIDE_ITEM_CNT" val="4"/>
  <p:tag name="KSO_WM_SLIDE_LAYOUT" val="a_d"/>
  <p:tag name="KSO_WM_SLIDE_LAYOUT_CNT" val="1_4"/>
  <p:tag name="KSO_WM_SLIDE_TYPE" val="text"/>
  <p:tag name="KSO_WM_BEAUTIFY_FLAG" val="#wm#"/>
  <p:tag name="KSO_WM_SLIDE_POSITION" val="151*42"/>
  <p:tag name="KSO_WM_SLIDE_SIZE" val="728*431"/>
  <p:tag name="KSO_WM_TAG_VERSION" val="1.0"/>
</p:tagLst>
</file>

<file path=ppt/tags/tag67.xml><?xml version="1.0" encoding="utf-8"?>
<p:tagLst xmlns:p="http://schemas.openxmlformats.org/presentationml/2006/main">
  <p:tag name="KSO_WM_TEMPLATE_CATEGORY" val="diagram"/>
  <p:tag name="KSO_WM_TEMPLATE_INDEX" val="169050"/>
  <p:tag name="KSO_WM_UNIT_TYPE" val="d"/>
  <p:tag name="KSO_WM_UNIT_INDEX" val="1"/>
  <p:tag name="KSO_WM_UNIT_ID" val="256*d*1"/>
  <p:tag name="KSO_WM_UNIT_CLEAR" val="0"/>
  <p:tag name="KSO_WM_UNIT_LAYERLEVEL" val="1"/>
  <p:tag name="KSO_WM_UNIT_VALUE" val="1208*1652"/>
  <p:tag name="KSO_WM_UNIT_HIGHLIGHT" val="0"/>
  <p:tag name="KSO_WM_UNIT_COMPATIBLE" val="0"/>
  <p:tag name="KSO_WM_BEAUTIFY_FLAG" val="#wm#"/>
  <p:tag name="KSO_WM_TAG_VERSION" val="1.0"/>
</p:tagLst>
</file>

<file path=ppt/tags/tag68.xml><?xml version="1.0" encoding="utf-8"?>
<p:tagLst xmlns:p="http://schemas.openxmlformats.org/presentationml/2006/main">
  <p:tag name="MH" val="20160830110146"/>
  <p:tag name="MH_LIBRARY" val="CONTENTS"/>
  <p:tag name="MH_TYPE" val="OTHERS"/>
  <p:tag name="ID" val="553512"/>
</p:tagLst>
</file>

<file path=ppt/tags/tag69.xml><?xml version="1.0" encoding="utf-8"?>
<p:tagLst xmlns:p="http://schemas.openxmlformats.org/presentationml/2006/main">
  <p:tag name="MH" val="20170627163011"/>
  <p:tag name="MH_LIBRARY" val="GRAPHIC"/>
  <p:tag name="MH_TYPE" val="Picture"/>
  <p:tag name="MH_ORDER" val="1"/>
</p:tagLst>
</file>

<file path=ppt/tags/tag7.xml><?xml version="1.0" encoding="utf-8"?>
<p:tagLst xmlns:p="http://schemas.openxmlformats.org/presentationml/2006/main">
  <p:tag name="MH" val="20170627161542"/>
  <p:tag name="MH_LIBRARY" val="GRAPHIC"/>
  <p:tag name="MH_TYPE" val="Picture"/>
  <p:tag name="MH_ORDER" val="3"/>
</p:tagLst>
</file>

<file path=ppt/tags/tag70.xml><?xml version="1.0" encoding="utf-8"?>
<p:tagLst xmlns:p="http://schemas.openxmlformats.org/presentationml/2006/main">
  <p:tag name="MH" val="20170627163011"/>
  <p:tag name="MH_LIBRARY" val="GRAPHIC"/>
  <p:tag name="MH_TYPE" val="Picture"/>
  <p:tag name="MH_ORDER" val="1"/>
</p:tagLst>
</file>

<file path=ppt/tags/tag71.xml><?xml version="1.0" encoding="utf-8"?>
<p:tagLst xmlns:p="http://schemas.openxmlformats.org/presentationml/2006/main">
  <p:tag name="MH" val="20170627163011"/>
  <p:tag name="MH_LIBRARY" val="GRAPHIC"/>
  <p:tag name="MH_TYPE" val="Picture"/>
  <p:tag name="MH_ORDER" val="1"/>
</p:tagLst>
</file>

<file path=ppt/tags/tag72.xml><?xml version="1.0" encoding="utf-8"?>
<p:tagLst xmlns:p="http://schemas.openxmlformats.org/presentationml/2006/main">
  <p:tag name="MH" val="20170627163011"/>
  <p:tag name="MH_LIBRARY" val="GRAPHIC"/>
  <p:tag name="MH_TYPE" val="Picture"/>
  <p:tag name="MH_ORDER" val="1"/>
</p:tagLst>
</file>

<file path=ppt/tags/tag73.xml><?xml version="1.0" encoding="utf-8"?>
<p:tagLst xmlns:p="http://schemas.openxmlformats.org/presentationml/2006/main">
  <p:tag name="KSO_WM_TEMPLATE_CATEGORY" val="diagram"/>
  <p:tag name="KSO_WM_TEMPLATE_INDEX" val="169050"/>
  <p:tag name="KSO_WM_UNIT_TYPE" val="d"/>
  <p:tag name="KSO_WM_UNIT_INDEX" val="1"/>
  <p:tag name="KSO_WM_UNIT_ID" val="256*d*1"/>
  <p:tag name="KSO_WM_UNIT_CLEAR" val="0"/>
  <p:tag name="KSO_WM_UNIT_LAYERLEVEL" val="1"/>
  <p:tag name="KSO_WM_UNIT_VALUE" val="1208*1652"/>
  <p:tag name="KSO_WM_UNIT_HIGHLIGHT" val="0"/>
  <p:tag name="KSO_WM_UNIT_COMPATIBLE" val="0"/>
  <p:tag name="KSO_WM_BEAUTIFY_FLAG" val="#wm#"/>
  <p:tag name="KSO_WM_TAG_VERSION" val="1.0"/>
</p:tagLst>
</file>

<file path=ppt/tags/tag74.xml><?xml version="1.0" encoding="utf-8"?>
<p:tagLst xmlns:p="http://schemas.openxmlformats.org/presentationml/2006/main">
  <p:tag name="KSO_WM_TEMPLATE_CATEGORY" val="diagram"/>
  <p:tag name="KSO_WM_TEMPLATE_INDEX" val="169050"/>
  <p:tag name="KSO_WM_UNIT_TYPE" val="d"/>
  <p:tag name="KSO_WM_UNIT_INDEX" val="2"/>
  <p:tag name="KSO_WM_UNIT_ID" val="256*d*2"/>
  <p:tag name="KSO_WM_UNIT_CLEAR" val="0"/>
  <p:tag name="KSO_WM_UNIT_LAYERLEVEL" val="1"/>
  <p:tag name="KSO_WM_UNIT_VALUE" val="1213*1667"/>
  <p:tag name="KSO_WM_UNIT_HIGHLIGHT" val="0"/>
  <p:tag name="KSO_WM_UNIT_COMPATIBLE" val="0"/>
  <p:tag name="KSO_WM_BEAUTIFY_FLAG" val="#wm#"/>
  <p:tag name="KSO_WM_TAG_VERSION" val="1.0"/>
</p:tagLst>
</file>

<file path=ppt/tags/tag75.xml><?xml version="1.0" encoding="utf-8"?>
<p:tagLst xmlns:p="http://schemas.openxmlformats.org/presentationml/2006/main">
  <p:tag name="KSO_WM_TEMPLATE_CATEGORY" val="diagram"/>
  <p:tag name="KSO_WM_TEMPLATE_INDEX" val="169050"/>
  <p:tag name="KSO_WM_SLIDE_ID" val="150995200"/>
  <p:tag name="KSO_WM_SLIDE_INDEX" val="1"/>
  <p:tag name="KSO_WM_SLIDE_ITEM_CNT" val="3"/>
  <p:tag name="KSO_WM_SLIDE_LAYOUT" val="a_f_d"/>
  <p:tag name="KSO_WM_SLIDE_LAYOUT_CNT" val="1_1_2"/>
  <p:tag name="KSO_WM_SLIDE_TYPE" val="text"/>
  <p:tag name="KSO_WM_BEAUTIFY_FLAG" val="#wm#"/>
  <p:tag name="KSO_WM_SLIDE_POSITION" val="6*10"/>
  <p:tag name="KSO_WM_SLIDE_SIZE" val="947*518"/>
  <p:tag name="KSO_WM_TAG_VERSION" val="1.0"/>
</p:tagLst>
</file>

<file path=ppt/tags/tag76.xml><?xml version="1.0" encoding="utf-8"?>
<p:tagLst xmlns:p="http://schemas.openxmlformats.org/presentationml/2006/main">
  <p:tag name="MH" val="20170627162222"/>
  <p:tag name="MH_LIBRARY" val="GRAPHIC"/>
  <p:tag name="MH_TYPE" val="Picture"/>
  <p:tag name="MH_ORDER" val="2"/>
</p:tagLst>
</file>

<file path=ppt/tags/tag77.xml><?xml version="1.0" encoding="utf-8"?>
<p:tagLst xmlns:p="http://schemas.openxmlformats.org/presentationml/2006/main">
  <p:tag name="MH" val="20170627162222"/>
  <p:tag name="MH_LIBRARY" val="GRAPHIC"/>
  <p:tag name="MH_TYPE" val="Picture"/>
  <p:tag name="MH_ORDER" val="3"/>
</p:tagLst>
</file>

<file path=ppt/tags/tag78.xml><?xml version="1.0" encoding="utf-8"?>
<p:tagLst xmlns:p="http://schemas.openxmlformats.org/presentationml/2006/main">
  <p:tag name="MH" val="20170627162222"/>
  <p:tag name="MH_LIBRARY" val="GRAPHIC"/>
  <p:tag name="MH_TYPE" val="Picture"/>
  <p:tag name="MH_ORDER" val="1"/>
</p:tagLst>
</file>

<file path=ppt/tags/tag79.xml><?xml version="1.0" encoding="utf-8"?>
<p:tagLst xmlns:p="http://schemas.openxmlformats.org/presentationml/2006/main">
  <p:tag name="MH" val="20170627162222"/>
  <p:tag name="MH_LIBRARY" val="GRAPHIC"/>
  <p:tag name="MH_TYPE" val="Picture"/>
  <p:tag name="MH_ORDER" val="2"/>
</p:tagLst>
</file>

<file path=ppt/tags/tag8.xml><?xml version="1.0" encoding="utf-8"?>
<p:tagLst xmlns:p="http://schemas.openxmlformats.org/presentationml/2006/main">
  <p:tag name="MH" val="20170627161542"/>
  <p:tag name="MH_LIBRARY" val="GRAPHIC"/>
  <p:tag name="MH_TYPE" val="Picture"/>
  <p:tag name="MH_ORDER" val="2"/>
</p:tagLst>
</file>

<file path=ppt/tags/tag80.xml><?xml version="1.0" encoding="utf-8"?>
<p:tagLst xmlns:p="http://schemas.openxmlformats.org/presentationml/2006/main">
  <p:tag name="MH" val="20170627162222"/>
  <p:tag name="MH_LIBRARY" val="GRAPHIC"/>
  <p:tag name="MH_TYPE" val="Picture"/>
  <p:tag name="MH_ORDER" val="2"/>
</p:tagLst>
</file>

<file path=ppt/tags/tag81.xml><?xml version="1.0" encoding="utf-8"?>
<p:tagLst xmlns:p="http://schemas.openxmlformats.org/presentationml/2006/main">
  <p:tag name="MH_TYPE" val="#NeiR#"/>
  <p:tag name="MH_NUMBER" val="3"/>
  <p:tag name="MH_CATEGORY" val="#TuWHP#"/>
  <p:tag name="MH_LAYOUT" val="SubTitleText"/>
  <p:tag name="MH" val="20170627162222"/>
  <p:tag name="MH_LIBRARY" val="GRAPHIC"/>
</p:tagLst>
</file>

<file path=ppt/tags/tag8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9352_1*i*0"/>
  <p:tag name="KSO_WM_TEMPLATE_CATEGORY" val="diagram"/>
  <p:tag name="KSO_WM_TEMPLATE_INDEX" val="169352"/>
  <p:tag name="KSO_WM_UNIT_INDEX" val="0"/>
</p:tagLst>
</file>

<file path=ppt/tags/tag8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9352"/>
  <p:tag name="KSO_WM_UNIT_ID" val="diagram169352_1*d*1"/>
  <p:tag name="KSO_WM_UNIT_TYPE" val="d"/>
  <p:tag name="KSO_WM_UNIT_INDEX" val="1"/>
  <p:tag name="KSO_WM_UNIT_CLEAR" val="0"/>
  <p:tag name="KSO_WM_UNIT_LAYERLEVEL" val="1"/>
  <p:tag name="KSO_WM_UNIT_VALUE" val="1201*1205"/>
  <p:tag name="KSO_WM_UNIT_HIGHLIGHT" val="0"/>
  <p:tag name="KSO_WM_UNIT_COMPATIBLE" val="0"/>
</p:tagLst>
</file>

<file path=ppt/tags/tag8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9352"/>
  <p:tag name="KSO_WM_UNIT_ID" val="diagram169352_1*d*2"/>
  <p:tag name="KSO_WM_UNIT_TYPE" val="d"/>
  <p:tag name="KSO_WM_UNIT_INDEX" val="2"/>
  <p:tag name="KSO_WM_UNIT_CLEAR" val="0"/>
  <p:tag name="KSO_WM_UNIT_LAYERLEVEL" val="1"/>
  <p:tag name="KSO_WM_UNIT_VALUE" val="1201*851"/>
  <p:tag name="KSO_WM_UNIT_HIGHLIGHT" val="0"/>
  <p:tag name="KSO_WM_UNIT_COMPATIBLE" val="0"/>
</p:tagLst>
</file>

<file path=ppt/tags/tag8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9352_1*i*4"/>
  <p:tag name="KSO_WM_TEMPLATE_CATEGORY" val="diagram"/>
  <p:tag name="KSO_WM_TEMPLATE_INDEX" val="169352"/>
  <p:tag name="KSO_WM_UNIT_INDEX" val="4"/>
</p:tagLst>
</file>

<file path=ppt/tags/tag8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9352_1*i*7"/>
  <p:tag name="KSO_WM_TEMPLATE_CATEGORY" val="diagram"/>
  <p:tag name="KSO_WM_TEMPLATE_INDEX" val="169352"/>
  <p:tag name="KSO_WM_UNIT_INDEX" val="7"/>
</p:tagLst>
</file>

<file path=ppt/tags/tag8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9352_1*i*8"/>
  <p:tag name="KSO_WM_TEMPLATE_CATEGORY" val="diagram"/>
  <p:tag name="KSO_WM_TEMPLATE_INDEX" val="169352"/>
  <p:tag name="KSO_WM_UNIT_INDEX" val="8"/>
</p:tagLst>
</file>

<file path=ppt/tags/tag88.xml><?xml version="1.0" encoding="utf-8"?>
<p:tagLst xmlns:p="http://schemas.openxmlformats.org/presentationml/2006/main">
  <p:tag name="KSO_WM_SLIDE_ID" val="diagram169352_1"/>
  <p:tag name="KSO_WM_SLIDE_INDEX" val="1"/>
  <p:tag name="KSO_WM_SLIDE_LAYOUT" val="a_d"/>
  <p:tag name="KSO_WM_SLIDE_LAYOUT_CNT" val="1_2"/>
  <p:tag name="KSO_WM_SLIDE_TYPE" val="text"/>
  <p:tag name="KSO_WM_BEAUTIFY_FLAG" val="#wm#"/>
  <p:tag name="KSO_WM_SLIDE_POSITION" val="219*162"/>
  <p:tag name="KSO_WM_SLIDE_SIZE" val="655*341"/>
  <p:tag name="KSO_WM_SLIDE_ITEM_CNT" val="2"/>
  <p:tag name="KSO_WM_TEMPLATE_CATEGORY" val="diagram"/>
  <p:tag name="KSO_WM_TEMPLATE_INDEX" val="169352"/>
  <p:tag name="KSO_WM_TAG_VERSION" val="1.0"/>
</p:tagLst>
</file>

<file path=ppt/tags/tag89.xml><?xml version="1.0" encoding="utf-8"?>
<p:tagLst xmlns:p="http://schemas.openxmlformats.org/presentationml/2006/main">
  <p:tag name="KSO_WM_TEMPLATE_CATEGORY" val="diagram"/>
  <p:tag name="KSO_WM_TEMPLATE_INDEX" val="169050"/>
  <p:tag name="KSO_WM_UNIT_TYPE" val="d"/>
  <p:tag name="KSO_WM_UNIT_INDEX" val="1"/>
  <p:tag name="KSO_WM_UNIT_ID" val="256*d*1"/>
  <p:tag name="KSO_WM_UNIT_CLEAR" val="0"/>
  <p:tag name="KSO_WM_UNIT_LAYERLEVEL" val="1"/>
  <p:tag name="KSO_WM_UNIT_VALUE" val="1208*1652"/>
  <p:tag name="KSO_WM_UNIT_HIGHLIGHT" val="0"/>
  <p:tag name="KSO_WM_UNIT_COMPATIBLE" val="0"/>
  <p:tag name="KSO_WM_BEAUTIFY_FLAG" val="#wm#"/>
  <p:tag name="KSO_WM_TAG_VERSION" val="1.0"/>
</p:tagLst>
</file>

<file path=ppt/tags/tag9.xml><?xml version="1.0" encoding="utf-8"?>
<p:tagLst xmlns:p="http://schemas.openxmlformats.org/presentationml/2006/main">
  <p:tag name="MH_TYPE" val="#NeiR#"/>
  <p:tag name="MH_NUMBER" val="3"/>
  <p:tag name="MH_CATEGORY" val="#TuWHP#"/>
  <p:tag name="MH_LAYOUT" val="SubTitleText"/>
  <p:tag name="MH" val="20170627161542"/>
  <p:tag name="MH_LIBRARY" val="GRAPHIC"/>
</p:tagLst>
</file>

<file path=ppt/theme/theme1.xml><?xml version="1.0" encoding="utf-8"?>
<a:theme xmlns:a="http://schemas.openxmlformats.org/drawingml/2006/main" name="自定义设计方案">
  <a:themeElements>
    <a:clrScheme name="自定义 20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C7A9A"/>
      </a:accent1>
      <a:accent2>
        <a:srgbClr val="92D050"/>
      </a:accent2>
      <a:accent3>
        <a:srgbClr val="ED7D31"/>
      </a:accent3>
      <a:accent4>
        <a:srgbClr val="5B9BD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8">
      <a:majorFont>
        <a:latin typeface="Verdana"/>
        <a:ea typeface="华文楷体"/>
        <a:cs typeface=""/>
      </a:majorFont>
      <a:minorFont>
        <a:latin typeface="Verdana"/>
        <a:ea typeface="华文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3">
      <a:dk1>
        <a:sysClr val="windowText" lastClr="000000"/>
      </a:dk1>
      <a:lt1>
        <a:sysClr val="window" lastClr="FFFFFF"/>
      </a:lt1>
      <a:dk2>
        <a:srgbClr val="EEF2F5"/>
      </a:dk2>
      <a:lt2>
        <a:srgbClr val="E7E6E6"/>
      </a:lt2>
      <a:accent1>
        <a:srgbClr val="2A3046"/>
      </a:accent1>
      <a:accent2>
        <a:srgbClr val="6C84C0"/>
      </a:accent2>
      <a:accent3>
        <a:srgbClr val="243254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标准3">
      <a:majorFont>
        <a:latin typeface="Arial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2687</Words>
  <PresentationFormat>宽屏</PresentationFormat>
  <Paragraphs>90</Paragraphs>
  <Slides>23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6" baseType="lpstr">
      <vt:lpstr>Arial</vt:lpstr>
      <vt:lpstr>ＭＳ Ｐゴシック</vt:lpstr>
      <vt:lpstr>Wingdings</vt:lpstr>
      <vt:lpstr>微软雅黑</vt:lpstr>
      <vt:lpstr>ヒラギノ角ゴシック</vt:lpstr>
      <vt:lpstr>Axure Handwriting</vt:lpstr>
      <vt:lpstr>SimSun</vt:lpstr>
      <vt:lpstr>黑体</vt:lpstr>
      <vt:lpstr>HYQiHeiKW</vt:lpstr>
      <vt:lpstr>ＭＳ Ｐゴシック</vt:lpstr>
      <vt:lpstr>Arial Unicode MS</vt:lpstr>
      <vt:lpstr>Verdana</vt:lpstr>
      <vt:lpstr>STKaiti</vt:lpstr>
      <vt:lpstr>Calibri</vt:lpstr>
      <vt:lpstr>Helvetica Neue</vt:lpstr>
      <vt:lpstr>ヒラギノ丸ゴ ProN</vt:lpstr>
      <vt:lpstr>SimSun</vt:lpstr>
      <vt:lpstr>HYShuSongErKW</vt:lpstr>
      <vt:lpstr>SimSun</vt:lpstr>
      <vt:lpstr>PingFang SC</vt:lpstr>
      <vt:lpstr>HYZhongHeiKW</vt:lpstr>
      <vt:lpstr>自定义设计方案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2020-09-16T06:19:21Z</dcterms:created>
  <dcterms:modified xsi:type="dcterms:W3CDTF">2020-09-16T06:19:21Z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1041-1.1.0.1615</vt:lpwstr>
  </property>
</Properties>
</file>