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3599815" cy="53276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764"/>
        <p:guide pos="20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65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5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" y="693738"/>
            <a:ext cx="3329940" cy="187309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1000" y="2670889"/>
            <a:ext cx="3048000" cy="2185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0450" y="1651680"/>
            <a:ext cx="3065100" cy="1118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40900" y="2983680"/>
            <a:ext cx="2524200" cy="133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8030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85709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914" y="2272929"/>
            <a:ext cx="3094171" cy="476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0300" y="1225440"/>
            <a:ext cx="324540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26040" y="4955040"/>
            <a:ext cx="115392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8030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9632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Meiryo UI" panose="020B0604030504040204" charset="-128"/>
          <a:ea typeface="+mj-ea"/>
          <a:cs typeface="Meiryo UI" panose="020B0604030504040204" charset="-128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形 9" descr="寒中見舞いテンプレート2_背景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4" y="-175"/>
            <a:ext cx="3599427" cy="5328000"/>
          </a:xfrm>
          <a:prstGeom prst="rect">
            <a:avLst/>
          </a:prstGeom>
        </p:spPr>
      </p:pic>
      <p:pic>
        <p:nvPicPr>
          <p:cNvPr id="12" name="図形 11" descr="寒中見舞いテンプレート2_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695" y="1032510"/>
            <a:ext cx="917575" cy="3060700"/>
          </a:xfrm>
          <a:prstGeom prst="rect">
            <a:avLst/>
          </a:prstGeom>
        </p:spPr>
      </p:pic>
      <p:pic>
        <p:nvPicPr>
          <p:cNvPr id="13" name="図形 12" descr="寒中見舞いテンプレート2_テキスト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50" y="1479550"/>
            <a:ext cx="1517650" cy="27324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ＭＳ Ｐゴシック</vt:lpstr>
      <vt:lpstr>Wingdings</vt:lpstr>
      <vt:lpstr>PMingLiU</vt:lpstr>
      <vt:lpstr>Meiryo UI</vt:lpstr>
      <vt:lpstr>Microsoft YaHei</vt:lpstr>
      <vt:lpstr>ＭＳ Ｐゴシック</vt:lpstr>
      <vt:lpstr>Arial Unicode MS</vt:lpstr>
      <vt:lpstr>Calibri</vt:lpstr>
      <vt:lpstr>PMingLiU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2021-02-02T04:10:00Z</dcterms:created>
  <dcterms:modified xsi:type="dcterms:W3CDTF">2021-02-10T07:18:56Z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1900-01-01T00:00:00Z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1900-01-01T00:00:00Z</vt:filetime>
  </property>
  <property fmtid="{D5CDD505-2E9C-101B-9397-08002B2CF9AE}" pid="5" name="KSOProductBuildVer">
    <vt:lpwstr>1041-11.8.2.8500</vt:lpwstr>
  </property>
</Properties>
</file>