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sldIdLst>
    <p:sldId id="256" r:id="rId3"/>
  </p:sldIdLst>
  <p:sldSz cx="3599815" cy="5327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2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028" y="114"/>
      </p:cViewPr>
      <p:guideLst>
        <p:guide orient="horz" pos="1677"/>
        <p:guide pos="113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35BD8-B1A2-4DFA-A3C0-ABAF6995292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86399" y="1143000"/>
            <a:ext cx="2085203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FE7DE-3B39-42D0-84B2-824701069E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612" y="283739"/>
            <a:ext cx="3106398" cy="1030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612" y="1418697"/>
            <a:ext cx="3106398" cy="338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611" y="4939525"/>
            <a:ext cx="810366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45DDE446-867D-4B69-A6F3-BD3D91AE7B0C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3039" y="4939525"/>
            <a:ext cx="1215545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3643" y="4939525"/>
            <a:ext cx="810366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7EEACE19-5ABA-43A7-920B-63F4F5105C82}" type="slidenum">
              <a:rPr kumimoji="1" lang="ja-JP" altLang="en-US" smtClean="0"/>
            </a:fld>
            <a:endParaRPr kumimoji="1" lang="ja-JP" altLang="en-US"/>
          </a:p>
        </p:txBody>
      </p:sp>
      <p:pic>
        <p:nvPicPr>
          <p:cNvPr id="7" name="図形 6" descr="年賀状テンプレート_背景_アートボード 1 のコピー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15" y="-32385"/>
            <a:ext cx="3582035" cy="538353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360680" rtl="0" eaLnBrk="1" latinLnBrk="0" hangingPunct="1">
        <a:lnSpc>
          <a:spcPct val="90000"/>
        </a:lnSpc>
        <a:spcBef>
          <a:spcPct val="0"/>
        </a:spcBef>
        <a:buNone/>
        <a:defRPr kumimoji="1" sz="173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90170" indent="-90170" algn="l" defTabSz="360680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kumimoji="1" sz="110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26987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44958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8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62992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80962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98933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6pPr>
      <a:lvl7pPr marL="116967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7pPr>
      <a:lvl8pPr marL="134937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8pPr>
      <a:lvl9pPr marL="152971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1pPr>
      <a:lvl2pPr marL="17907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2pPr>
      <a:lvl3pPr marL="36068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3pPr>
      <a:lvl4pPr marL="53975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4pPr>
      <a:lvl5pPr marL="71945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5pPr>
      <a:lvl6pPr marL="89979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6pPr>
      <a:lvl7pPr marL="107950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7pPr>
      <a:lvl8pPr marL="125984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8pPr>
      <a:lvl9pPr marL="143954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object 181"/>
          <p:cNvSpPr txBox="1"/>
          <p:nvPr/>
        </p:nvSpPr>
        <p:spPr>
          <a:xfrm>
            <a:off x="914400" y="3382645"/>
            <a:ext cx="1769745" cy="837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p>
            <a:pPr marL="209550" algn="ctr">
              <a:lnSpc>
                <a:spcPct val="150000"/>
              </a:lnSpc>
              <a:spcBef>
                <a:spcPts val="105"/>
              </a:spcBef>
            </a:pPr>
            <a:r>
              <a:rPr sz="800" spc="170" dirty="0">
                <a:solidFill>
                  <a:srgbClr val="FFFFFF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旧年中は格別の御引立を賜り、厚く御礼申し上げます。</a:t>
            </a:r>
            <a:endParaRPr sz="800"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  <a:p>
            <a:pPr marL="12065" marR="5080" algn="ctr">
              <a:lnSpc>
                <a:spcPct val="150000"/>
              </a:lnSpc>
              <a:spcBef>
                <a:spcPts val="670"/>
              </a:spcBef>
            </a:pPr>
            <a:r>
              <a:rPr sz="800" spc="170" dirty="0">
                <a:solidFill>
                  <a:srgbClr val="FFFFFF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本年も相変わりませずご愛顧のほど よろしくお願い申し上げます。</a:t>
            </a:r>
            <a:endParaRPr sz="800"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pic>
        <p:nvPicPr>
          <p:cNvPr id="182" name="図形 181" descr="年賀状テンプレート-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6630" y="908685"/>
            <a:ext cx="1645920" cy="19818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GFP_vba</Template>
  <TotalTime>0</TotalTime>
  <Words>56</Words>
  <Application>WPS Presentation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ＭＳ Ｐゴシック</vt:lpstr>
      <vt:lpstr>Wingdings</vt:lpstr>
      <vt:lpstr>Meiryo UI</vt:lpstr>
      <vt:lpstr>Microsoft YaHei</vt:lpstr>
      <vt:lpstr>ＭＳ Ｐゴシック</vt:lpstr>
      <vt:lpstr>Arial Unicode MS</vt:lpstr>
      <vt:lpstr>游ゴシック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kitamura-t</cp:lastModifiedBy>
  <cp:revision>8</cp:revision>
  <dcterms:created xsi:type="dcterms:W3CDTF">2020-10-23T02:18:00Z</dcterms:created>
  <dcterms:modified xsi:type="dcterms:W3CDTF">2020-12-16T07:44:01Z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