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7559675" cy="10691495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5546"/>
        <p:guide pos="42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65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5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" y="693738"/>
            <a:ext cx="3329940" cy="187309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1000" y="2670889"/>
            <a:ext cx="3048000" cy="2185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974" y="3314738"/>
            <a:ext cx="6437041" cy="2245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948" y="5987914"/>
            <a:ext cx="5301093" cy="2673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649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00090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7447" y="4561516"/>
            <a:ext cx="6498094" cy="955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5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649" y="2459322"/>
            <a:ext cx="681569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4817" y="9944214"/>
            <a:ext cx="2423357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649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52553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Meiryo UI" panose="020B0604030504040204" charset="-128"/>
          <a:ea typeface="+mj-ea"/>
          <a:cs typeface="Meiryo UI" panose="020B0604030504040204" charset="-128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バレンタイン_テンプレート1_背景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62" y="-1207"/>
            <a:ext cx="7560000" cy="10693908"/>
          </a:xfrm>
          <a:prstGeom prst="rect">
            <a:avLst/>
          </a:prstGeom>
        </p:spPr>
      </p:pic>
      <p:pic>
        <p:nvPicPr>
          <p:cNvPr id="3" name="図形 2" descr="バレンタイン_テンプレート1_ハート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" y="212725"/>
            <a:ext cx="6717665" cy="10230485"/>
          </a:xfrm>
          <a:prstGeom prst="rect">
            <a:avLst/>
          </a:prstGeom>
        </p:spPr>
      </p:pic>
      <p:pic>
        <p:nvPicPr>
          <p:cNvPr id="7" name="図形 6" descr="バレンタイン_テンプレート1_タイトル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8050" y="4543425"/>
            <a:ext cx="3204210" cy="18319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ＭＳ Ｐゴシック</vt:lpstr>
      <vt:lpstr>Wingdings</vt:lpstr>
      <vt:lpstr>PMingLiU</vt:lpstr>
      <vt:lpstr>Meiryo UI</vt:lpstr>
      <vt:lpstr>Microsoft YaHei</vt:lpstr>
      <vt:lpstr>ＭＳ Ｐゴシック</vt:lpstr>
      <vt:lpstr>Arial Unicode MS</vt:lpstr>
      <vt:lpstr>Calibri</vt:lpstr>
      <vt:lpstr>PMingLiU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2021-02-02T04:55:00Z</dcterms:created>
  <dcterms:modified xsi:type="dcterms:W3CDTF">2021-02-10T07:17:51Z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1900-01-01T00:00:00Z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1900-01-01T00:00:00Z</vt:filetime>
  </property>
  <property fmtid="{D5CDD505-2E9C-101B-9397-08002B2CF9AE}" pid="5" name="KSOProductBuildVer">
    <vt:lpwstr>1041-11.8.2.8500</vt:lpwstr>
  </property>
</Properties>
</file>