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59" r:id="rId10"/>
    <p:sldId id="268" r:id="rId11"/>
    <p:sldId id="269" r:id="rId12"/>
    <p:sldId id="270" r:id="rId13"/>
    <p:sldId id="271" r:id="rId14"/>
    <p:sldId id="260" r:id="rId15"/>
    <p:sldId id="273" r:id="rId16"/>
    <p:sldId id="274" r:id="rId17"/>
    <p:sldId id="275" r:id="rId18"/>
    <p:sldId id="276" r:id="rId19"/>
    <p:sldId id="261" r:id="rId20"/>
    <p:sldId id="278" r:id="rId21"/>
    <p:sldId id="279" r:id="rId22"/>
    <p:sldId id="281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6E1"/>
    <a:srgbClr val="2A428D"/>
    <a:srgbClr val="263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06" y="115"/>
      </p:cViewPr>
      <p:guideLst>
        <p:guide orient="horz" pos="215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TITLE1</c:v>
                </c:pt>
              </c:strCache>
            </c:strRef>
          </c:tx>
          <c:spPr>
            <a:ln w="28529" cap="rnd" cmpd="sng" algn="ctr">
              <a:solidFill>
                <a:srgbClr val="263238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one</c:v>
                </c:pt>
                <c:pt idx="1" c:formatCode="General">
                  <c:v>two</c:v>
                </c:pt>
                <c:pt idx="2" c:formatCode="General">
                  <c:v>there</c:v>
                </c:pt>
                <c:pt idx="3" c:formatCode="General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TITLE2</c:v>
                </c:pt>
              </c:strCache>
            </c:strRef>
          </c:tx>
          <c:spPr>
            <a:ln w="28529" cap="rnd" cmpd="sng" algn="ctr">
              <a:solidFill>
                <a:srgbClr val="407E8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one</c:v>
                </c:pt>
                <c:pt idx="1" c:formatCode="General">
                  <c:v>two</c:v>
                </c:pt>
                <c:pt idx="2" c:formatCode="General">
                  <c:v>there</c:v>
                </c:pt>
                <c:pt idx="3" c:formatCode="General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638082096"/>
        <c:axId val="638082488"/>
      </c:lineChart>
      <c:catAx>
        <c:axId val="63808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0" cap="flat" cmpd="sng" algn="ctr">
            <a:solidFill>
              <a:schemeClr val="bg1">
                <a:lumMod val="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638082488"/>
        <c:crosses val="autoZero"/>
        <c:auto val="1"/>
        <c:lblAlgn val="ctr"/>
        <c:lblOffset val="100"/>
        <c:noMultiLvlLbl val="0"/>
      </c:catAx>
      <c:valAx>
        <c:axId val="638082488"/>
        <c:scaling>
          <c:orientation val="minMax"/>
        </c:scaling>
        <c:delete val="0"/>
        <c:axPos val="l"/>
        <c:majorGridlines>
          <c:spPr>
            <a:ln w="951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51F30"/>
                </a:solidFill>
                <a:latin typeface="+mn-lt"/>
                <a:ea typeface="+mn-ea"/>
                <a:cs typeface="+mn-cs"/>
              </a:defRPr>
            </a:pPr>
          </a:p>
        </c:txPr>
        <c:crossAx val="6380820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0480942856258"/>
          <c:y val="0.827736373069645"/>
          <c:w val="0.239038114287483"/>
          <c:h val="0.0792403711164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rgbClr val="051F30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828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813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302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263238"/>
              </a:solidFill>
              <a:ln w="187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ltHorz">
                <a:fgClr>
                  <a:srgbClr val="0F3B57"/>
                </a:fgClr>
                <a:bgClr>
                  <a:srgbClr val="FFFFFF"/>
                </a:bgClr>
              </a:pattFill>
              <a:ln w="25196"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 c:formatCode="General">
                  <c:v>第一季度</c:v>
                </c:pt>
                <c:pt idx="1" c:formatCode="General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 w="2533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6"/>
          <c:dPt>
            <c:idx val="0"/>
            <c:bubble3D val="0"/>
            <c:spPr>
              <a:solidFill>
                <a:srgbClr val="263238"/>
              </a:solidFill>
              <a:ln w="19026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7BB6E1">
                  <a:alpha val="80000"/>
                </a:srgbClr>
              </a:solidFill>
              <a:ln w="19026">
                <a:noFill/>
              </a:ln>
              <a:effectLst/>
            </c:spPr>
          </c:dPt>
          <c:dPt>
            <c:idx val="2"/>
            <c:bubble3D val="0"/>
            <c:explosion val="39"/>
            <c:spPr>
              <a:solidFill>
                <a:schemeClr val="bg1"/>
              </a:solidFill>
              <a:ln w="19026">
                <a:solidFill>
                  <a:srgbClr val="0D3D5C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2A428D">
                  <a:alpha val="80000"/>
                </a:srgbClr>
              </a:solidFill>
              <a:ln w="19026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 c:formatCode="General">
                  <c:v>第一季度</c:v>
                </c:pt>
                <c:pt idx="1" c:formatCode="General">
                  <c:v>第二季度</c:v>
                </c:pt>
                <c:pt idx="2" c:formatCode="General">
                  <c:v>第三季度</c:v>
                </c:pt>
                <c:pt idx="3" c:formatCode="General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text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E4F0D279-13C2-47B7-97FB-F8E7CCA9F9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defRPr>
            </a:lvl1pPr>
          </a:lstStyle>
          <a:p>
            <a:fld id="{51AE4C2D-8B68-445C-AE43-384C9DAECB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YuGothic Medium" panose="020B0500000000000000" charset="-128"/>
          <a:ea typeface="YuGothic Medium" panose="020B05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Relationship Id="rId3" Type="http://schemas.openxmlformats.org/officeDocument/2006/relationships/image" Target="../media/image5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microsoft.com/office/2007/relationships/hdphoto" Target="../media/image9.wdp"/><Relationship Id="rId5" Type="http://schemas.openxmlformats.org/officeDocument/2006/relationships/image" Target="../media/image8.png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microsoft.com/office/2007/relationships/hdphoto" Target="../media/image4.wdp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17" r="4587" b="4065"/>
          <a:stretch>
            <a:fillRect/>
          </a:stretch>
        </p:blipFill>
        <p:spPr>
          <a:xfrm rot="5400000">
            <a:off x="2525233" y="-2544285"/>
            <a:ext cx="7141531" cy="122301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12816" y="2313009"/>
            <a:ext cx="903033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</a:rPr>
              <a:t>第</a:t>
            </a:r>
            <a:r>
              <a:rPr lang="en-US" altLang="ja-JP" sz="6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</a:rPr>
              <a:t>2</a:t>
            </a:r>
            <a:r>
              <a:rPr lang="ja-JP" altLang="en-US" sz="6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cs typeface="YuGothic Medium" panose="020B0500000000000000" charset="-128"/>
              </a:rPr>
              <a:t>四半期報告レポート</a:t>
            </a:r>
            <a:endParaRPr sz="6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cs typeface="YuGothic Medium" panose="020B05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5330" y="3410639"/>
            <a:ext cx="567944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LOREM IPSUM DOLOR SIT AMET CONSECTETUER</a:t>
            </a:r>
            <a:endParaRPr lang="en-US" altLang="zh-CN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4138336" y="3811015"/>
            <a:ext cx="1765300" cy="398780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F0EDF0"/>
                </a:solidFill>
                <a:latin typeface="YuGothic Medium" panose="020B0500000000000000" charset="-128"/>
                <a:ea typeface="YuGothic Medium" panose="020B0500000000000000" charset="-128"/>
              </a:rPr>
              <a:t>Reporter:</a:t>
            </a:r>
            <a:r>
              <a:rPr lang="en-US" altLang="zh-CN" sz="2000" dirty="0">
                <a:solidFill>
                  <a:srgbClr val="F0EDF0"/>
                </a:solidFill>
                <a:latin typeface="YuGothic Medium" panose="020B0500000000000000" charset="-128"/>
                <a:ea typeface="YuGothic Medium" panose="020B0500000000000000" charset="-128"/>
              </a:rPr>
              <a:t>XXX</a:t>
            </a:r>
            <a:endParaRPr lang="zh-CN" altLang="en-US" sz="2000" dirty="0">
              <a:solidFill>
                <a:srgbClr val="F0EDF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6384397" y="3811015"/>
            <a:ext cx="1500505" cy="398780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F0EDF0"/>
                </a:solidFill>
                <a:latin typeface="YuGothic Medium" panose="020B0500000000000000" charset="-128"/>
                <a:ea typeface="YuGothic Medium" panose="020B0500000000000000" charset="-128"/>
              </a:rPr>
              <a:t>Time</a:t>
            </a:r>
            <a:r>
              <a:rPr lang="zh-CN" altLang="en-US" sz="2000" dirty="0">
                <a:solidFill>
                  <a:srgbClr val="F0EDF0"/>
                </a:solidFill>
                <a:latin typeface="YuGothic Medium" panose="020B0500000000000000" charset="-128"/>
                <a:ea typeface="YuGothic Medium" panose="020B0500000000000000" charset="-128"/>
              </a:rPr>
              <a:t>:</a:t>
            </a:r>
            <a:r>
              <a:rPr lang="en-US" altLang="zh-CN" sz="2000" dirty="0">
                <a:solidFill>
                  <a:srgbClr val="F0EDF0"/>
                </a:solidFill>
                <a:latin typeface="YuGothic Medium" panose="020B0500000000000000" charset="-128"/>
                <a:ea typeface="YuGothic Medium" panose="020B0500000000000000" charset="-128"/>
              </a:rPr>
              <a:t>XXXX</a:t>
            </a:r>
            <a:endParaRPr lang="zh-CN" altLang="en-US" sz="2000" dirty="0">
              <a:solidFill>
                <a:srgbClr val="F0EDF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81250" y="3410639"/>
            <a:ext cx="7545957" cy="0"/>
          </a:xfrm>
          <a:prstGeom prst="line">
            <a:avLst/>
          </a:prstGeom>
          <a:ln>
            <a:solidFill>
              <a:srgbClr val="7BB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9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158"/>
            <a:ext cx="5486400" cy="3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2"/>
          <p:cNvSpPr>
            <a:spLocks noChangeArrowheads="1"/>
          </p:cNvSpPr>
          <p:nvPr/>
        </p:nvSpPr>
        <p:spPr bwMode="auto">
          <a:xfrm>
            <a:off x="6475562" y="2162385"/>
            <a:ext cx="2058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en-US" altLang="ja-JP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 133"/>
          <p:cNvSpPr>
            <a:spLocks noChangeArrowheads="1"/>
          </p:cNvSpPr>
          <p:nvPr/>
        </p:nvSpPr>
        <p:spPr bwMode="auto">
          <a:xfrm>
            <a:off x="6475563" y="2754522"/>
            <a:ext cx="5219700" cy="7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35887" y="2640222"/>
            <a:ext cx="2525712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矩形 117"/>
          <p:cNvSpPr>
            <a:spLocks noChangeArrowheads="1"/>
          </p:cNvSpPr>
          <p:nvPr/>
        </p:nvSpPr>
        <p:spPr bwMode="auto">
          <a:xfrm>
            <a:off x="6645299" y="1328148"/>
            <a:ext cx="2058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94956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en-US" altLang="ja-JP" sz="2400" dirty="0">
              <a:solidFill>
                <a:srgbClr val="39495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" name="矩形 124"/>
          <p:cNvSpPr>
            <a:spLocks noChangeArrowheads="1"/>
          </p:cNvSpPr>
          <p:nvPr/>
        </p:nvSpPr>
        <p:spPr bwMode="auto">
          <a:xfrm>
            <a:off x="6645300" y="1840911"/>
            <a:ext cx="405500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051F3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4" name="矩形 117"/>
          <p:cNvSpPr>
            <a:spLocks noChangeArrowheads="1"/>
          </p:cNvSpPr>
          <p:nvPr/>
        </p:nvSpPr>
        <p:spPr bwMode="auto">
          <a:xfrm>
            <a:off x="1425486" y="3705131"/>
            <a:ext cx="2058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94956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en-US" altLang="ja-JP" sz="2400" dirty="0">
              <a:solidFill>
                <a:srgbClr val="394956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5" name="矩形 124"/>
          <p:cNvSpPr>
            <a:spLocks noChangeArrowheads="1"/>
          </p:cNvSpPr>
          <p:nvPr/>
        </p:nvSpPr>
        <p:spPr bwMode="auto">
          <a:xfrm>
            <a:off x="1425487" y="4217894"/>
            <a:ext cx="405500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rgbClr val="051F30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051F3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pic>
        <p:nvPicPr>
          <p:cNvPr id="140" name="图片 39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>
            <a:fillRect/>
          </a:stretch>
        </p:blipFill>
        <p:spPr bwMode="auto">
          <a:xfrm>
            <a:off x="1504494" y="1193022"/>
            <a:ext cx="4177514" cy="23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0"/>
          <a:stretch>
            <a:fillRect/>
          </a:stretch>
        </p:blipFill>
        <p:spPr>
          <a:xfrm>
            <a:off x="6434515" y="3660477"/>
            <a:ext cx="4183531" cy="2361493"/>
          </a:xfrm>
          <a:prstGeom prst="rect">
            <a:avLst/>
          </a:prstGeom>
        </p:spPr>
      </p:pic>
      <p:cxnSp>
        <p:nvCxnSpPr>
          <p:cNvPr id="138" name="直接连接符 137"/>
          <p:cNvCxnSpPr/>
          <p:nvPr/>
        </p:nvCxnSpPr>
        <p:spPr>
          <a:xfrm>
            <a:off x="1504494" y="4179234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6732102" y="1790111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" r="19469"/>
          <a:stretch>
            <a:fillRect/>
          </a:stretch>
        </p:blipFill>
        <p:spPr bwMode="auto">
          <a:xfrm>
            <a:off x="899276" y="1543892"/>
            <a:ext cx="2440530" cy="2016073"/>
          </a:xfrm>
          <a:custGeom>
            <a:avLst/>
            <a:gdLst>
              <a:gd name="connsiteX0" fmla="*/ 0 w 2440530"/>
              <a:gd name="connsiteY0" fmla="*/ 0 h 2016073"/>
              <a:gd name="connsiteX1" fmla="*/ 2440530 w 2440530"/>
              <a:gd name="connsiteY1" fmla="*/ 0 h 2016073"/>
              <a:gd name="connsiteX2" fmla="*/ 2440530 w 2440530"/>
              <a:gd name="connsiteY2" fmla="*/ 2016073 h 2016073"/>
              <a:gd name="connsiteX3" fmla="*/ 0 w 2440530"/>
              <a:gd name="connsiteY3" fmla="*/ 2016073 h 20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0" t="404" r="8451" b="8548"/>
          <a:stretch>
            <a:fillRect/>
          </a:stretch>
        </p:blipFill>
        <p:spPr bwMode="auto">
          <a:xfrm>
            <a:off x="8867567" y="1543892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图片 166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35693" r="2082" b="18609"/>
          <a:stretch>
            <a:fillRect/>
          </a:stretch>
        </p:blipFill>
        <p:spPr bwMode="auto">
          <a:xfrm>
            <a:off x="3550800" y="1543892"/>
            <a:ext cx="2447390" cy="2010046"/>
          </a:xfrm>
          <a:custGeom>
            <a:avLst/>
            <a:gdLst>
              <a:gd name="connsiteX0" fmla="*/ 0 w 2447390"/>
              <a:gd name="connsiteY0" fmla="*/ 0 h 2010046"/>
              <a:gd name="connsiteX1" fmla="*/ 2447390 w 2447390"/>
              <a:gd name="connsiteY1" fmla="*/ 0 h 2010046"/>
              <a:gd name="connsiteX2" fmla="*/ 2447390 w 2447390"/>
              <a:gd name="connsiteY2" fmla="*/ 2010046 h 2010046"/>
              <a:gd name="connsiteX3" fmla="*/ 0 w 2447390"/>
              <a:gd name="connsiteY3" fmla="*/ 2010046 h 20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图片 169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" t="696" r="18917" b="928"/>
          <a:stretch>
            <a:fillRect/>
          </a:stretch>
        </p:blipFill>
        <p:spPr bwMode="auto">
          <a:xfrm>
            <a:off x="6209184" y="1543892"/>
            <a:ext cx="2447390" cy="2019300"/>
          </a:xfrm>
          <a:custGeom>
            <a:avLst/>
            <a:gdLst>
              <a:gd name="connsiteX0" fmla="*/ 0 w 2447390"/>
              <a:gd name="connsiteY0" fmla="*/ 0 h 2019300"/>
              <a:gd name="connsiteX1" fmla="*/ 2447390 w 2447390"/>
              <a:gd name="connsiteY1" fmla="*/ 0 h 2019300"/>
              <a:gd name="connsiteX2" fmla="*/ 2447390 w 2447390"/>
              <a:gd name="connsiteY2" fmla="*/ 2019300 h 2019300"/>
              <a:gd name="connsiteX3" fmla="*/ 0 w 244739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矩形 170"/>
          <p:cNvSpPr/>
          <p:nvPr/>
        </p:nvSpPr>
        <p:spPr>
          <a:xfrm>
            <a:off x="899276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899276" y="3025061"/>
            <a:ext cx="2440530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3550799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3550798" y="3025061"/>
            <a:ext cx="2447391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7" name="矩形 186"/>
          <p:cNvSpPr/>
          <p:nvPr/>
        </p:nvSpPr>
        <p:spPr>
          <a:xfrm>
            <a:off x="6216045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6202321" y="3025061"/>
            <a:ext cx="2454254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8881290" y="3556504"/>
            <a:ext cx="2440530" cy="2034346"/>
          </a:xfrm>
          <a:prstGeom prst="rect">
            <a:avLst/>
          </a:prstGeom>
          <a:solidFill>
            <a:srgbClr val="B9C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8867567" y="3025061"/>
            <a:ext cx="2454253" cy="538131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3" name="文本框 7"/>
          <p:cNvSpPr txBox="1">
            <a:spLocks noChangeArrowheads="1"/>
          </p:cNvSpPr>
          <p:nvPr/>
        </p:nvSpPr>
        <p:spPr bwMode="auto">
          <a:xfrm>
            <a:off x="1196370" y="3024914"/>
            <a:ext cx="16637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 title</a:t>
            </a:r>
            <a:endParaRPr lang="en-US" altLang="ja-JP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4" name="文本框 7"/>
          <p:cNvSpPr txBox="1">
            <a:spLocks noChangeArrowheads="1"/>
          </p:cNvSpPr>
          <p:nvPr/>
        </p:nvSpPr>
        <p:spPr bwMode="auto">
          <a:xfrm>
            <a:off x="3847258" y="3047139"/>
            <a:ext cx="16637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 title</a:t>
            </a:r>
            <a:endParaRPr lang="en-US" altLang="ja-JP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95" name="文本框 7"/>
          <p:cNvSpPr txBox="1">
            <a:spLocks noChangeArrowheads="1"/>
          </p:cNvSpPr>
          <p:nvPr/>
        </p:nvSpPr>
        <p:spPr bwMode="auto">
          <a:xfrm>
            <a:off x="6505766" y="3047139"/>
            <a:ext cx="16637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 title</a:t>
            </a:r>
            <a:endParaRPr lang="en-US" altLang="ja-JP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96" name="文本框 7"/>
          <p:cNvSpPr txBox="1">
            <a:spLocks noChangeArrowheads="1"/>
          </p:cNvSpPr>
          <p:nvPr/>
        </p:nvSpPr>
        <p:spPr bwMode="auto">
          <a:xfrm>
            <a:off x="9178384" y="3047139"/>
            <a:ext cx="166370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en-US" altLang="ja-JP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 title</a:t>
            </a:r>
            <a:endParaRPr lang="en-US" altLang="ja-JP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201" name="矩形 55"/>
          <p:cNvSpPr>
            <a:spLocks noChangeArrowheads="1"/>
          </p:cNvSpPr>
          <p:nvPr/>
        </p:nvSpPr>
        <p:spPr bwMode="auto">
          <a:xfrm>
            <a:off x="1054100" y="3967480"/>
            <a:ext cx="213233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2" name="矩形 55"/>
          <p:cNvSpPr>
            <a:spLocks noChangeArrowheads="1"/>
          </p:cNvSpPr>
          <p:nvPr/>
        </p:nvSpPr>
        <p:spPr bwMode="auto">
          <a:xfrm>
            <a:off x="3738364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3" name="矩形 55"/>
          <p:cNvSpPr>
            <a:spLocks noChangeArrowheads="1"/>
          </p:cNvSpPr>
          <p:nvPr/>
        </p:nvSpPr>
        <p:spPr bwMode="auto">
          <a:xfrm>
            <a:off x="6403099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4" name="矩形 55"/>
          <p:cNvSpPr>
            <a:spLocks noChangeArrowheads="1"/>
          </p:cNvSpPr>
          <p:nvPr/>
        </p:nvSpPr>
        <p:spPr bwMode="auto">
          <a:xfrm>
            <a:off x="9068856" y="3967169"/>
            <a:ext cx="206539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size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205990" cy="4507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3</a:t>
            </a:r>
            <a:endParaRPr lang="en-US" altLang="zh-CN" sz="287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40208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17"/>
          <p:cNvSpPr>
            <a:spLocks noChangeArrowheads="1"/>
          </p:cNvSpPr>
          <p:nvPr/>
        </p:nvSpPr>
        <p:spPr bwMode="auto">
          <a:xfrm>
            <a:off x="817970" y="5050895"/>
            <a:ext cx="1363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矩形 124"/>
          <p:cNvSpPr>
            <a:spLocks noChangeArrowheads="1"/>
          </p:cNvSpPr>
          <p:nvPr/>
        </p:nvSpPr>
        <p:spPr bwMode="auto">
          <a:xfrm>
            <a:off x="817970" y="5430656"/>
            <a:ext cx="1071539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2278801" y="1390364"/>
            <a:ext cx="1203325" cy="1050925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 tIns="18000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2948726" y="2607976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 anchor="ctr" anchorCtr="1"/>
          <a:lstStyle/>
          <a:p>
            <a:endParaRPr lang="zh-CN" altLang="en-US">
              <a:solidFill>
                <a:srgbClr val="051F3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908788" y="3809714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2B353C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1591413" y="2607976"/>
            <a:ext cx="1785938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2278801" y="3809714"/>
            <a:ext cx="2509837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2B353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51F3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文本框 16"/>
          <p:cNvSpPr txBox="1">
            <a:spLocks noChangeArrowheads="1"/>
          </p:cNvSpPr>
          <p:nvPr/>
        </p:nvSpPr>
        <p:spPr bwMode="auto">
          <a:xfrm>
            <a:off x="3574415" y="1781175"/>
            <a:ext cx="605917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7" name="矩形 17"/>
          <p:cNvSpPr>
            <a:spLocks noChangeArrowheads="1"/>
          </p:cNvSpPr>
          <p:nvPr/>
        </p:nvSpPr>
        <p:spPr bwMode="auto">
          <a:xfrm>
            <a:off x="3524353" y="1423701"/>
            <a:ext cx="19757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文本框 19"/>
          <p:cNvSpPr txBox="1">
            <a:spLocks noChangeArrowheads="1"/>
          </p:cNvSpPr>
          <p:nvPr/>
        </p:nvSpPr>
        <p:spPr bwMode="auto">
          <a:xfrm>
            <a:off x="4234180" y="2983230"/>
            <a:ext cx="60229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  <a:sym typeface="+mn-ea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  <a:sym typeface="+mn-ea"/>
            </a:endParaRPr>
          </a:p>
        </p:txBody>
      </p:sp>
      <p:sp>
        <p:nvSpPr>
          <p:cNvPr id="19" name="矩形 20"/>
          <p:cNvSpPr>
            <a:spLocks noChangeArrowheads="1"/>
          </p:cNvSpPr>
          <p:nvPr/>
        </p:nvSpPr>
        <p:spPr bwMode="auto">
          <a:xfrm>
            <a:off x="4233966" y="2631789"/>
            <a:ext cx="177642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4973320" y="4217670"/>
            <a:ext cx="59188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矩形 23"/>
          <p:cNvSpPr>
            <a:spLocks noChangeArrowheads="1"/>
          </p:cNvSpPr>
          <p:nvPr/>
        </p:nvSpPr>
        <p:spPr bwMode="auto">
          <a:xfrm>
            <a:off x="4962627" y="3852576"/>
            <a:ext cx="177085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94446" y="3624738"/>
            <a:ext cx="7601899" cy="0"/>
          </a:xfrm>
          <a:prstGeom prst="line">
            <a:avLst/>
          </a:prstGeom>
          <a:ln w="28575">
            <a:solidFill>
              <a:srgbClr val="7BB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324521" y="2424882"/>
            <a:ext cx="7542958" cy="0"/>
          </a:xfrm>
          <a:prstGeom prst="line">
            <a:avLst/>
          </a:prstGeom>
          <a:ln w="28575">
            <a:solidFill>
              <a:srgbClr val="2A4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24521" y="4825714"/>
            <a:ext cx="8928161" cy="0"/>
          </a:xfrm>
          <a:prstGeom prst="line">
            <a:avLst/>
          </a:prstGeom>
          <a:ln w="28575">
            <a:solidFill>
              <a:srgbClr val="2B35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/>
          <p:cNvSpPr/>
          <p:nvPr/>
        </p:nvSpPr>
        <p:spPr>
          <a:xfrm>
            <a:off x="701253" y="2855773"/>
            <a:ext cx="1317625" cy="1317625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496966" y="1533385"/>
            <a:ext cx="3475037" cy="3473450"/>
          </a:xfrm>
          <a:prstGeom prst="ellipse">
            <a:avLst/>
          </a:prstGeom>
          <a:solidFill>
            <a:srgbClr val="2B353C"/>
          </a:solidFill>
          <a:ln w="38100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60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32" name="组合 1"/>
          <p:cNvGrpSpPr/>
          <p:nvPr/>
        </p:nvGrpSpPr>
        <p:grpSpPr bwMode="auto">
          <a:xfrm>
            <a:off x="2404641" y="3520935"/>
            <a:ext cx="1979612" cy="1968500"/>
            <a:chOff x="2369764" y="3428232"/>
            <a:chExt cx="1980485" cy="1968996"/>
          </a:xfrm>
          <a:solidFill>
            <a:srgbClr val="7BB6E1"/>
          </a:solidFill>
        </p:grpSpPr>
        <p:sp>
          <p:nvSpPr>
            <p:cNvPr id="133" name="椭圆 132"/>
            <p:cNvSpPr/>
            <p:nvPr/>
          </p:nvSpPr>
          <p:spPr>
            <a:xfrm>
              <a:off x="2369764" y="3459990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2412645" y="3428232"/>
              <a:ext cx="1937604" cy="19372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>
                  <a:solidFill>
                    <a:srgbClr val="FFFFFF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Add title</a:t>
              </a:r>
              <a:endParaRPr lang="en-US" altLang="ja-JP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35" name="椭圆 134"/>
          <p:cNvSpPr/>
          <p:nvPr/>
        </p:nvSpPr>
        <p:spPr>
          <a:xfrm>
            <a:off x="2606253" y="2649398"/>
            <a:ext cx="496888" cy="4968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3361903" y="2309673"/>
            <a:ext cx="790575" cy="790575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7754515" y="1209960"/>
            <a:ext cx="790575" cy="790575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8214891" y="3578085"/>
            <a:ext cx="268287" cy="268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9862716" y="1595298"/>
            <a:ext cx="1162050" cy="1162050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4808116" y="4941748"/>
            <a:ext cx="268287" cy="269875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4460453" y="1541323"/>
            <a:ext cx="3527425" cy="3527425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4342978" y="1498460"/>
            <a:ext cx="3724275" cy="3724275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4377903" y="1498460"/>
            <a:ext cx="3657600" cy="3657600"/>
          </a:xfrm>
          <a:prstGeom prst="ellipse">
            <a:avLst/>
          </a:prstGeom>
          <a:noFill/>
          <a:ln w="3175">
            <a:solidFill>
              <a:srgbClr val="2B3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4309641" y="3079610"/>
            <a:ext cx="134937" cy="134938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8846716" y="3076435"/>
            <a:ext cx="133350" cy="133350"/>
          </a:xfrm>
          <a:prstGeom prst="ellipse">
            <a:avLst/>
          </a:prstGeom>
          <a:solidFill>
            <a:srgbClr val="2B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54" name="组合 2"/>
          <p:cNvGrpSpPr/>
          <p:nvPr/>
        </p:nvGrpSpPr>
        <p:grpSpPr bwMode="auto">
          <a:xfrm>
            <a:off x="9086429" y="3130478"/>
            <a:ext cx="596900" cy="598488"/>
            <a:chOff x="8292835" y="2031326"/>
            <a:chExt cx="597362" cy="599659"/>
          </a:xfrm>
          <a:solidFill>
            <a:srgbClr val="0D3D5C"/>
          </a:solidFill>
        </p:grpSpPr>
        <p:sp>
          <p:nvSpPr>
            <p:cNvPr id="155" name="椭圆 154"/>
            <p:cNvSpPr/>
            <p:nvPr/>
          </p:nvSpPr>
          <p:spPr>
            <a:xfrm>
              <a:off x="8315077" y="2053594"/>
              <a:ext cx="563999" cy="563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8292835" y="2031326"/>
              <a:ext cx="597362" cy="599659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57" name="椭圆 156"/>
          <p:cNvSpPr/>
          <p:nvPr/>
        </p:nvSpPr>
        <p:spPr>
          <a:xfrm>
            <a:off x="8753053" y="4020998"/>
            <a:ext cx="1209675" cy="1211262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070303" y="5311635"/>
            <a:ext cx="498475" cy="496888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7460828" y="4654410"/>
            <a:ext cx="136525" cy="133350"/>
          </a:xfrm>
          <a:prstGeom prst="ellipse">
            <a:avLst/>
          </a:prstGeom>
          <a:solidFill>
            <a:srgbClr val="0D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 形 129"/>
          <p:cNvSpPr/>
          <p:nvPr/>
        </p:nvSpPr>
        <p:spPr>
          <a:xfrm rot="13509573">
            <a:off x="3644901" y="2198867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1" name="L 形 130"/>
          <p:cNvSpPr/>
          <p:nvPr/>
        </p:nvSpPr>
        <p:spPr>
          <a:xfrm rot="13509573">
            <a:off x="7721601" y="2198867"/>
            <a:ext cx="674687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32" name="组合 4"/>
          <p:cNvGrpSpPr/>
          <p:nvPr/>
        </p:nvGrpSpPr>
        <p:grpSpPr bwMode="auto">
          <a:xfrm>
            <a:off x="1028701" y="1546404"/>
            <a:ext cx="2282825" cy="1970087"/>
            <a:chOff x="1028146" y="1211957"/>
            <a:chExt cx="2283968" cy="1969178"/>
          </a:xfrm>
        </p:grpSpPr>
        <p:sp>
          <p:nvSpPr>
            <p:cNvPr id="133" name="六边形 132"/>
            <p:cNvSpPr/>
            <p:nvPr/>
          </p:nvSpPr>
          <p:spPr>
            <a:xfrm>
              <a:off x="102814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BB6E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KSO_Shape"/>
            <p:cNvSpPr/>
            <p:nvPr/>
          </p:nvSpPr>
          <p:spPr bwMode="auto">
            <a:xfrm>
              <a:off x="1709525" y="1384914"/>
              <a:ext cx="906916" cy="1010771"/>
            </a:xfrm>
            <a:custGeom>
              <a:avLst/>
              <a:gdLst>
                <a:gd name="T0" fmla="*/ 527033 w 2960688"/>
                <a:gd name="T1" fmla="*/ 1877159 h 3298826"/>
                <a:gd name="T2" fmla="*/ 409443 w 2960688"/>
                <a:gd name="T3" fmla="*/ 2000501 h 3298826"/>
                <a:gd name="T4" fmla="*/ 411355 w 2960688"/>
                <a:gd name="T5" fmla="*/ 2233197 h 3298826"/>
                <a:gd name="T6" fmla="*/ 351125 w 2960688"/>
                <a:gd name="T7" fmla="*/ 2312034 h 3298826"/>
                <a:gd name="T8" fmla="*/ 273369 w 2960688"/>
                <a:gd name="T9" fmla="*/ 2124161 h 3298826"/>
                <a:gd name="T10" fmla="*/ 346027 w 2960688"/>
                <a:gd name="T11" fmla="*/ 1891464 h 3298826"/>
                <a:gd name="T12" fmla="*/ 896304 w 2960688"/>
                <a:gd name="T13" fmla="*/ 1785321 h 3298826"/>
                <a:gd name="T14" fmla="*/ 1068706 w 2960688"/>
                <a:gd name="T15" fmla="*/ 2016555 h 3298826"/>
                <a:gd name="T16" fmla="*/ 1068071 w 2960688"/>
                <a:gd name="T17" fmla="*/ 2228732 h 3298826"/>
                <a:gd name="T18" fmla="*/ 959169 w 2960688"/>
                <a:gd name="T19" fmla="*/ 2409781 h 3298826"/>
                <a:gd name="T20" fmla="*/ 713741 w 2960688"/>
                <a:gd name="T21" fmla="*/ 2518728 h 3298826"/>
                <a:gd name="T22" fmla="*/ 693421 w 2960688"/>
                <a:gd name="T23" fmla="*/ 1957476 h 3298826"/>
                <a:gd name="T24" fmla="*/ 640080 w 2960688"/>
                <a:gd name="T25" fmla="*/ 1634173 h 3298826"/>
                <a:gd name="T26" fmla="*/ 392430 w 2960688"/>
                <a:gd name="T27" fmla="*/ 1729423 h 3298826"/>
                <a:gd name="T28" fmla="*/ 232092 w 2960688"/>
                <a:gd name="T29" fmla="*/ 1935163 h 3298826"/>
                <a:gd name="T30" fmla="*/ 200025 w 2960688"/>
                <a:gd name="T31" fmla="*/ 2188846 h 3298826"/>
                <a:gd name="T32" fmla="*/ 307658 w 2960688"/>
                <a:gd name="T33" fmla="*/ 2432368 h 3298826"/>
                <a:gd name="T34" fmla="*/ 520065 w 2960688"/>
                <a:gd name="T35" fmla="*/ 2581276 h 3298826"/>
                <a:gd name="T36" fmla="*/ 775335 w 2960688"/>
                <a:gd name="T37" fmla="*/ 2601279 h 3298826"/>
                <a:gd name="T38" fmla="*/ 1014095 w 2960688"/>
                <a:gd name="T39" fmla="*/ 2481581 h 3298826"/>
                <a:gd name="T40" fmla="*/ 1151890 w 2960688"/>
                <a:gd name="T41" fmla="*/ 2263141 h 3298826"/>
                <a:gd name="T42" fmla="*/ 1159510 w 2960688"/>
                <a:gd name="T43" fmla="*/ 2006283 h 3298826"/>
                <a:gd name="T44" fmla="*/ 1027748 w 2960688"/>
                <a:gd name="T45" fmla="*/ 1773556 h 3298826"/>
                <a:gd name="T46" fmla="*/ 803275 w 2960688"/>
                <a:gd name="T47" fmla="*/ 1647190 h 3298826"/>
                <a:gd name="T48" fmla="*/ 1574800 w 2960688"/>
                <a:gd name="T49" fmla="*/ 2092842 h 3298826"/>
                <a:gd name="T50" fmla="*/ 2153920 w 2960688"/>
                <a:gd name="T51" fmla="*/ 1496357 h 3298826"/>
                <a:gd name="T52" fmla="*/ 2773363 w 2960688"/>
                <a:gd name="T53" fmla="*/ 1705761 h 3298826"/>
                <a:gd name="T54" fmla="*/ 2930208 w 2960688"/>
                <a:gd name="T55" fmla="*/ 2034463 h 3298826"/>
                <a:gd name="T56" fmla="*/ 2534285 w 2960688"/>
                <a:gd name="T57" fmla="*/ 2333022 h 3298826"/>
                <a:gd name="T58" fmla="*/ 2062798 w 2960688"/>
                <a:gd name="T59" fmla="*/ 2832102 h 3298826"/>
                <a:gd name="T60" fmla="*/ 1393825 w 2960688"/>
                <a:gd name="T61" fmla="*/ 2435503 h 3298826"/>
                <a:gd name="T62" fmla="*/ 1449705 w 2960688"/>
                <a:gd name="T63" fmla="*/ 1990995 h 3298826"/>
                <a:gd name="T64" fmla="*/ 1293813 w 2960688"/>
                <a:gd name="T65" fmla="*/ 1642623 h 3298826"/>
                <a:gd name="T66" fmla="*/ 818833 w 2960688"/>
                <a:gd name="T67" fmla="*/ 1450340 h 3298826"/>
                <a:gd name="T68" fmla="*/ 1141095 w 2960688"/>
                <a:gd name="T69" fmla="*/ 1611630 h 3298826"/>
                <a:gd name="T70" fmla="*/ 1340803 w 2960688"/>
                <a:gd name="T71" fmla="*/ 1927861 h 3298826"/>
                <a:gd name="T72" fmla="*/ 1348423 w 2960688"/>
                <a:gd name="T73" fmla="*/ 2284731 h 3298826"/>
                <a:gd name="T74" fmla="*/ 1223010 w 2960688"/>
                <a:gd name="T75" fmla="*/ 2541906 h 3298826"/>
                <a:gd name="T76" fmla="*/ 1473200 w 2960688"/>
                <a:gd name="T77" fmla="*/ 3188336 h 3298826"/>
                <a:gd name="T78" fmla="*/ 1409700 w 2960688"/>
                <a:gd name="T79" fmla="*/ 3287079 h 3298826"/>
                <a:gd name="T80" fmla="*/ 1293813 w 2960688"/>
                <a:gd name="T81" fmla="*/ 3278189 h 3298826"/>
                <a:gd name="T82" fmla="*/ 780415 w 2960688"/>
                <a:gd name="T83" fmla="*/ 2798129 h 3298826"/>
                <a:gd name="T84" fmla="*/ 485775 w 2960688"/>
                <a:gd name="T85" fmla="*/ 2775904 h 3298826"/>
                <a:gd name="T86" fmla="*/ 179387 w 2960688"/>
                <a:gd name="T87" fmla="*/ 2582863 h 3298826"/>
                <a:gd name="T88" fmla="*/ 11747 w 2960688"/>
                <a:gd name="T89" fmla="*/ 2248853 h 3298826"/>
                <a:gd name="T90" fmla="*/ 39687 w 2960688"/>
                <a:gd name="T91" fmla="*/ 1891666 h 3298826"/>
                <a:gd name="T92" fmla="*/ 248285 w 2960688"/>
                <a:gd name="T93" fmla="*/ 1593533 h 3298826"/>
                <a:gd name="T94" fmla="*/ 589598 w 2960688"/>
                <a:gd name="T95" fmla="*/ 1443356 h 3298826"/>
                <a:gd name="T96" fmla="*/ 2009571 w 2960688"/>
                <a:gd name="T97" fmla="*/ 44471 h 3298826"/>
                <a:gd name="T98" fmla="*/ 2211293 w 2960688"/>
                <a:gd name="T99" fmla="*/ 227752 h 3298826"/>
                <a:gd name="T100" fmla="*/ 2308501 w 2960688"/>
                <a:gd name="T101" fmla="*/ 511410 h 3298826"/>
                <a:gd name="T102" fmla="*/ 2385695 w 2960688"/>
                <a:gd name="T103" fmla="*/ 681985 h 3298826"/>
                <a:gd name="T104" fmla="*/ 2326608 w 2960688"/>
                <a:gd name="T105" fmla="*/ 854149 h 3298826"/>
                <a:gd name="T106" fmla="*/ 2142358 w 2960688"/>
                <a:gd name="T107" fmla="*/ 1198477 h 3298826"/>
                <a:gd name="T108" fmla="*/ 1940000 w 2960688"/>
                <a:gd name="T109" fmla="*/ 1360477 h 3298826"/>
                <a:gd name="T110" fmla="*/ 1698569 w 2960688"/>
                <a:gd name="T111" fmla="*/ 1367782 h 3298826"/>
                <a:gd name="T112" fmla="*/ 1505106 w 2960688"/>
                <a:gd name="T113" fmla="*/ 1235642 h 3298826"/>
                <a:gd name="T114" fmla="*/ 1298619 w 2960688"/>
                <a:gd name="T115" fmla="*/ 873208 h 3298826"/>
                <a:gd name="T116" fmla="*/ 1219200 w 2960688"/>
                <a:gd name="T117" fmla="*/ 700409 h 3298826"/>
                <a:gd name="T118" fmla="*/ 1306560 w 2960688"/>
                <a:gd name="T119" fmla="*/ 536504 h 3298826"/>
                <a:gd name="T120" fmla="*/ 1394873 w 2960688"/>
                <a:gd name="T121" fmla="*/ 248081 h 3298826"/>
                <a:gd name="T122" fmla="*/ 1587383 w 2960688"/>
                <a:gd name="T123" fmla="*/ 54953 h 329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0688" h="3298826">
                  <a:moveTo>
                    <a:pt x="472859" y="1797050"/>
                  </a:moveTo>
                  <a:lnTo>
                    <a:pt x="478276" y="1797050"/>
                  </a:lnTo>
                  <a:lnTo>
                    <a:pt x="483375" y="1797686"/>
                  </a:lnTo>
                  <a:lnTo>
                    <a:pt x="488792" y="1798640"/>
                  </a:lnTo>
                  <a:lnTo>
                    <a:pt x="493891" y="1800229"/>
                  </a:lnTo>
                  <a:lnTo>
                    <a:pt x="499309" y="1802454"/>
                  </a:lnTo>
                  <a:lnTo>
                    <a:pt x="503770" y="1804679"/>
                  </a:lnTo>
                  <a:lnTo>
                    <a:pt x="508550" y="1807858"/>
                  </a:lnTo>
                  <a:lnTo>
                    <a:pt x="512693" y="1811355"/>
                  </a:lnTo>
                  <a:lnTo>
                    <a:pt x="516836" y="1815170"/>
                  </a:lnTo>
                  <a:lnTo>
                    <a:pt x="520341" y="1819302"/>
                  </a:lnTo>
                  <a:lnTo>
                    <a:pt x="523846" y="1824071"/>
                  </a:lnTo>
                  <a:lnTo>
                    <a:pt x="526396" y="1829157"/>
                  </a:lnTo>
                  <a:lnTo>
                    <a:pt x="528945" y="1834561"/>
                  </a:lnTo>
                  <a:lnTo>
                    <a:pt x="530220" y="1839648"/>
                  </a:lnTo>
                  <a:lnTo>
                    <a:pt x="531495" y="1845370"/>
                  </a:lnTo>
                  <a:lnTo>
                    <a:pt x="531813" y="1850774"/>
                  </a:lnTo>
                  <a:lnTo>
                    <a:pt x="531813" y="1855860"/>
                  </a:lnTo>
                  <a:lnTo>
                    <a:pt x="531495" y="1861264"/>
                  </a:lnTo>
                  <a:lnTo>
                    <a:pt x="530220" y="1866668"/>
                  </a:lnTo>
                  <a:lnTo>
                    <a:pt x="528945" y="1871755"/>
                  </a:lnTo>
                  <a:lnTo>
                    <a:pt x="527033" y="1877159"/>
                  </a:lnTo>
                  <a:lnTo>
                    <a:pt x="524165" y="1881609"/>
                  </a:lnTo>
                  <a:lnTo>
                    <a:pt x="520978" y="1886378"/>
                  </a:lnTo>
                  <a:lnTo>
                    <a:pt x="517792" y="1890510"/>
                  </a:lnTo>
                  <a:lnTo>
                    <a:pt x="513968" y="1894643"/>
                  </a:lnTo>
                  <a:lnTo>
                    <a:pt x="509506" y="1898140"/>
                  </a:lnTo>
                  <a:lnTo>
                    <a:pt x="504726" y="1901636"/>
                  </a:lnTo>
                  <a:lnTo>
                    <a:pt x="495803" y="1907358"/>
                  </a:lnTo>
                  <a:lnTo>
                    <a:pt x="486880" y="1913080"/>
                  </a:lnTo>
                  <a:lnTo>
                    <a:pt x="478913" y="1918803"/>
                  </a:lnTo>
                  <a:lnTo>
                    <a:pt x="471265" y="1924842"/>
                  </a:lnTo>
                  <a:lnTo>
                    <a:pt x="463936" y="1931200"/>
                  </a:lnTo>
                  <a:lnTo>
                    <a:pt x="457244" y="1937240"/>
                  </a:lnTo>
                  <a:lnTo>
                    <a:pt x="450870" y="1943280"/>
                  </a:lnTo>
                  <a:lnTo>
                    <a:pt x="444815" y="1949320"/>
                  </a:lnTo>
                  <a:lnTo>
                    <a:pt x="439398" y="1955678"/>
                  </a:lnTo>
                  <a:lnTo>
                    <a:pt x="433980" y="1962036"/>
                  </a:lnTo>
                  <a:lnTo>
                    <a:pt x="429519" y="1968076"/>
                  </a:lnTo>
                  <a:lnTo>
                    <a:pt x="424739" y="1974751"/>
                  </a:lnTo>
                  <a:lnTo>
                    <a:pt x="420596" y="1980791"/>
                  </a:lnTo>
                  <a:lnTo>
                    <a:pt x="416453" y="1987467"/>
                  </a:lnTo>
                  <a:lnTo>
                    <a:pt x="412948" y="1993825"/>
                  </a:lnTo>
                  <a:lnTo>
                    <a:pt x="409443" y="2000501"/>
                  </a:lnTo>
                  <a:lnTo>
                    <a:pt x="406256" y="2006858"/>
                  </a:lnTo>
                  <a:lnTo>
                    <a:pt x="403388" y="2013534"/>
                  </a:lnTo>
                  <a:lnTo>
                    <a:pt x="400838" y="2019892"/>
                  </a:lnTo>
                  <a:lnTo>
                    <a:pt x="398608" y="2026886"/>
                  </a:lnTo>
                  <a:lnTo>
                    <a:pt x="394465" y="2039919"/>
                  </a:lnTo>
                  <a:lnTo>
                    <a:pt x="391278" y="2053271"/>
                  </a:lnTo>
                  <a:lnTo>
                    <a:pt x="388729" y="2066622"/>
                  </a:lnTo>
                  <a:lnTo>
                    <a:pt x="387135" y="2079974"/>
                  </a:lnTo>
                  <a:lnTo>
                    <a:pt x="386498" y="2093007"/>
                  </a:lnTo>
                  <a:lnTo>
                    <a:pt x="385861" y="2106041"/>
                  </a:lnTo>
                  <a:lnTo>
                    <a:pt x="385861" y="2118439"/>
                  </a:lnTo>
                  <a:lnTo>
                    <a:pt x="386817" y="2130518"/>
                  </a:lnTo>
                  <a:lnTo>
                    <a:pt x="387773" y="2141962"/>
                  </a:lnTo>
                  <a:lnTo>
                    <a:pt x="389366" y="2153724"/>
                  </a:lnTo>
                  <a:lnTo>
                    <a:pt x="391278" y="2164215"/>
                  </a:lnTo>
                  <a:lnTo>
                    <a:pt x="393190" y="2174705"/>
                  </a:lnTo>
                  <a:lnTo>
                    <a:pt x="395421" y="2184242"/>
                  </a:lnTo>
                  <a:lnTo>
                    <a:pt x="397970" y="2193461"/>
                  </a:lnTo>
                  <a:lnTo>
                    <a:pt x="402432" y="2209038"/>
                  </a:lnTo>
                  <a:lnTo>
                    <a:pt x="406574" y="2221435"/>
                  </a:lnTo>
                  <a:lnTo>
                    <a:pt x="409761" y="2229383"/>
                  </a:lnTo>
                  <a:lnTo>
                    <a:pt x="411355" y="2233197"/>
                  </a:lnTo>
                  <a:lnTo>
                    <a:pt x="413585" y="2238602"/>
                  </a:lnTo>
                  <a:lnTo>
                    <a:pt x="415179" y="2244006"/>
                  </a:lnTo>
                  <a:lnTo>
                    <a:pt x="416453" y="2249728"/>
                  </a:lnTo>
                  <a:lnTo>
                    <a:pt x="416772" y="2255132"/>
                  </a:lnTo>
                  <a:lnTo>
                    <a:pt x="416772" y="2260536"/>
                  </a:lnTo>
                  <a:lnTo>
                    <a:pt x="415816" y="2265940"/>
                  </a:lnTo>
                  <a:lnTo>
                    <a:pt x="414860" y="2271026"/>
                  </a:lnTo>
                  <a:lnTo>
                    <a:pt x="413267" y="2276113"/>
                  </a:lnTo>
                  <a:lnTo>
                    <a:pt x="411036" y="2281199"/>
                  </a:lnTo>
                  <a:lnTo>
                    <a:pt x="408168" y="2285967"/>
                  </a:lnTo>
                  <a:lnTo>
                    <a:pt x="405300" y="2290736"/>
                  </a:lnTo>
                  <a:lnTo>
                    <a:pt x="401794" y="2294868"/>
                  </a:lnTo>
                  <a:lnTo>
                    <a:pt x="397970" y="2298683"/>
                  </a:lnTo>
                  <a:lnTo>
                    <a:pt x="393509" y="2302180"/>
                  </a:lnTo>
                  <a:lnTo>
                    <a:pt x="389047" y="2305359"/>
                  </a:lnTo>
                  <a:lnTo>
                    <a:pt x="383630" y="2307902"/>
                  </a:lnTo>
                  <a:lnTo>
                    <a:pt x="378213" y="2309809"/>
                  </a:lnTo>
                  <a:lnTo>
                    <a:pt x="372795" y="2311717"/>
                  </a:lnTo>
                  <a:lnTo>
                    <a:pt x="367696" y="2312670"/>
                  </a:lnTo>
                  <a:lnTo>
                    <a:pt x="361642" y="2312988"/>
                  </a:lnTo>
                  <a:lnTo>
                    <a:pt x="356543" y="2312988"/>
                  </a:lnTo>
                  <a:lnTo>
                    <a:pt x="351125" y="2312034"/>
                  </a:lnTo>
                  <a:lnTo>
                    <a:pt x="345708" y="2311081"/>
                  </a:lnTo>
                  <a:lnTo>
                    <a:pt x="340609" y="2309491"/>
                  </a:lnTo>
                  <a:lnTo>
                    <a:pt x="335829" y="2307584"/>
                  </a:lnTo>
                  <a:lnTo>
                    <a:pt x="330730" y="2304723"/>
                  </a:lnTo>
                  <a:lnTo>
                    <a:pt x="326587" y="2301862"/>
                  </a:lnTo>
                  <a:lnTo>
                    <a:pt x="322126" y="2298365"/>
                  </a:lnTo>
                  <a:lnTo>
                    <a:pt x="318302" y="2294550"/>
                  </a:lnTo>
                  <a:lnTo>
                    <a:pt x="314478" y="2289782"/>
                  </a:lnTo>
                  <a:lnTo>
                    <a:pt x="311610" y="2285332"/>
                  </a:lnTo>
                  <a:lnTo>
                    <a:pt x="308742" y="2280245"/>
                  </a:lnTo>
                  <a:lnTo>
                    <a:pt x="306830" y="2275795"/>
                  </a:lnTo>
                  <a:lnTo>
                    <a:pt x="302687" y="2264987"/>
                  </a:lnTo>
                  <a:lnTo>
                    <a:pt x="296951" y="2249092"/>
                  </a:lnTo>
                  <a:lnTo>
                    <a:pt x="293764" y="2239237"/>
                  </a:lnTo>
                  <a:lnTo>
                    <a:pt x="290259" y="2228111"/>
                  </a:lnTo>
                  <a:lnTo>
                    <a:pt x="287391" y="2216349"/>
                  </a:lnTo>
                  <a:lnTo>
                    <a:pt x="284204" y="2202998"/>
                  </a:lnTo>
                  <a:lnTo>
                    <a:pt x="281017" y="2189328"/>
                  </a:lnTo>
                  <a:lnTo>
                    <a:pt x="278468" y="2173752"/>
                  </a:lnTo>
                  <a:lnTo>
                    <a:pt x="276556" y="2158175"/>
                  </a:lnTo>
                  <a:lnTo>
                    <a:pt x="274644" y="2141645"/>
                  </a:lnTo>
                  <a:lnTo>
                    <a:pt x="273369" y="2124161"/>
                  </a:lnTo>
                  <a:lnTo>
                    <a:pt x="273050" y="2106041"/>
                  </a:lnTo>
                  <a:lnTo>
                    <a:pt x="273369" y="2088239"/>
                  </a:lnTo>
                  <a:lnTo>
                    <a:pt x="274325" y="2078384"/>
                  </a:lnTo>
                  <a:lnTo>
                    <a:pt x="274962" y="2069483"/>
                  </a:lnTo>
                  <a:lnTo>
                    <a:pt x="275918" y="2059629"/>
                  </a:lnTo>
                  <a:lnTo>
                    <a:pt x="277193" y="2049774"/>
                  </a:lnTo>
                  <a:lnTo>
                    <a:pt x="278786" y="2040237"/>
                  </a:lnTo>
                  <a:lnTo>
                    <a:pt x="280698" y="2030382"/>
                  </a:lnTo>
                  <a:lnTo>
                    <a:pt x="282929" y="2020846"/>
                  </a:lnTo>
                  <a:lnTo>
                    <a:pt x="285479" y="2010673"/>
                  </a:lnTo>
                  <a:lnTo>
                    <a:pt x="288347" y="2000819"/>
                  </a:lnTo>
                  <a:lnTo>
                    <a:pt x="291533" y="1990328"/>
                  </a:lnTo>
                  <a:lnTo>
                    <a:pt x="295039" y="1980473"/>
                  </a:lnTo>
                  <a:lnTo>
                    <a:pt x="299181" y="1970619"/>
                  </a:lnTo>
                  <a:lnTo>
                    <a:pt x="303324" y="1960446"/>
                  </a:lnTo>
                  <a:lnTo>
                    <a:pt x="308423" y="1950274"/>
                  </a:lnTo>
                  <a:lnTo>
                    <a:pt x="313522" y="1940419"/>
                  </a:lnTo>
                  <a:lnTo>
                    <a:pt x="319258" y="1930247"/>
                  </a:lnTo>
                  <a:lnTo>
                    <a:pt x="325313" y="1920710"/>
                  </a:lnTo>
                  <a:lnTo>
                    <a:pt x="331368" y="1910855"/>
                  </a:lnTo>
                  <a:lnTo>
                    <a:pt x="338697" y="1901318"/>
                  </a:lnTo>
                  <a:lnTo>
                    <a:pt x="346027" y="1891464"/>
                  </a:lnTo>
                  <a:lnTo>
                    <a:pt x="353675" y="1881927"/>
                  </a:lnTo>
                  <a:lnTo>
                    <a:pt x="362279" y="1872708"/>
                  </a:lnTo>
                  <a:lnTo>
                    <a:pt x="370883" y="1863807"/>
                  </a:lnTo>
                  <a:lnTo>
                    <a:pt x="380125" y="1854906"/>
                  </a:lnTo>
                  <a:lnTo>
                    <a:pt x="389685" y="1846005"/>
                  </a:lnTo>
                  <a:lnTo>
                    <a:pt x="400201" y="1837740"/>
                  </a:lnTo>
                  <a:lnTo>
                    <a:pt x="411036" y="1829157"/>
                  </a:lnTo>
                  <a:lnTo>
                    <a:pt x="422190" y="1820892"/>
                  </a:lnTo>
                  <a:lnTo>
                    <a:pt x="433980" y="1813263"/>
                  </a:lnTo>
                  <a:lnTo>
                    <a:pt x="446409" y="1805315"/>
                  </a:lnTo>
                  <a:lnTo>
                    <a:pt x="451189" y="1802772"/>
                  </a:lnTo>
                  <a:lnTo>
                    <a:pt x="456606" y="1800547"/>
                  </a:lnTo>
                  <a:lnTo>
                    <a:pt x="461705" y="1798957"/>
                  </a:lnTo>
                  <a:lnTo>
                    <a:pt x="467441" y="1797686"/>
                  </a:lnTo>
                  <a:lnTo>
                    <a:pt x="472859" y="1797050"/>
                  </a:lnTo>
                  <a:close/>
                  <a:moveTo>
                    <a:pt x="799783" y="1741488"/>
                  </a:moveTo>
                  <a:lnTo>
                    <a:pt x="816611" y="1747205"/>
                  </a:lnTo>
                  <a:lnTo>
                    <a:pt x="833438" y="1753558"/>
                  </a:lnTo>
                  <a:lnTo>
                    <a:pt x="849631" y="1760228"/>
                  </a:lnTo>
                  <a:lnTo>
                    <a:pt x="865506" y="1767851"/>
                  </a:lnTo>
                  <a:lnTo>
                    <a:pt x="881064" y="1776427"/>
                  </a:lnTo>
                  <a:lnTo>
                    <a:pt x="896304" y="1785321"/>
                  </a:lnTo>
                  <a:lnTo>
                    <a:pt x="910909" y="1795167"/>
                  </a:lnTo>
                  <a:lnTo>
                    <a:pt x="925514" y="1805332"/>
                  </a:lnTo>
                  <a:lnTo>
                    <a:pt x="939166" y="1816131"/>
                  </a:lnTo>
                  <a:lnTo>
                    <a:pt x="952819" y="1827566"/>
                  </a:lnTo>
                  <a:lnTo>
                    <a:pt x="965201" y="1839953"/>
                  </a:lnTo>
                  <a:lnTo>
                    <a:pt x="977584" y="1852976"/>
                  </a:lnTo>
                  <a:lnTo>
                    <a:pt x="989331" y="1866317"/>
                  </a:lnTo>
                  <a:lnTo>
                    <a:pt x="1000444" y="1879975"/>
                  </a:lnTo>
                  <a:lnTo>
                    <a:pt x="1011239" y="1894586"/>
                  </a:lnTo>
                  <a:lnTo>
                    <a:pt x="1021081" y="1909514"/>
                  </a:lnTo>
                  <a:lnTo>
                    <a:pt x="1026479" y="1918090"/>
                  </a:lnTo>
                  <a:lnTo>
                    <a:pt x="1031559" y="1926666"/>
                  </a:lnTo>
                  <a:lnTo>
                    <a:pt x="1036004" y="1935242"/>
                  </a:lnTo>
                  <a:lnTo>
                    <a:pt x="1040766" y="1944136"/>
                  </a:lnTo>
                  <a:lnTo>
                    <a:pt x="1044894" y="1952712"/>
                  </a:lnTo>
                  <a:lnTo>
                    <a:pt x="1049021" y="1961605"/>
                  </a:lnTo>
                  <a:lnTo>
                    <a:pt x="1052831" y="1970817"/>
                  </a:lnTo>
                  <a:lnTo>
                    <a:pt x="1056324" y="1979710"/>
                  </a:lnTo>
                  <a:lnTo>
                    <a:pt x="1059816" y="1988922"/>
                  </a:lnTo>
                  <a:lnTo>
                    <a:pt x="1062991" y="1997815"/>
                  </a:lnTo>
                  <a:lnTo>
                    <a:pt x="1065849" y="2007026"/>
                  </a:lnTo>
                  <a:lnTo>
                    <a:pt x="1068706" y="2016555"/>
                  </a:lnTo>
                  <a:lnTo>
                    <a:pt x="1070929" y="2025767"/>
                  </a:lnTo>
                  <a:lnTo>
                    <a:pt x="1073151" y="2035295"/>
                  </a:lnTo>
                  <a:lnTo>
                    <a:pt x="1075056" y="2044507"/>
                  </a:lnTo>
                  <a:lnTo>
                    <a:pt x="1076961" y="2054353"/>
                  </a:lnTo>
                  <a:lnTo>
                    <a:pt x="1078549" y="2063882"/>
                  </a:lnTo>
                  <a:lnTo>
                    <a:pt x="1079819" y="2073411"/>
                  </a:lnTo>
                  <a:lnTo>
                    <a:pt x="1080771" y="2082940"/>
                  </a:lnTo>
                  <a:lnTo>
                    <a:pt x="1081724" y="2092786"/>
                  </a:lnTo>
                  <a:lnTo>
                    <a:pt x="1082359" y="2102315"/>
                  </a:lnTo>
                  <a:lnTo>
                    <a:pt x="1082676" y="2111844"/>
                  </a:lnTo>
                  <a:lnTo>
                    <a:pt x="1082676" y="2122008"/>
                  </a:lnTo>
                  <a:lnTo>
                    <a:pt x="1082676" y="2131537"/>
                  </a:lnTo>
                  <a:lnTo>
                    <a:pt x="1082359" y="2141066"/>
                  </a:lnTo>
                  <a:lnTo>
                    <a:pt x="1081724" y="2150913"/>
                  </a:lnTo>
                  <a:lnTo>
                    <a:pt x="1080771" y="2160442"/>
                  </a:lnTo>
                  <a:lnTo>
                    <a:pt x="1079819" y="2170606"/>
                  </a:lnTo>
                  <a:lnTo>
                    <a:pt x="1078231" y="2180135"/>
                  </a:lnTo>
                  <a:lnTo>
                    <a:pt x="1076644" y="2189981"/>
                  </a:lnTo>
                  <a:lnTo>
                    <a:pt x="1075056" y="2199510"/>
                  </a:lnTo>
                  <a:lnTo>
                    <a:pt x="1072834" y="2209674"/>
                  </a:lnTo>
                  <a:lnTo>
                    <a:pt x="1070611" y="2219203"/>
                  </a:lnTo>
                  <a:lnTo>
                    <a:pt x="1068071" y="2228732"/>
                  </a:lnTo>
                  <a:lnTo>
                    <a:pt x="1065214" y="2238261"/>
                  </a:lnTo>
                  <a:lnTo>
                    <a:pt x="1062356" y="2247472"/>
                  </a:lnTo>
                  <a:lnTo>
                    <a:pt x="1058864" y="2257001"/>
                  </a:lnTo>
                  <a:lnTo>
                    <a:pt x="1055689" y="2266212"/>
                  </a:lnTo>
                  <a:lnTo>
                    <a:pt x="1052196" y="2275106"/>
                  </a:lnTo>
                  <a:lnTo>
                    <a:pt x="1048386" y="2284317"/>
                  </a:lnTo>
                  <a:lnTo>
                    <a:pt x="1044259" y="2292893"/>
                  </a:lnTo>
                  <a:lnTo>
                    <a:pt x="1039814" y="2301787"/>
                  </a:lnTo>
                  <a:lnTo>
                    <a:pt x="1035369" y="2310045"/>
                  </a:lnTo>
                  <a:lnTo>
                    <a:pt x="1030606" y="2318621"/>
                  </a:lnTo>
                  <a:lnTo>
                    <a:pt x="1025844" y="2327197"/>
                  </a:lnTo>
                  <a:lnTo>
                    <a:pt x="1020764" y="2335456"/>
                  </a:lnTo>
                  <a:lnTo>
                    <a:pt x="1015366" y="2343396"/>
                  </a:lnTo>
                  <a:lnTo>
                    <a:pt x="1009969" y="2351655"/>
                  </a:lnTo>
                  <a:lnTo>
                    <a:pt x="1004254" y="2359278"/>
                  </a:lnTo>
                  <a:lnTo>
                    <a:pt x="998539" y="2366901"/>
                  </a:lnTo>
                  <a:lnTo>
                    <a:pt x="992506" y="2374524"/>
                  </a:lnTo>
                  <a:lnTo>
                    <a:pt x="985839" y="2381830"/>
                  </a:lnTo>
                  <a:lnTo>
                    <a:pt x="979806" y="2389135"/>
                  </a:lnTo>
                  <a:lnTo>
                    <a:pt x="972821" y="2396440"/>
                  </a:lnTo>
                  <a:lnTo>
                    <a:pt x="966471" y="2403111"/>
                  </a:lnTo>
                  <a:lnTo>
                    <a:pt x="959169" y="2409781"/>
                  </a:lnTo>
                  <a:lnTo>
                    <a:pt x="952184" y="2416451"/>
                  </a:lnTo>
                  <a:lnTo>
                    <a:pt x="944564" y="2423121"/>
                  </a:lnTo>
                  <a:lnTo>
                    <a:pt x="937261" y="2429156"/>
                  </a:lnTo>
                  <a:lnTo>
                    <a:pt x="929641" y="2435191"/>
                  </a:lnTo>
                  <a:lnTo>
                    <a:pt x="921704" y="2441544"/>
                  </a:lnTo>
                  <a:lnTo>
                    <a:pt x="913766" y="2447261"/>
                  </a:lnTo>
                  <a:lnTo>
                    <a:pt x="905511" y="2452661"/>
                  </a:lnTo>
                  <a:lnTo>
                    <a:pt x="897256" y="2458061"/>
                  </a:lnTo>
                  <a:lnTo>
                    <a:pt x="884874" y="2465684"/>
                  </a:lnTo>
                  <a:lnTo>
                    <a:pt x="872809" y="2472354"/>
                  </a:lnTo>
                  <a:lnTo>
                    <a:pt x="860426" y="2478707"/>
                  </a:lnTo>
                  <a:lnTo>
                    <a:pt x="847726" y="2484742"/>
                  </a:lnTo>
                  <a:lnTo>
                    <a:pt x="834708" y="2490141"/>
                  </a:lnTo>
                  <a:lnTo>
                    <a:pt x="821691" y="2495541"/>
                  </a:lnTo>
                  <a:lnTo>
                    <a:pt x="808991" y="2499988"/>
                  </a:lnTo>
                  <a:lnTo>
                    <a:pt x="795338" y="2503799"/>
                  </a:lnTo>
                  <a:lnTo>
                    <a:pt x="782003" y="2507611"/>
                  </a:lnTo>
                  <a:lnTo>
                    <a:pt x="768668" y="2510787"/>
                  </a:lnTo>
                  <a:lnTo>
                    <a:pt x="755016" y="2513328"/>
                  </a:lnTo>
                  <a:lnTo>
                    <a:pt x="741046" y="2515552"/>
                  </a:lnTo>
                  <a:lnTo>
                    <a:pt x="727393" y="2517140"/>
                  </a:lnTo>
                  <a:lnTo>
                    <a:pt x="713741" y="2518728"/>
                  </a:lnTo>
                  <a:lnTo>
                    <a:pt x="699771" y="2519363"/>
                  </a:lnTo>
                  <a:lnTo>
                    <a:pt x="685801" y="2519363"/>
                  </a:lnTo>
                  <a:lnTo>
                    <a:pt x="675958" y="2519363"/>
                  </a:lnTo>
                  <a:lnTo>
                    <a:pt x="666116" y="2519046"/>
                  </a:lnTo>
                  <a:lnTo>
                    <a:pt x="646113" y="2517140"/>
                  </a:lnTo>
                  <a:lnTo>
                    <a:pt x="647701" y="2406922"/>
                  </a:lnTo>
                  <a:lnTo>
                    <a:pt x="648971" y="2312586"/>
                  </a:lnTo>
                  <a:lnTo>
                    <a:pt x="650241" y="2242708"/>
                  </a:lnTo>
                  <a:lnTo>
                    <a:pt x="650876" y="2220156"/>
                  </a:lnTo>
                  <a:lnTo>
                    <a:pt x="651193" y="2207133"/>
                  </a:lnTo>
                  <a:lnTo>
                    <a:pt x="653416" y="2182040"/>
                  </a:lnTo>
                  <a:lnTo>
                    <a:pt x="656273" y="2157583"/>
                  </a:lnTo>
                  <a:lnTo>
                    <a:pt x="658813" y="2134078"/>
                  </a:lnTo>
                  <a:lnTo>
                    <a:pt x="661988" y="2111209"/>
                  </a:lnTo>
                  <a:lnTo>
                    <a:pt x="665481" y="2089293"/>
                  </a:lnTo>
                  <a:lnTo>
                    <a:pt x="668973" y="2068329"/>
                  </a:lnTo>
                  <a:lnTo>
                    <a:pt x="672148" y="2048001"/>
                  </a:lnTo>
                  <a:lnTo>
                    <a:pt x="675958" y="2028625"/>
                  </a:lnTo>
                  <a:lnTo>
                    <a:pt x="680403" y="2009885"/>
                  </a:lnTo>
                  <a:lnTo>
                    <a:pt x="684531" y="1991463"/>
                  </a:lnTo>
                  <a:lnTo>
                    <a:pt x="688658" y="1974311"/>
                  </a:lnTo>
                  <a:lnTo>
                    <a:pt x="693421" y="1957476"/>
                  </a:lnTo>
                  <a:lnTo>
                    <a:pt x="697866" y="1941595"/>
                  </a:lnTo>
                  <a:lnTo>
                    <a:pt x="702946" y="1926031"/>
                  </a:lnTo>
                  <a:lnTo>
                    <a:pt x="707708" y="1911420"/>
                  </a:lnTo>
                  <a:lnTo>
                    <a:pt x="712788" y="1897444"/>
                  </a:lnTo>
                  <a:lnTo>
                    <a:pt x="717868" y="1883786"/>
                  </a:lnTo>
                  <a:lnTo>
                    <a:pt x="723266" y="1870763"/>
                  </a:lnTo>
                  <a:lnTo>
                    <a:pt x="728663" y="1858693"/>
                  </a:lnTo>
                  <a:lnTo>
                    <a:pt x="733743" y="1846941"/>
                  </a:lnTo>
                  <a:lnTo>
                    <a:pt x="739141" y="1835824"/>
                  </a:lnTo>
                  <a:lnTo>
                    <a:pt x="744538" y="1825025"/>
                  </a:lnTo>
                  <a:lnTo>
                    <a:pt x="750253" y="1814543"/>
                  </a:lnTo>
                  <a:lnTo>
                    <a:pt x="755651" y="1804696"/>
                  </a:lnTo>
                  <a:lnTo>
                    <a:pt x="761366" y="1795485"/>
                  </a:lnTo>
                  <a:lnTo>
                    <a:pt x="766763" y="1786591"/>
                  </a:lnTo>
                  <a:lnTo>
                    <a:pt x="777876" y="1770392"/>
                  </a:lnTo>
                  <a:lnTo>
                    <a:pt x="788988" y="1755464"/>
                  </a:lnTo>
                  <a:lnTo>
                    <a:pt x="799783" y="1741488"/>
                  </a:lnTo>
                  <a:close/>
                  <a:moveTo>
                    <a:pt x="687070" y="1632268"/>
                  </a:moveTo>
                  <a:lnTo>
                    <a:pt x="675640" y="1632585"/>
                  </a:lnTo>
                  <a:lnTo>
                    <a:pt x="663575" y="1632585"/>
                  </a:lnTo>
                  <a:lnTo>
                    <a:pt x="651828" y="1633538"/>
                  </a:lnTo>
                  <a:lnTo>
                    <a:pt x="640080" y="1634173"/>
                  </a:lnTo>
                  <a:lnTo>
                    <a:pt x="628015" y="1635760"/>
                  </a:lnTo>
                  <a:lnTo>
                    <a:pt x="616585" y="1637348"/>
                  </a:lnTo>
                  <a:lnTo>
                    <a:pt x="604838" y="1638935"/>
                  </a:lnTo>
                  <a:lnTo>
                    <a:pt x="592773" y="1641158"/>
                  </a:lnTo>
                  <a:lnTo>
                    <a:pt x="581343" y="1643381"/>
                  </a:lnTo>
                  <a:lnTo>
                    <a:pt x="569595" y="1645920"/>
                  </a:lnTo>
                  <a:lnTo>
                    <a:pt x="558165" y="1649095"/>
                  </a:lnTo>
                  <a:lnTo>
                    <a:pt x="546735" y="1652270"/>
                  </a:lnTo>
                  <a:lnTo>
                    <a:pt x="534670" y="1655763"/>
                  </a:lnTo>
                  <a:lnTo>
                    <a:pt x="523240" y="1659573"/>
                  </a:lnTo>
                  <a:lnTo>
                    <a:pt x="512128" y="1663700"/>
                  </a:lnTo>
                  <a:lnTo>
                    <a:pt x="500698" y="1668145"/>
                  </a:lnTo>
                  <a:lnTo>
                    <a:pt x="489268" y="1672908"/>
                  </a:lnTo>
                  <a:lnTo>
                    <a:pt x="478155" y="1678305"/>
                  </a:lnTo>
                  <a:lnTo>
                    <a:pt x="467043" y="1683703"/>
                  </a:lnTo>
                  <a:lnTo>
                    <a:pt x="455930" y="1689418"/>
                  </a:lnTo>
                  <a:lnTo>
                    <a:pt x="444818" y="1695133"/>
                  </a:lnTo>
                  <a:lnTo>
                    <a:pt x="434023" y="1701483"/>
                  </a:lnTo>
                  <a:lnTo>
                    <a:pt x="423545" y="1708150"/>
                  </a:lnTo>
                  <a:lnTo>
                    <a:pt x="412750" y="1714818"/>
                  </a:lnTo>
                  <a:lnTo>
                    <a:pt x="402273" y="1721803"/>
                  </a:lnTo>
                  <a:lnTo>
                    <a:pt x="392430" y="1729423"/>
                  </a:lnTo>
                  <a:lnTo>
                    <a:pt x="382588" y="1736726"/>
                  </a:lnTo>
                  <a:lnTo>
                    <a:pt x="373063" y="1744663"/>
                  </a:lnTo>
                  <a:lnTo>
                    <a:pt x="363220" y="1752283"/>
                  </a:lnTo>
                  <a:lnTo>
                    <a:pt x="354330" y="1760856"/>
                  </a:lnTo>
                  <a:lnTo>
                    <a:pt x="345440" y="1768793"/>
                  </a:lnTo>
                  <a:lnTo>
                    <a:pt x="336550" y="1777683"/>
                  </a:lnTo>
                  <a:lnTo>
                    <a:pt x="328295" y="1785938"/>
                  </a:lnTo>
                  <a:lnTo>
                    <a:pt x="320040" y="1795146"/>
                  </a:lnTo>
                  <a:lnTo>
                    <a:pt x="312103" y="1804036"/>
                  </a:lnTo>
                  <a:lnTo>
                    <a:pt x="304483" y="1813243"/>
                  </a:lnTo>
                  <a:lnTo>
                    <a:pt x="297180" y="1822768"/>
                  </a:lnTo>
                  <a:lnTo>
                    <a:pt x="289878" y="1832293"/>
                  </a:lnTo>
                  <a:lnTo>
                    <a:pt x="282893" y="1841818"/>
                  </a:lnTo>
                  <a:lnTo>
                    <a:pt x="276225" y="1851978"/>
                  </a:lnTo>
                  <a:lnTo>
                    <a:pt x="269875" y="1861821"/>
                  </a:lnTo>
                  <a:lnTo>
                    <a:pt x="263842" y="1871663"/>
                  </a:lnTo>
                  <a:lnTo>
                    <a:pt x="257810" y="1882141"/>
                  </a:lnTo>
                  <a:lnTo>
                    <a:pt x="252095" y="1892301"/>
                  </a:lnTo>
                  <a:lnTo>
                    <a:pt x="246697" y="1903096"/>
                  </a:lnTo>
                  <a:lnTo>
                    <a:pt x="241617" y="1913573"/>
                  </a:lnTo>
                  <a:lnTo>
                    <a:pt x="236855" y="1924051"/>
                  </a:lnTo>
                  <a:lnTo>
                    <a:pt x="232092" y="1935163"/>
                  </a:lnTo>
                  <a:lnTo>
                    <a:pt x="227965" y="1945958"/>
                  </a:lnTo>
                  <a:lnTo>
                    <a:pt x="223837" y="1957071"/>
                  </a:lnTo>
                  <a:lnTo>
                    <a:pt x="220027" y="1968183"/>
                  </a:lnTo>
                  <a:lnTo>
                    <a:pt x="216535" y="1979296"/>
                  </a:lnTo>
                  <a:lnTo>
                    <a:pt x="213360" y="1990726"/>
                  </a:lnTo>
                  <a:lnTo>
                    <a:pt x="210502" y="2001838"/>
                  </a:lnTo>
                  <a:lnTo>
                    <a:pt x="207645" y="2013268"/>
                  </a:lnTo>
                  <a:lnTo>
                    <a:pt x="205105" y="2024698"/>
                  </a:lnTo>
                  <a:lnTo>
                    <a:pt x="203200" y="2036763"/>
                  </a:lnTo>
                  <a:lnTo>
                    <a:pt x="201295" y="2048193"/>
                  </a:lnTo>
                  <a:lnTo>
                    <a:pt x="199390" y="2059623"/>
                  </a:lnTo>
                  <a:lnTo>
                    <a:pt x="198120" y="2071371"/>
                  </a:lnTo>
                  <a:lnTo>
                    <a:pt x="196850" y="2082801"/>
                  </a:lnTo>
                  <a:lnTo>
                    <a:pt x="196215" y="2094866"/>
                  </a:lnTo>
                  <a:lnTo>
                    <a:pt x="195897" y="2106613"/>
                  </a:lnTo>
                  <a:lnTo>
                    <a:pt x="195580" y="2118043"/>
                  </a:lnTo>
                  <a:lnTo>
                    <a:pt x="195580" y="2129791"/>
                  </a:lnTo>
                  <a:lnTo>
                    <a:pt x="195897" y="2141856"/>
                  </a:lnTo>
                  <a:lnTo>
                    <a:pt x="196532" y="2153603"/>
                  </a:lnTo>
                  <a:lnTo>
                    <a:pt x="197485" y="2165668"/>
                  </a:lnTo>
                  <a:lnTo>
                    <a:pt x="198437" y="2177098"/>
                  </a:lnTo>
                  <a:lnTo>
                    <a:pt x="200025" y="2188846"/>
                  </a:lnTo>
                  <a:lnTo>
                    <a:pt x="201930" y="2200593"/>
                  </a:lnTo>
                  <a:lnTo>
                    <a:pt x="203835" y="2212023"/>
                  </a:lnTo>
                  <a:lnTo>
                    <a:pt x="206057" y="2224088"/>
                  </a:lnTo>
                  <a:lnTo>
                    <a:pt x="208915" y="2235518"/>
                  </a:lnTo>
                  <a:lnTo>
                    <a:pt x="211772" y="2247266"/>
                  </a:lnTo>
                  <a:lnTo>
                    <a:pt x="215265" y="2258696"/>
                  </a:lnTo>
                  <a:lnTo>
                    <a:pt x="218757" y="2270443"/>
                  </a:lnTo>
                  <a:lnTo>
                    <a:pt x="222567" y="2281873"/>
                  </a:lnTo>
                  <a:lnTo>
                    <a:pt x="226695" y="2293303"/>
                  </a:lnTo>
                  <a:lnTo>
                    <a:pt x="231140" y="2304733"/>
                  </a:lnTo>
                  <a:lnTo>
                    <a:pt x="235902" y="2315846"/>
                  </a:lnTo>
                  <a:lnTo>
                    <a:pt x="240982" y="2327276"/>
                  </a:lnTo>
                  <a:lnTo>
                    <a:pt x="246380" y="2338388"/>
                  </a:lnTo>
                  <a:lnTo>
                    <a:pt x="252095" y="2349501"/>
                  </a:lnTo>
                  <a:lnTo>
                    <a:pt x="257810" y="2360296"/>
                  </a:lnTo>
                  <a:lnTo>
                    <a:pt x="264160" y="2371408"/>
                  </a:lnTo>
                  <a:lnTo>
                    <a:pt x="270827" y="2381886"/>
                  </a:lnTo>
                  <a:lnTo>
                    <a:pt x="277813" y="2392681"/>
                  </a:lnTo>
                  <a:lnTo>
                    <a:pt x="284798" y="2403158"/>
                  </a:lnTo>
                  <a:lnTo>
                    <a:pt x="292100" y="2413001"/>
                  </a:lnTo>
                  <a:lnTo>
                    <a:pt x="299720" y="2422843"/>
                  </a:lnTo>
                  <a:lnTo>
                    <a:pt x="307658" y="2432368"/>
                  </a:lnTo>
                  <a:lnTo>
                    <a:pt x="315595" y="2442211"/>
                  </a:lnTo>
                  <a:lnTo>
                    <a:pt x="323533" y="2451101"/>
                  </a:lnTo>
                  <a:lnTo>
                    <a:pt x="332105" y="2459991"/>
                  </a:lnTo>
                  <a:lnTo>
                    <a:pt x="340360" y="2468881"/>
                  </a:lnTo>
                  <a:lnTo>
                    <a:pt x="349250" y="2477136"/>
                  </a:lnTo>
                  <a:lnTo>
                    <a:pt x="358140" y="2485391"/>
                  </a:lnTo>
                  <a:lnTo>
                    <a:pt x="367348" y="2493328"/>
                  </a:lnTo>
                  <a:lnTo>
                    <a:pt x="376238" y="2500948"/>
                  </a:lnTo>
                  <a:lnTo>
                    <a:pt x="385445" y="2508251"/>
                  </a:lnTo>
                  <a:lnTo>
                    <a:pt x="394970" y="2515553"/>
                  </a:lnTo>
                  <a:lnTo>
                    <a:pt x="405130" y="2522538"/>
                  </a:lnTo>
                  <a:lnTo>
                    <a:pt x="414655" y="2528888"/>
                  </a:lnTo>
                  <a:lnTo>
                    <a:pt x="424498" y="2535556"/>
                  </a:lnTo>
                  <a:lnTo>
                    <a:pt x="434975" y="2541588"/>
                  </a:lnTo>
                  <a:lnTo>
                    <a:pt x="445135" y="2547621"/>
                  </a:lnTo>
                  <a:lnTo>
                    <a:pt x="455613" y="2553018"/>
                  </a:lnTo>
                  <a:lnTo>
                    <a:pt x="465773" y="2558416"/>
                  </a:lnTo>
                  <a:lnTo>
                    <a:pt x="476568" y="2563813"/>
                  </a:lnTo>
                  <a:lnTo>
                    <a:pt x="487363" y="2568258"/>
                  </a:lnTo>
                  <a:lnTo>
                    <a:pt x="498158" y="2573021"/>
                  </a:lnTo>
                  <a:lnTo>
                    <a:pt x="509270" y="2577466"/>
                  </a:lnTo>
                  <a:lnTo>
                    <a:pt x="520065" y="2581276"/>
                  </a:lnTo>
                  <a:lnTo>
                    <a:pt x="531178" y="2585086"/>
                  </a:lnTo>
                  <a:lnTo>
                    <a:pt x="542290" y="2588896"/>
                  </a:lnTo>
                  <a:lnTo>
                    <a:pt x="553720" y="2592071"/>
                  </a:lnTo>
                  <a:lnTo>
                    <a:pt x="564833" y="2594928"/>
                  </a:lnTo>
                  <a:lnTo>
                    <a:pt x="576580" y="2597786"/>
                  </a:lnTo>
                  <a:lnTo>
                    <a:pt x="588010" y="2600326"/>
                  </a:lnTo>
                  <a:lnTo>
                    <a:pt x="599440" y="2602231"/>
                  </a:lnTo>
                  <a:lnTo>
                    <a:pt x="611188" y="2604136"/>
                  </a:lnTo>
                  <a:lnTo>
                    <a:pt x="622618" y="2605724"/>
                  </a:lnTo>
                  <a:lnTo>
                    <a:pt x="634683" y="2607311"/>
                  </a:lnTo>
                  <a:lnTo>
                    <a:pt x="646113" y="2608581"/>
                  </a:lnTo>
                  <a:lnTo>
                    <a:pt x="657860" y="2609216"/>
                  </a:lnTo>
                  <a:lnTo>
                    <a:pt x="669925" y="2609534"/>
                  </a:lnTo>
                  <a:lnTo>
                    <a:pt x="681355" y="2609851"/>
                  </a:lnTo>
                  <a:lnTo>
                    <a:pt x="693103" y="2609851"/>
                  </a:lnTo>
                  <a:lnTo>
                    <a:pt x="704850" y="2609534"/>
                  </a:lnTo>
                  <a:lnTo>
                    <a:pt x="716915" y="2608899"/>
                  </a:lnTo>
                  <a:lnTo>
                    <a:pt x="728345" y="2607946"/>
                  </a:lnTo>
                  <a:lnTo>
                    <a:pt x="740093" y="2606676"/>
                  </a:lnTo>
                  <a:lnTo>
                    <a:pt x="752158" y="2605406"/>
                  </a:lnTo>
                  <a:lnTo>
                    <a:pt x="763905" y="2603501"/>
                  </a:lnTo>
                  <a:lnTo>
                    <a:pt x="775335" y="2601279"/>
                  </a:lnTo>
                  <a:lnTo>
                    <a:pt x="787083" y="2598738"/>
                  </a:lnTo>
                  <a:lnTo>
                    <a:pt x="798830" y="2596198"/>
                  </a:lnTo>
                  <a:lnTo>
                    <a:pt x="810578" y="2593658"/>
                  </a:lnTo>
                  <a:lnTo>
                    <a:pt x="822008" y="2590166"/>
                  </a:lnTo>
                  <a:lnTo>
                    <a:pt x="833438" y="2586673"/>
                  </a:lnTo>
                  <a:lnTo>
                    <a:pt x="844868" y="2582863"/>
                  </a:lnTo>
                  <a:lnTo>
                    <a:pt x="856615" y="2578736"/>
                  </a:lnTo>
                  <a:lnTo>
                    <a:pt x="867410" y="2573973"/>
                  </a:lnTo>
                  <a:lnTo>
                    <a:pt x="879158" y="2569528"/>
                  </a:lnTo>
                  <a:lnTo>
                    <a:pt x="890270" y="2564131"/>
                  </a:lnTo>
                  <a:lnTo>
                    <a:pt x="901383" y="2558733"/>
                  </a:lnTo>
                  <a:lnTo>
                    <a:pt x="912178" y="2553336"/>
                  </a:lnTo>
                  <a:lnTo>
                    <a:pt x="923290" y="2547303"/>
                  </a:lnTo>
                  <a:lnTo>
                    <a:pt x="934085" y="2540636"/>
                  </a:lnTo>
                  <a:lnTo>
                    <a:pt x="944880" y="2534286"/>
                  </a:lnTo>
                  <a:lnTo>
                    <a:pt x="955675" y="2527301"/>
                  </a:lnTo>
                  <a:lnTo>
                    <a:pt x="965835" y="2520633"/>
                  </a:lnTo>
                  <a:lnTo>
                    <a:pt x="976313" y="2512696"/>
                  </a:lnTo>
                  <a:lnTo>
                    <a:pt x="986155" y="2505711"/>
                  </a:lnTo>
                  <a:lnTo>
                    <a:pt x="995680" y="2497456"/>
                  </a:lnTo>
                  <a:lnTo>
                    <a:pt x="1005205" y="2489836"/>
                  </a:lnTo>
                  <a:lnTo>
                    <a:pt x="1014095" y="2481581"/>
                  </a:lnTo>
                  <a:lnTo>
                    <a:pt x="1023303" y="2473326"/>
                  </a:lnTo>
                  <a:lnTo>
                    <a:pt x="1031558" y="2464753"/>
                  </a:lnTo>
                  <a:lnTo>
                    <a:pt x="1040130" y="2456181"/>
                  </a:lnTo>
                  <a:lnTo>
                    <a:pt x="1048385" y="2446973"/>
                  </a:lnTo>
                  <a:lnTo>
                    <a:pt x="1056640" y="2438083"/>
                  </a:lnTo>
                  <a:lnTo>
                    <a:pt x="1064260" y="2429193"/>
                  </a:lnTo>
                  <a:lnTo>
                    <a:pt x="1071563" y="2419351"/>
                  </a:lnTo>
                  <a:lnTo>
                    <a:pt x="1078865" y="2409826"/>
                  </a:lnTo>
                  <a:lnTo>
                    <a:pt x="1085533" y="2400301"/>
                  </a:lnTo>
                  <a:lnTo>
                    <a:pt x="1092200" y="2390458"/>
                  </a:lnTo>
                  <a:lnTo>
                    <a:pt x="1098550" y="2380616"/>
                  </a:lnTo>
                  <a:lnTo>
                    <a:pt x="1104583" y="2370456"/>
                  </a:lnTo>
                  <a:lnTo>
                    <a:pt x="1110933" y="2360296"/>
                  </a:lnTo>
                  <a:lnTo>
                    <a:pt x="1116330" y="2349818"/>
                  </a:lnTo>
                  <a:lnTo>
                    <a:pt x="1121728" y="2339023"/>
                  </a:lnTo>
                  <a:lnTo>
                    <a:pt x="1126808" y="2328863"/>
                  </a:lnTo>
                  <a:lnTo>
                    <a:pt x="1131570" y="2318068"/>
                  </a:lnTo>
                  <a:lnTo>
                    <a:pt x="1136015" y="2306956"/>
                  </a:lnTo>
                  <a:lnTo>
                    <a:pt x="1140778" y="2296478"/>
                  </a:lnTo>
                  <a:lnTo>
                    <a:pt x="1144588" y="2285366"/>
                  </a:lnTo>
                  <a:lnTo>
                    <a:pt x="1148398" y="2274253"/>
                  </a:lnTo>
                  <a:lnTo>
                    <a:pt x="1151890" y="2263141"/>
                  </a:lnTo>
                  <a:lnTo>
                    <a:pt x="1155383" y="2251711"/>
                  </a:lnTo>
                  <a:lnTo>
                    <a:pt x="1158240" y="2240598"/>
                  </a:lnTo>
                  <a:lnTo>
                    <a:pt x="1161098" y="2228851"/>
                  </a:lnTo>
                  <a:lnTo>
                    <a:pt x="1163320" y="2217421"/>
                  </a:lnTo>
                  <a:lnTo>
                    <a:pt x="1165543" y="2205673"/>
                  </a:lnTo>
                  <a:lnTo>
                    <a:pt x="1167448" y="2194243"/>
                  </a:lnTo>
                  <a:lnTo>
                    <a:pt x="1169035" y="2182813"/>
                  </a:lnTo>
                  <a:lnTo>
                    <a:pt x="1170305" y="2170748"/>
                  </a:lnTo>
                  <a:lnTo>
                    <a:pt x="1171258" y="2159318"/>
                  </a:lnTo>
                  <a:lnTo>
                    <a:pt x="1172210" y="2147571"/>
                  </a:lnTo>
                  <a:lnTo>
                    <a:pt x="1172845" y="2135823"/>
                  </a:lnTo>
                  <a:lnTo>
                    <a:pt x="1172845" y="2123758"/>
                  </a:lnTo>
                  <a:lnTo>
                    <a:pt x="1172845" y="2112328"/>
                  </a:lnTo>
                  <a:lnTo>
                    <a:pt x="1172528" y="2100581"/>
                  </a:lnTo>
                  <a:lnTo>
                    <a:pt x="1172210" y="2088516"/>
                  </a:lnTo>
                  <a:lnTo>
                    <a:pt x="1170940" y="2076768"/>
                  </a:lnTo>
                  <a:lnTo>
                    <a:pt x="1169670" y="2065021"/>
                  </a:lnTo>
                  <a:lnTo>
                    <a:pt x="1168083" y="2053591"/>
                  </a:lnTo>
                  <a:lnTo>
                    <a:pt x="1166813" y="2041526"/>
                  </a:lnTo>
                  <a:lnTo>
                    <a:pt x="1164273" y="2029778"/>
                  </a:lnTo>
                  <a:lnTo>
                    <a:pt x="1162050" y="2018348"/>
                  </a:lnTo>
                  <a:lnTo>
                    <a:pt x="1159510" y="2006283"/>
                  </a:lnTo>
                  <a:lnTo>
                    <a:pt x="1156335" y="1994853"/>
                  </a:lnTo>
                  <a:lnTo>
                    <a:pt x="1153478" y="1983423"/>
                  </a:lnTo>
                  <a:lnTo>
                    <a:pt x="1149985" y="1971993"/>
                  </a:lnTo>
                  <a:lnTo>
                    <a:pt x="1145540" y="1960563"/>
                  </a:lnTo>
                  <a:lnTo>
                    <a:pt x="1141730" y="1949133"/>
                  </a:lnTo>
                  <a:lnTo>
                    <a:pt x="1137285" y="1937386"/>
                  </a:lnTo>
                  <a:lnTo>
                    <a:pt x="1132205" y="1926591"/>
                  </a:lnTo>
                  <a:lnTo>
                    <a:pt x="1127443" y="1914843"/>
                  </a:lnTo>
                  <a:lnTo>
                    <a:pt x="1122045" y="1903731"/>
                  </a:lnTo>
                  <a:lnTo>
                    <a:pt x="1116330" y="1892936"/>
                  </a:lnTo>
                  <a:lnTo>
                    <a:pt x="1110615" y="1882141"/>
                  </a:lnTo>
                  <a:lnTo>
                    <a:pt x="1103948" y="1871028"/>
                  </a:lnTo>
                  <a:lnTo>
                    <a:pt x="1097598" y="1860233"/>
                  </a:lnTo>
                  <a:lnTo>
                    <a:pt x="1090613" y="1849438"/>
                  </a:lnTo>
                  <a:lnTo>
                    <a:pt x="1083310" y="1839278"/>
                  </a:lnTo>
                  <a:lnTo>
                    <a:pt x="1076008" y="1829436"/>
                  </a:lnTo>
                  <a:lnTo>
                    <a:pt x="1068388" y="1819276"/>
                  </a:lnTo>
                  <a:lnTo>
                    <a:pt x="1060768" y="1809751"/>
                  </a:lnTo>
                  <a:lnTo>
                    <a:pt x="1053148" y="1800226"/>
                  </a:lnTo>
                  <a:lnTo>
                    <a:pt x="1044575" y="1791018"/>
                  </a:lnTo>
                  <a:lnTo>
                    <a:pt x="1036320" y="1782128"/>
                  </a:lnTo>
                  <a:lnTo>
                    <a:pt x="1027748" y="1773556"/>
                  </a:lnTo>
                  <a:lnTo>
                    <a:pt x="1019175" y="1764983"/>
                  </a:lnTo>
                  <a:lnTo>
                    <a:pt x="1010285" y="1757046"/>
                  </a:lnTo>
                  <a:lnTo>
                    <a:pt x="1001395" y="1749108"/>
                  </a:lnTo>
                  <a:lnTo>
                    <a:pt x="992188" y="1741171"/>
                  </a:lnTo>
                  <a:lnTo>
                    <a:pt x="982663" y="1734186"/>
                  </a:lnTo>
                  <a:lnTo>
                    <a:pt x="973138" y="1726883"/>
                  </a:lnTo>
                  <a:lnTo>
                    <a:pt x="963613" y="1719898"/>
                  </a:lnTo>
                  <a:lnTo>
                    <a:pt x="953770" y="1713230"/>
                  </a:lnTo>
                  <a:lnTo>
                    <a:pt x="943610" y="1706880"/>
                  </a:lnTo>
                  <a:lnTo>
                    <a:pt x="933768" y="1700848"/>
                  </a:lnTo>
                  <a:lnTo>
                    <a:pt x="923290" y="1695133"/>
                  </a:lnTo>
                  <a:lnTo>
                    <a:pt x="913130" y="1689418"/>
                  </a:lnTo>
                  <a:lnTo>
                    <a:pt x="902335" y="1684020"/>
                  </a:lnTo>
                  <a:lnTo>
                    <a:pt x="892175" y="1678623"/>
                  </a:lnTo>
                  <a:lnTo>
                    <a:pt x="881380" y="1673860"/>
                  </a:lnTo>
                  <a:lnTo>
                    <a:pt x="870268" y="1669415"/>
                  </a:lnTo>
                  <a:lnTo>
                    <a:pt x="859473" y="1664653"/>
                  </a:lnTo>
                  <a:lnTo>
                    <a:pt x="848360" y="1660843"/>
                  </a:lnTo>
                  <a:lnTo>
                    <a:pt x="837248" y="1657033"/>
                  </a:lnTo>
                  <a:lnTo>
                    <a:pt x="825818" y="1653858"/>
                  </a:lnTo>
                  <a:lnTo>
                    <a:pt x="814705" y="1650365"/>
                  </a:lnTo>
                  <a:lnTo>
                    <a:pt x="803275" y="1647190"/>
                  </a:lnTo>
                  <a:lnTo>
                    <a:pt x="791845" y="1644651"/>
                  </a:lnTo>
                  <a:lnTo>
                    <a:pt x="780415" y="1642111"/>
                  </a:lnTo>
                  <a:lnTo>
                    <a:pt x="768985" y="1639888"/>
                  </a:lnTo>
                  <a:lnTo>
                    <a:pt x="757238" y="1637983"/>
                  </a:lnTo>
                  <a:lnTo>
                    <a:pt x="745490" y="1636395"/>
                  </a:lnTo>
                  <a:lnTo>
                    <a:pt x="734060" y="1635125"/>
                  </a:lnTo>
                  <a:lnTo>
                    <a:pt x="722313" y="1633855"/>
                  </a:lnTo>
                  <a:lnTo>
                    <a:pt x="710565" y="1632903"/>
                  </a:lnTo>
                  <a:lnTo>
                    <a:pt x="698818" y="1632585"/>
                  </a:lnTo>
                  <a:lnTo>
                    <a:pt x="687070" y="1632268"/>
                  </a:lnTo>
                  <a:close/>
                  <a:moveTo>
                    <a:pt x="1446848" y="1466850"/>
                  </a:moveTo>
                  <a:lnTo>
                    <a:pt x="1448435" y="1479858"/>
                  </a:lnTo>
                  <a:lnTo>
                    <a:pt x="1450658" y="1496357"/>
                  </a:lnTo>
                  <a:lnTo>
                    <a:pt x="1453833" y="1515711"/>
                  </a:lnTo>
                  <a:lnTo>
                    <a:pt x="1457960" y="1538238"/>
                  </a:lnTo>
                  <a:lnTo>
                    <a:pt x="1468120" y="1591541"/>
                  </a:lnTo>
                  <a:lnTo>
                    <a:pt x="1480185" y="1653093"/>
                  </a:lnTo>
                  <a:lnTo>
                    <a:pt x="1494155" y="1721308"/>
                  </a:lnTo>
                  <a:lnTo>
                    <a:pt x="1509713" y="1794282"/>
                  </a:lnTo>
                  <a:lnTo>
                    <a:pt x="1525905" y="1870112"/>
                  </a:lnTo>
                  <a:lnTo>
                    <a:pt x="1542098" y="1946576"/>
                  </a:lnTo>
                  <a:lnTo>
                    <a:pt x="1574800" y="2092842"/>
                  </a:lnTo>
                  <a:lnTo>
                    <a:pt x="1602740" y="2217533"/>
                  </a:lnTo>
                  <a:lnTo>
                    <a:pt x="1629410" y="2336830"/>
                  </a:lnTo>
                  <a:lnTo>
                    <a:pt x="1730693" y="1746690"/>
                  </a:lnTo>
                  <a:lnTo>
                    <a:pt x="1671003" y="1606453"/>
                  </a:lnTo>
                  <a:lnTo>
                    <a:pt x="1768475" y="1514442"/>
                  </a:lnTo>
                  <a:lnTo>
                    <a:pt x="1798955" y="1514442"/>
                  </a:lnTo>
                  <a:lnTo>
                    <a:pt x="1806258" y="1514442"/>
                  </a:lnTo>
                  <a:lnTo>
                    <a:pt x="1836420" y="1514442"/>
                  </a:lnTo>
                  <a:lnTo>
                    <a:pt x="1933575" y="1606453"/>
                  </a:lnTo>
                  <a:lnTo>
                    <a:pt x="1873885" y="1746690"/>
                  </a:lnTo>
                  <a:lnTo>
                    <a:pt x="1975168" y="2336830"/>
                  </a:lnTo>
                  <a:lnTo>
                    <a:pt x="2002155" y="2217533"/>
                  </a:lnTo>
                  <a:lnTo>
                    <a:pt x="2030095" y="2092842"/>
                  </a:lnTo>
                  <a:lnTo>
                    <a:pt x="2062480" y="1946576"/>
                  </a:lnTo>
                  <a:lnTo>
                    <a:pt x="2078990" y="1870112"/>
                  </a:lnTo>
                  <a:lnTo>
                    <a:pt x="2094865" y="1794282"/>
                  </a:lnTo>
                  <a:lnTo>
                    <a:pt x="2110740" y="1721308"/>
                  </a:lnTo>
                  <a:lnTo>
                    <a:pt x="2124393" y="1653093"/>
                  </a:lnTo>
                  <a:lnTo>
                    <a:pt x="2136775" y="1591541"/>
                  </a:lnTo>
                  <a:lnTo>
                    <a:pt x="2146618" y="1538238"/>
                  </a:lnTo>
                  <a:lnTo>
                    <a:pt x="2150428" y="1515711"/>
                  </a:lnTo>
                  <a:lnTo>
                    <a:pt x="2153920" y="1496357"/>
                  </a:lnTo>
                  <a:lnTo>
                    <a:pt x="2156143" y="1479858"/>
                  </a:lnTo>
                  <a:lnTo>
                    <a:pt x="2157730" y="1466850"/>
                  </a:lnTo>
                  <a:lnTo>
                    <a:pt x="2164398" y="1469071"/>
                  </a:lnTo>
                  <a:lnTo>
                    <a:pt x="2173923" y="1471609"/>
                  </a:lnTo>
                  <a:lnTo>
                    <a:pt x="2226628" y="1488108"/>
                  </a:lnTo>
                  <a:lnTo>
                    <a:pt x="2293620" y="1509683"/>
                  </a:lnTo>
                  <a:lnTo>
                    <a:pt x="2331085" y="1522374"/>
                  </a:lnTo>
                  <a:lnTo>
                    <a:pt x="2370455" y="1535700"/>
                  </a:lnTo>
                  <a:lnTo>
                    <a:pt x="2411730" y="1549660"/>
                  </a:lnTo>
                  <a:lnTo>
                    <a:pt x="2453323" y="1564255"/>
                  </a:lnTo>
                  <a:lnTo>
                    <a:pt x="2495868" y="1579801"/>
                  </a:lnTo>
                  <a:lnTo>
                    <a:pt x="2538413" y="1595665"/>
                  </a:lnTo>
                  <a:lnTo>
                    <a:pt x="2580005" y="1612164"/>
                  </a:lnTo>
                  <a:lnTo>
                    <a:pt x="2620645" y="1628345"/>
                  </a:lnTo>
                  <a:lnTo>
                    <a:pt x="2659698" y="1644844"/>
                  </a:lnTo>
                  <a:lnTo>
                    <a:pt x="2678430" y="1653410"/>
                  </a:lnTo>
                  <a:lnTo>
                    <a:pt x="2696210" y="1661342"/>
                  </a:lnTo>
                  <a:lnTo>
                    <a:pt x="2713990" y="1669909"/>
                  </a:lnTo>
                  <a:lnTo>
                    <a:pt x="2730818" y="1678158"/>
                  </a:lnTo>
                  <a:lnTo>
                    <a:pt x="2747010" y="1686090"/>
                  </a:lnTo>
                  <a:lnTo>
                    <a:pt x="2761933" y="1694339"/>
                  </a:lnTo>
                  <a:lnTo>
                    <a:pt x="2773363" y="1705761"/>
                  </a:lnTo>
                  <a:lnTo>
                    <a:pt x="2785110" y="1718770"/>
                  </a:lnTo>
                  <a:lnTo>
                    <a:pt x="2798128" y="1733364"/>
                  </a:lnTo>
                  <a:lnTo>
                    <a:pt x="2805113" y="1741296"/>
                  </a:lnTo>
                  <a:lnTo>
                    <a:pt x="2811780" y="1749546"/>
                  </a:lnTo>
                  <a:lnTo>
                    <a:pt x="2818766" y="1758747"/>
                  </a:lnTo>
                  <a:lnTo>
                    <a:pt x="2825750" y="1768265"/>
                  </a:lnTo>
                  <a:lnTo>
                    <a:pt x="2833053" y="1778735"/>
                  </a:lnTo>
                  <a:lnTo>
                    <a:pt x="2839720" y="1789840"/>
                  </a:lnTo>
                  <a:lnTo>
                    <a:pt x="2847023" y="1801262"/>
                  </a:lnTo>
                  <a:lnTo>
                    <a:pt x="2854326" y="1813636"/>
                  </a:lnTo>
                  <a:lnTo>
                    <a:pt x="2861310" y="1826962"/>
                  </a:lnTo>
                  <a:lnTo>
                    <a:pt x="2867978" y="1840922"/>
                  </a:lnTo>
                  <a:lnTo>
                    <a:pt x="2874963" y="1855517"/>
                  </a:lnTo>
                  <a:lnTo>
                    <a:pt x="2881948" y="1871698"/>
                  </a:lnTo>
                  <a:lnTo>
                    <a:pt x="2888933" y="1887880"/>
                  </a:lnTo>
                  <a:lnTo>
                    <a:pt x="2895283" y="1905964"/>
                  </a:lnTo>
                  <a:lnTo>
                    <a:pt x="2901316" y="1924367"/>
                  </a:lnTo>
                  <a:lnTo>
                    <a:pt x="2907666" y="1944355"/>
                  </a:lnTo>
                  <a:lnTo>
                    <a:pt x="2913698" y="1964978"/>
                  </a:lnTo>
                  <a:lnTo>
                    <a:pt x="2919413" y="1986871"/>
                  </a:lnTo>
                  <a:lnTo>
                    <a:pt x="2924810" y="2010032"/>
                  </a:lnTo>
                  <a:lnTo>
                    <a:pt x="2930208" y="2034463"/>
                  </a:lnTo>
                  <a:lnTo>
                    <a:pt x="2934653" y="2059528"/>
                  </a:lnTo>
                  <a:lnTo>
                    <a:pt x="2939416" y="2086496"/>
                  </a:lnTo>
                  <a:lnTo>
                    <a:pt x="2943543" y="2114734"/>
                  </a:lnTo>
                  <a:lnTo>
                    <a:pt x="2947353" y="2144241"/>
                  </a:lnTo>
                  <a:lnTo>
                    <a:pt x="2950846" y="2175017"/>
                  </a:lnTo>
                  <a:lnTo>
                    <a:pt x="2953703" y="2207062"/>
                  </a:lnTo>
                  <a:lnTo>
                    <a:pt x="2954338" y="2215946"/>
                  </a:lnTo>
                  <a:lnTo>
                    <a:pt x="2954656" y="2230858"/>
                  </a:lnTo>
                  <a:lnTo>
                    <a:pt x="2955608" y="2275595"/>
                  </a:lnTo>
                  <a:lnTo>
                    <a:pt x="2957196" y="2411390"/>
                  </a:lnTo>
                  <a:lnTo>
                    <a:pt x="2959100" y="2583673"/>
                  </a:lnTo>
                  <a:lnTo>
                    <a:pt x="2960688" y="2760715"/>
                  </a:lnTo>
                  <a:lnTo>
                    <a:pt x="2908936" y="2767695"/>
                  </a:lnTo>
                  <a:lnTo>
                    <a:pt x="2857818" y="2773723"/>
                  </a:lnTo>
                  <a:lnTo>
                    <a:pt x="2806383" y="2779434"/>
                  </a:lnTo>
                  <a:lnTo>
                    <a:pt x="2755266" y="2784511"/>
                  </a:lnTo>
                  <a:lnTo>
                    <a:pt x="2702878" y="2788952"/>
                  </a:lnTo>
                  <a:lnTo>
                    <a:pt x="2649220" y="2793712"/>
                  </a:lnTo>
                  <a:lnTo>
                    <a:pt x="2536825" y="2802278"/>
                  </a:lnTo>
                  <a:lnTo>
                    <a:pt x="2535555" y="2668704"/>
                  </a:lnTo>
                  <a:lnTo>
                    <a:pt x="2534920" y="2527832"/>
                  </a:lnTo>
                  <a:lnTo>
                    <a:pt x="2534285" y="2333022"/>
                  </a:lnTo>
                  <a:lnTo>
                    <a:pt x="2534285" y="2318745"/>
                  </a:lnTo>
                  <a:lnTo>
                    <a:pt x="2533333" y="2305102"/>
                  </a:lnTo>
                  <a:lnTo>
                    <a:pt x="2531745" y="2291776"/>
                  </a:lnTo>
                  <a:lnTo>
                    <a:pt x="2530475" y="2279085"/>
                  </a:lnTo>
                  <a:lnTo>
                    <a:pt x="2527935" y="2266711"/>
                  </a:lnTo>
                  <a:lnTo>
                    <a:pt x="2525713" y="2254654"/>
                  </a:lnTo>
                  <a:lnTo>
                    <a:pt x="2522538" y="2243232"/>
                  </a:lnTo>
                  <a:lnTo>
                    <a:pt x="2519680" y="2232127"/>
                  </a:lnTo>
                  <a:lnTo>
                    <a:pt x="2515870" y="2221340"/>
                  </a:lnTo>
                  <a:lnTo>
                    <a:pt x="2512060" y="2210870"/>
                  </a:lnTo>
                  <a:lnTo>
                    <a:pt x="2508250" y="2200717"/>
                  </a:lnTo>
                  <a:lnTo>
                    <a:pt x="2503488" y="2191198"/>
                  </a:lnTo>
                  <a:lnTo>
                    <a:pt x="2499360" y="2181680"/>
                  </a:lnTo>
                  <a:lnTo>
                    <a:pt x="2494280" y="2172796"/>
                  </a:lnTo>
                  <a:lnTo>
                    <a:pt x="2489835" y="2163912"/>
                  </a:lnTo>
                  <a:lnTo>
                    <a:pt x="2484755" y="2155346"/>
                  </a:lnTo>
                  <a:lnTo>
                    <a:pt x="2484755" y="2813383"/>
                  </a:lnTo>
                  <a:lnTo>
                    <a:pt x="2405698" y="2818459"/>
                  </a:lnTo>
                  <a:lnTo>
                    <a:pt x="2323148" y="2822584"/>
                  </a:lnTo>
                  <a:lnTo>
                    <a:pt x="2238058" y="2826391"/>
                  </a:lnTo>
                  <a:lnTo>
                    <a:pt x="2150745" y="2829881"/>
                  </a:lnTo>
                  <a:lnTo>
                    <a:pt x="2062798" y="2832102"/>
                  </a:lnTo>
                  <a:lnTo>
                    <a:pt x="1974850" y="2834006"/>
                  </a:lnTo>
                  <a:lnTo>
                    <a:pt x="1887538" y="2835275"/>
                  </a:lnTo>
                  <a:lnTo>
                    <a:pt x="1802448" y="2835275"/>
                  </a:lnTo>
                  <a:lnTo>
                    <a:pt x="1750378" y="2835275"/>
                  </a:lnTo>
                  <a:lnTo>
                    <a:pt x="1697673" y="2834958"/>
                  </a:lnTo>
                  <a:lnTo>
                    <a:pt x="1644333" y="2834006"/>
                  </a:lnTo>
                  <a:lnTo>
                    <a:pt x="1590358" y="2833372"/>
                  </a:lnTo>
                  <a:lnTo>
                    <a:pt x="1536065" y="2832102"/>
                  </a:lnTo>
                  <a:lnTo>
                    <a:pt x="1482090" y="2830516"/>
                  </a:lnTo>
                  <a:lnTo>
                    <a:pt x="1427798" y="2829247"/>
                  </a:lnTo>
                  <a:lnTo>
                    <a:pt x="1374775" y="2826709"/>
                  </a:lnTo>
                  <a:lnTo>
                    <a:pt x="1257300" y="2643639"/>
                  </a:lnTo>
                  <a:lnTo>
                    <a:pt x="1274128" y="2624919"/>
                  </a:lnTo>
                  <a:lnTo>
                    <a:pt x="1290003" y="2605882"/>
                  </a:lnTo>
                  <a:lnTo>
                    <a:pt x="1305560" y="2585894"/>
                  </a:lnTo>
                  <a:lnTo>
                    <a:pt x="1319848" y="2565588"/>
                  </a:lnTo>
                  <a:lnTo>
                    <a:pt x="1334135" y="2544965"/>
                  </a:lnTo>
                  <a:lnTo>
                    <a:pt x="1347470" y="2524024"/>
                  </a:lnTo>
                  <a:lnTo>
                    <a:pt x="1360170" y="2502132"/>
                  </a:lnTo>
                  <a:lnTo>
                    <a:pt x="1371918" y="2480557"/>
                  </a:lnTo>
                  <a:lnTo>
                    <a:pt x="1383348" y="2458348"/>
                  </a:lnTo>
                  <a:lnTo>
                    <a:pt x="1393825" y="2435503"/>
                  </a:lnTo>
                  <a:lnTo>
                    <a:pt x="1403668" y="2412342"/>
                  </a:lnTo>
                  <a:lnTo>
                    <a:pt x="1412558" y="2389181"/>
                  </a:lnTo>
                  <a:lnTo>
                    <a:pt x="1420813" y="2365385"/>
                  </a:lnTo>
                  <a:lnTo>
                    <a:pt x="1428115" y="2341589"/>
                  </a:lnTo>
                  <a:lnTo>
                    <a:pt x="1435100" y="2317158"/>
                  </a:lnTo>
                  <a:lnTo>
                    <a:pt x="1441133" y="2293045"/>
                  </a:lnTo>
                  <a:lnTo>
                    <a:pt x="1444943" y="2274008"/>
                  </a:lnTo>
                  <a:lnTo>
                    <a:pt x="1448753" y="2254972"/>
                  </a:lnTo>
                  <a:lnTo>
                    <a:pt x="1451928" y="2236252"/>
                  </a:lnTo>
                  <a:lnTo>
                    <a:pt x="1454785" y="2217215"/>
                  </a:lnTo>
                  <a:lnTo>
                    <a:pt x="1456690" y="2198179"/>
                  </a:lnTo>
                  <a:lnTo>
                    <a:pt x="1458595" y="2179142"/>
                  </a:lnTo>
                  <a:lnTo>
                    <a:pt x="1459548" y="2160105"/>
                  </a:lnTo>
                  <a:lnTo>
                    <a:pt x="1460500" y="2141068"/>
                  </a:lnTo>
                  <a:lnTo>
                    <a:pt x="1460818" y="2122349"/>
                  </a:lnTo>
                  <a:lnTo>
                    <a:pt x="1460500" y="2103312"/>
                  </a:lnTo>
                  <a:lnTo>
                    <a:pt x="1459548" y="2084593"/>
                  </a:lnTo>
                  <a:lnTo>
                    <a:pt x="1458913" y="2065873"/>
                  </a:lnTo>
                  <a:lnTo>
                    <a:pt x="1457008" y="2046519"/>
                  </a:lnTo>
                  <a:lnTo>
                    <a:pt x="1455103" y="2027800"/>
                  </a:lnTo>
                  <a:lnTo>
                    <a:pt x="1452880" y="2009715"/>
                  </a:lnTo>
                  <a:lnTo>
                    <a:pt x="1449705" y="1990995"/>
                  </a:lnTo>
                  <a:lnTo>
                    <a:pt x="1446213" y="1971958"/>
                  </a:lnTo>
                  <a:lnTo>
                    <a:pt x="1442403" y="1953874"/>
                  </a:lnTo>
                  <a:lnTo>
                    <a:pt x="1437958" y="1935471"/>
                  </a:lnTo>
                  <a:lnTo>
                    <a:pt x="1433195" y="1917069"/>
                  </a:lnTo>
                  <a:lnTo>
                    <a:pt x="1427798" y="1898984"/>
                  </a:lnTo>
                  <a:lnTo>
                    <a:pt x="1422083" y="1881217"/>
                  </a:lnTo>
                  <a:lnTo>
                    <a:pt x="1416050" y="1863132"/>
                  </a:lnTo>
                  <a:lnTo>
                    <a:pt x="1409383" y="1845364"/>
                  </a:lnTo>
                  <a:lnTo>
                    <a:pt x="1402715" y="1827596"/>
                  </a:lnTo>
                  <a:lnTo>
                    <a:pt x="1395095" y="1810146"/>
                  </a:lnTo>
                  <a:lnTo>
                    <a:pt x="1386840" y="1792696"/>
                  </a:lnTo>
                  <a:lnTo>
                    <a:pt x="1378585" y="1775563"/>
                  </a:lnTo>
                  <a:lnTo>
                    <a:pt x="1369695" y="1758429"/>
                  </a:lnTo>
                  <a:lnTo>
                    <a:pt x="1360488" y="1741614"/>
                  </a:lnTo>
                  <a:lnTo>
                    <a:pt x="1350963" y="1724798"/>
                  </a:lnTo>
                  <a:lnTo>
                    <a:pt x="1340485" y="1708299"/>
                  </a:lnTo>
                  <a:lnTo>
                    <a:pt x="1333500" y="1696877"/>
                  </a:lnTo>
                  <a:lnTo>
                    <a:pt x="1325563" y="1685773"/>
                  </a:lnTo>
                  <a:lnTo>
                    <a:pt x="1317943" y="1674668"/>
                  </a:lnTo>
                  <a:lnTo>
                    <a:pt x="1310323" y="1663563"/>
                  </a:lnTo>
                  <a:lnTo>
                    <a:pt x="1302385" y="1653093"/>
                  </a:lnTo>
                  <a:lnTo>
                    <a:pt x="1293813" y="1642623"/>
                  </a:lnTo>
                  <a:lnTo>
                    <a:pt x="1285558" y="1632152"/>
                  </a:lnTo>
                  <a:lnTo>
                    <a:pt x="1276985" y="1621999"/>
                  </a:lnTo>
                  <a:lnTo>
                    <a:pt x="1259523" y="1602011"/>
                  </a:lnTo>
                  <a:lnTo>
                    <a:pt x="1241425" y="1582657"/>
                  </a:lnTo>
                  <a:lnTo>
                    <a:pt x="1222693" y="1564255"/>
                  </a:lnTo>
                  <a:lnTo>
                    <a:pt x="1203325" y="1546170"/>
                  </a:lnTo>
                  <a:lnTo>
                    <a:pt x="1270953" y="1523008"/>
                  </a:lnTo>
                  <a:lnTo>
                    <a:pt x="1332865" y="1502702"/>
                  </a:lnTo>
                  <a:lnTo>
                    <a:pt x="1386840" y="1485569"/>
                  </a:lnTo>
                  <a:lnTo>
                    <a:pt x="1430655" y="1471609"/>
                  </a:lnTo>
                  <a:lnTo>
                    <a:pt x="1440815" y="1468754"/>
                  </a:lnTo>
                  <a:lnTo>
                    <a:pt x="1446848" y="1466850"/>
                  </a:lnTo>
                  <a:close/>
                  <a:moveTo>
                    <a:pt x="671830" y="1436688"/>
                  </a:moveTo>
                  <a:lnTo>
                    <a:pt x="688658" y="1436688"/>
                  </a:lnTo>
                  <a:lnTo>
                    <a:pt x="704850" y="1437323"/>
                  </a:lnTo>
                  <a:lnTo>
                    <a:pt x="721360" y="1437958"/>
                  </a:lnTo>
                  <a:lnTo>
                    <a:pt x="737870" y="1439228"/>
                  </a:lnTo>
                  <a:lnTo>
                    <a:pt x="754380" y="1440816"/>
                  </a:lnTo>
                  <a:lnTo>
                    <a:pt x="770255" y="1442721"/>
                  </a:lnTo>
                  <a:lnTo>
                    <a:pt x="786765" y="1444943"/>
                  </a:lnTo>
                  <a:lnTo>
                    <a:pt x="802958" y="1447483"/>
                  </a:lnTo>
                  <a:lnTo>
                    <a:pt x="818833" y="1450340"/>
                  </a:lnTo>
                  <a:lnTo>
                    <a:pt x="835025" y="1453515"/>
                  </a:lnTo>
                  <a:lnTo>
                    <a:pt x="851218" y="1457643"/>
                  </a:lnTo>
                  <a:lnTo>
                    <a:pt x="866775" y="1461771"/>
                  </a:lnTo>
                  <a:lnTo>
                    <a:pt x="882333" y="1466215"/>
                  </a:lnTo>
                  <a:lnTo>
                    <a:pt x="898208" y="1471295"/>
                  </a:lnTo>
                  <a:lnTo>
                    <a:pt x="913765" y="1476693"/>
                  </a:lnTo>
                  <a:lnTo>
                    <a:pt x="929005" y="1482408"/>
                  </a:lnTo>
                  <a:lnTo>
                    <a:pt x="944563" y="1488440"/>
                  </a:lnTo>
                  <a:lnTo>
                    <a:pt x="959803" y="1495108"/>
                  </a:lnTo>
                  <a:lnTo>
                    <a:pt x="974725" y="1501458"/>
                  </a:lnTo>
                  <a:lnTo>
                    <a:pt x="989648" y="1508760"/>
                  </a:lnTo>
                  <a:lnTo>
                    <a:pt x="1004253" y="1516380"/>
                  </a:lnTo>
                  <a:lnTo>
                    <a:pt x="1018540" y="1524318"/>
                  </a:lnTo>
                  <a:lnTo>
                    <a:pt x="1033145" y="1532573"/>
                  </a:lnTo>
                  <a:lnTo>
                    <a:pt x="1047433" y="1541146"/>
                  </a:lnTo>
                  <a:lnTo>
                    <a:pt x="1061085" y="1550035"/>
                  </a:lnTo>
                  <a:lnTo>
                    <a:pt x="1075373" y="1559560"/>
                  </a:lnTo>
                  <a:lnTo>
                    <a:pt x="1088708" y="1569085"/>
                  </a:lnTo>
                  <a:lnTo>
                    <a:pt x="1102043" y="1579245"/>
                  </a:lnTo>
                  <a:lnTo>
                    <a:pt x="1115378" y="1589723"/>
                  </a:lnTo>
                  <a:lnTo>
                    <a:pt x="1128078" y="1600518"/>
                  </a:lnTo>
                  <a:lnTo>
                    <a:pt x="1141095" y="1611630"/>
                  </a:lnTo>
                  <a:lnTo>
                    <a:pt x="1153478" y="1623061"/>
                  </a:lnTo>
                  <a:lnTo>
                    <a:pt x="1165543" y="1634490"/>
                  </a:lnTo>
                  <a:lnTo>
                    <a:pt x="1177290" y="1646873"/>
                  </a:lnTo>
                  <a:lnTo>
                    <a:pt x="1189355" y="1659573"/>
                  </a:lnTo>
                  <a:lnTo>
                    <a:pt x="1200785" y="1671955"/>
                  </a:lnTo>
                  <a:lnTo>
                    <a:pt x="1211898" y="1685608"/>
                  </a:lnTo>
                  <a:lnTo>
                    <a:pt x="1222693" y="1698943"/>
                  </a:lnTo>
                  <a:lnTo>
                    <a:pt x="1233170" y="1712595"/>
                  </a:lnTo>
                  <a:lnTo>
                    <a:pt x="1243330" y="1726883"/>
                  </a:lnTo>
                  <a:lnTo>
                    <a:pt x="1253173" y="1741171"/>
                  </a:lnTo>
                  <a:lnTo>
                    <a:pt x="1262698" y="1755776"/>
                  </a:lnTo>
                  <a:lnTo>
                    <a:pt x="1272223" y="1771016"/>
                  </a:lnTo>
                  <a:lnTo>
                    <a:pt x="1280795" y="1785938"/>
                  </a:lnTo>
                  <a:lnTo>
                    <a:pt x="1289050" y="1801496"/>
                  </a:lnTo>
                  <a:lnTo>
                    <a:pt x="1297305" y="1817053"/>
                  </a:lnTo>
                  <a:lnTo>
                    <a:pt x="1304925" y="1832293"/>
                  </a:lnTo>
                  <a:lnTo>
                    <a:pt x="1311593" y="1848168"/>
                  </a:lnTo>
                  <a:lnTo>
                    <a:pt x="1318578" y="1864043"/>
                  </a:lnTo>
                  <a:lnTo>
                    <a:pt x="1324610" y="1879918"/>
                  </a:lnTo>
                  <a:lnTo>
                    <a:pt x="1330325" y="1895793"/>
                  </a:lnTo>
                  <a:lnTo>
                    <a:pt x="1335723" y="1911986"/>
                  </a:lnTo>
                  <a:lnTo>
                    <a:pt x="1340803" y="1927861"/>
                  </a:lnTo>
                  <a:lnTo>
                    <a:pt x="1345248" y="1944371"/>
                  </a:lnTo>
                  <a:lnTo>
                    <a:pt x="1349693" y="1960881"/>
                  </a:lnTo>
                  <a:lnTo>
                    <a:pt x="1353503" y="1977073"/>
                  </a:lnTo>
                  <a:lnTo>
                    <a:pt x="1356360" y="1993266"/>
                  </a:lnTo>
                  <a:lnTo>
                    <a:pt x="1359535" y="2009776"/>
                  </a:lnTo>
                  <a:lnTo>
                    <a:pt x="1361758" y="2026286"/>
                  </a:lnTo>
                  <a:lnTo>
                    <a:pt x="1363980" y="2042796"/>
                  </a:lnTo>
                  <a:lnTo>
                    <a:pt x="1365568" y="2059623"/>
                  </a:lnTo>
                  <a:lnTo>
                    <a:pt x="1367155" y="2076133"/>
                  </a:lnTo>
                  <a:lnTo>
                    <a:pt x="1367790" y="2092326"/>
                  </a:lnTo>
                  <a:lnTo>
                    <a:pt x="1368425" y="2108836"/>
                  </a:lnTo>
                  <a:lnTo>
                    <a:pt x="1368425" y="2125346"/>
                  </a:lnTo>
                  <a:lnTo>
                    <a:pt x="1368425" y="2141856"/>
                  </a:lnTo>
                  <a:lnTo>
                    <a:pt x="1367473" y="2158366"/>
                  </a:lnTo>
                  <a:lnTo>
                    <a:pt x="1366520" y="2174558"/>
                  </a:lnTo>
                  <a:lnTo>
                    <a:pt x="1364933" y="2191068"/>
                  </a:lnTo>
                  <a:lnTo>
                    <a:pt x="1363028" y="2207578"/>
                  </a:lnTo>
                  <a:lnTo>
                    <a:pt x="1360805" y="2223771"/>
                  </a:lnTo>
                  <a:lnTo>
                    <a:pt x="1357948" y="2239963"/>
                  </a:lnTo>
                  <a:lnTo>
                    <a:pt x="1354773" y="2256156"/>
                  </a:lnTo>
                  <a:lnTo>
                    <a:pt x="1351598" y="2272348"/>
                  </a:lnTo>
                  <a:lnTo>
                    <a:pt x="1348423" y="2284731"/>
                  </a:lnTo>
                  <a:lnTo>
                    <a:pt x="1345248" y="2297431"/>
                  </a:lnTo>
                  <a:lnTo>
                    <a:pt x="1342073" y="2309813"/>
                  </a:lnTo>
                  <a:lnTo>
                    <a:pt x="1337945" y="2322196"/>
                  </a:lnTo>
                  <a:lnTo>
                    <a:pt x="1334135" y="2334578"/>
                  </a:lnTo>
                  <a:lnTo>
                    <a:pt x="1330008" y="2347278"/>
                  </a:lnTo>
                  <a:lnTo>
                    <a:pt x="1325563" y="2359343"/>
                  </a:lnTo>
                  <a:lnTo>
                    <a:pt x="1320800" y="2371408"/>
                  </a:lnTo>
                  <a:lnTo>
                    <a:pt x="1316038" y="2383473"/>
                  </a:lnTo>
                  <a:lnTo>
                    <a:pt x="1310958" y="2395538"/>
                  </a:lnTo>
                  <a:lnTo>
                    <a:pt x="1305560" y="2407286"/>
                  </a:lnTo>
                  <a:lnTo>
                    <a:pt x="1299845" y="2419033"/>
                  </a:lnTo>
                  <a:lnTo>
                    <a:pt x="1294130" y="2431098"/>
                  </a:lnTo>
                  <a:lnTo>
                    <a:pt x="1288098" y="2442528"/>
                  </a:lnTo>
                  <a:lnTo>
                    <a:pt x="1281430" y="2453958"/>
                  </a:lnTo>
                  <a:lnTo>
                    <a:pt x="1275080" y="2465388"/>
                  </a:lnTo>
                  <a:lnTo>
                    <a:pt x="1268413" y="2476818"/>
                  </a:lnTo>
                  <a:lnTo>
                    <a:pt x="1261110" y="2487931"/>
                  </a:lnTo>
                  <a:lnTo>
                    <a:pt x="1253808" y="2499043"/>
                  </a:lnTo>
                  <a:lnTo>
                    <a:pt x="1246505" y="2509838"/>
                  </a:lnTo>
                  <a:lnTo>
                    <a:pt x="1238885" y="2520951"/>
                  </a:lnTo>
                  <a:lnTo>
                    <a:pt x="1230948" y="2531428"/>
                  </a:lnTo>
                  <a:lnTo>
                    <a:pt x="1223010" y="2541906"/>
                  </a:lnTo>
                  <a:lnTo>
                    <a:pt x="1214438" y="2552383"/>
                  </a:lnTo>
                  <a:lnTo>
                    <a:pt x="1206183" y="2562543"/>
                  </a:lnTo>
                  <a:lnTo>
                    <a:pt x="1197293" y="2573021"/>
                  </a:lnTo>
                  <a:lnTo>
                    <a:pt x="1188403" y="2582863"/>
                  </a:lnTo>
                  <a:lnTo>
                    <a:pt x="1179195" y="2592388"/>
                  </a:lnTo>
                  <a:lnTo>
                    <a:pt x="1169670" y="2602231"/>
                  </a:lnTo>
                  <a:lnTo>
                    <a:pt x="1160145" y="2611439"/>
                  </a:lnTo>
                  <a:lnTo>
                    <a:pt x="1150303" y="2620964"/>
                  </a:lnTo>
                  <a:lnTo>
                    <a:pt x="1140460" y="2630171"/>
                  </a:lnTo>
                  <a:lnTo>
                    <a:pt x="1455420" y="3124201"/>
                  </a:lnTo>
                  <a:lnTo>
                    <a:pt x="1458595" y="3128964"/>
                  </a:lnTo>
                  <a:lnTo>
                    <a:pt x="1461135" y="3134044"/>
                  </a:lnTo>
                  <a:lnTo>
                    <a:pt x="1463675" y="3139441"/>
                  </a:lnTo>
                  <a:lnTo>
                    <a:pt x="1465898" y="3144839"/>
                  </a:lnTo>
                  <a:lnTo>
                    <a:pt x="1467803" y="3150236"/>
                  </a:lnTo>
                  <a:lnTo>
                    <a:pt x="1469390" y="3155316"/>
                  </a:lnTo>
                  <a:lnTo>
                    <a:pt x="1470343" y="3160714"/>
                  </a:lnTo>
                  <a:lnTo>
                    <a:pt x="1471613" y="3166111"/>
                  </a:lnTo>
                  <a:lnTo>
                    <a:pt x="1472248" y="3171826"/>
                  </a:lnTo>
                  <a:lnTo>
                    <a:pt x="1472883" y="3177224"/>
                  </a:lnTo>
                  <a:lnTo>
                    <a:pt x="1473200" y="3182621"/>
                  </a:lnTo>
                  <a:lnTo>
                    <a:pt x="1473200" y="3188336"/>
                  </a:lnTo>
                  <a:lnTo>
                    <a:pt x="1472883" y="3193734"/>
                  </a:lnTo>
                  <a:lnTo>
                    <a:pt x="1471930" y="3199131"/>
                  </a:lnTo>
                  <a:lnTo>
                    <a:pt x="1471295" y="3204529"/>
                  </a:lnTo>
                  <a:lnTo>
                    <a:pt x="1470025" y="3209609"/>
                  </a:lnTo>
                  <a:lnTo>
                    <a:pt x="1469073" y="3215006"/>
                  </a:lnTo>
                  <a:lnTo>
                    <a:pt x="1467485" y="3220404"/>
                  </a:lnTo>
                  <a:lnTo>
                    <a:pt x="1465580" y="3225484"/>
                  </a:lnTo>
                  <a:lnTo>
                    <a:pt x="1463675" y="3230881"/>
                  </a:lnTo>
                  <a:lnTo>
                    <a:pt x="1461135" y="3235644"/>
                  </a:lnTo>
                  <a:lnTo>
                    <a:pt x="1458595" y="3240406"/>
                  </a:lnTo>
                  <a:lnTo>
                    <a:pt x="1455420" y="3245486"/>
                  </a:lnTo>
                  <a:lnTo>
                    <a:pt x="1452563" y="3249931"/>
                  </a:lnTo>
                  <a:lnTo>
                    <a:pt x="1449388" y="3254376"/>
                  </a:lnTo>
                  <a:lnTo>
                    <a:pt x="1445895" y="3258821"/>
                  </a:lnTo>
                  <a:lnTo>
                    <a:pt x="1442085" y="3262949"/>
                  </a:lnTo>
                  <a:lnTo>
                    <a:pt x="1437958" y="3266759"/>
                  </a:lnTo>
                  <a:lnTo>
                    <a:pt x="1433830" y="3270886"/>
                  </a:lnTo>
                  <a:lnTo>
                    <a:pt x="1429385" y="3274379"/>
                  </a:lnTo>
                  <a:lnTo>
                    <a:pt x="1424940" y="3277871"/>
                  </a:lnTo>
                  <a:lnTo>
                    <a:pt x="1419860" y="3281364"/>
                  </a:lnTo>
                  <a:lnTo>
                    <a:pt x="1415098" y="3283904"/>
                  </a:lnTo>
                  <a:lnTo>
                    <a:pt x="1409700" y="3287079"/>
                  </a:lnTo>
                  <a:lnTo>
                    <a:pt x="1404620" y="3289301"/>
                  </a:lnTo>
                  <a:lnTo>
                    <a:pt x="1399223" y="3291524"/>
                  </a:lnTo>
                  <a:lnTo>
                    <a:pt x="1393825" y="3293429"/>
                  </a:lnTo>
                  <a:lnTo>
                    <a:pt x="1388428" y="3295016"/>
                  </a:lnTo>
                  <a:lnTo>
                    <a:pt x="1382713" y="3296286"/>
                  </a:lnTo>
                  <a:lnTo>
                    <a:pt x="1377633" y="3297239"/>
                  </a:lnTo>
                  <a:lnTo>
                    <a:pt x="1372235" y="3298191"/>
                  </a:lnTo>
                  <a:lnTo>
                    <a:pt x="1366520" y="3298509"/>
                  </a:lnTo>
                  <a:lnTo>
                    <a:pt x="1361123" y="3298826"/>
                  </a:lnTo>
                  <a:lnTo>
                    <a:pt x="1355725" y="3298826"/>
                  </a:lnTo>
                  <a:lnTo>
                    <a:pt x="1350010" y="3298509"/>
                  </a:lnTo>
                  <a:lnTo>
                    <a:pt x="1344613" y="3297874"/>
                  </a:lnTo>
                  <a:lnTo>
                    <a:pt x="1339215" y="3296921"/>
                  </a:lnTo>
                  <a:lnTo>
                    <a:pt x="1333818" y="3295969"/>
                  </a:lnTo>
                  <a:lnTo>
                    <a:pt x="1328420" y="3294699"/>
                  </a:lnTo>
                  <a:lnTo>
                    <a:pt x="1323658" y="3293111"/>
                  </a:lnTo>
                  <a:lnTo>
                    <a:pt x="1318260" y="3291206"/>
                  </a:lnTo>
                  <a:lnTo>
                    <a:pt x="1313180" y="3289301"/>
                  </a:lnTo>
                  <a:lnTo>
                    <a:pt x="1308100" y="3287079"/>
                  </a:lnTo>
                  <a:lnTo>
                    <a:pt x="1303338" y="3284221"/>
                  </a:lnTo>
                  <a:lnTo>
                    <a:pt x="1298575" y="3281364"/>
                  </a:lnTo>
                  <a:lnTo>
                    <a:pt x="1293813" y="3278189"/>
                  </a:lnTo>
                  <a:lnTo>
                    <a:pt x="1289368" y="3275014"/>
                  </a:lnTo>
                  <a:lnTo>
                    <a:pt x="1284923" y="3271839"/>
                  </a:lnTo>
                  <a:lnTo>
                    <a:pt x="1280795" y="3268029"/>
                  </a:lnTo>
                  <a:lnTo>
                    <a:pt x="1276985" y="3263584"/>
                  </a:lnTo>
                  <a:lnTo>
                    <a:pt x="1273175" y="3259456"/>
                  </a:lnTo>
                  <a:lnTo>
                    <a:pt x="1269365" y="3255329"/>
                  </a:lnTo>
                  <a:lnTo>
                    <a:pt x="1265873" y="3250249"/>
                  </a:lnTo>
                  <a:lnTo>
                    <a:pt x="1262698" y="3245804"/>
                  </a:lnTo>
                  <a:lnTo>
                    <a:pt x="947420" y="2751774"/>
                  </a:lnTo>
                  <a:lnTo>
                    <a:pt x="935038" y="2756854"/>
                  </a:lnTo>
                  <a:lnTo>
                    <a:pt x="922338" y="2761934"/>
                  </a:lnTo>
                  <a:lnTo>
                    <a:pt x="909638" y="2766379"/>
                  </a:lnTo>
                  <a:lnTo>
                    <a:pt x="896938" y="2770506"/>
                  </a:lnTo>
                  <a:lnTo>
                    <a:pt x="883920" y="2774951"/>
                  </a:lnTo>
                  <a:lnTo>
                    <a:pt x="871538" y="2778761"/>
                  </a:lnTo>
                  <a:lnTo>
                    <a:pt x="858520" y="2782254"/>
                  </a:lnTo>
                  <a:lnTo>
                    <a:pt x="845503" y="2785429"/>
                  </a:lnTo>
                  <a:lnTo>
                    <a:pt x="832485" y="2788604"/>
                  </a:lnTo>
                  <a:lnTo>
                    <a:pt x="819468" y="2791144"/>
                  </a:lnTo>
                  <a:lnTo>
                    <a:pt x="806450" y="2794001"/>
                  </a:lnTo>
                  <a:lnTo>
                    <a:pt x="793433" y="2796224"/>
                  </a:lnTo>
                  <a:lnTo>
                    <a:pt x="780415" y="2798129"/>
                  </a:lnTo>
                  <a:lnTo>
                    <a:pt x="767398" y="2799716"/>
                  </a:lnTo>
                  <a:lnTo>
                    <a:pt x="754063" y="2801304"/>
                  </a:lnTo>
                  <a:lnTo>
                    <a:pt x="741045" y="2802891"/>
                  </a:lnTo>
                  <a:lnTo>
                    <a:pt x="728028" y="2803526"/>
                  </a:lnTo>
                  <a:lnTo>
                    <a:pt x="715010" y="2804161"/>
                  </a:lnTo>
                  <a:lnTo>
                    <a:pt x="701675" y="2804796"/>
                  </a:lnTo>
                  <a:lnTo>
                    <a:pt x="688658" y="2805114"/>
                  </a:lnTo>
                  <a:lnTo>
                    <a:pt x="675640" y="2805114"/>
                  </a:lnTo>
                  <a:lnTo>
                    <a:pt x="662623" y="2804796"/>
                  </a:lnTo>
                  <a:lnTo>
                    <a:pt x="649605" y="2804161"/>
                  </a:lnTo>
                  <a:lnTo>
                    <a:pt x="636588" y="2803526"/>
                  </a:lnTo>
                  <a:lnTo>
                    <a:pt x="623570" y="2802256"/>
                  </a:lnTo>
                  <a:lnTo>
                    <a:pt x="610553" y="2801304"/>
                  </a:lnTo>
                  <a:lnTo>
                    <a:pt x="597535" y="2799716"/>
                  </a:lnTo>
                  <a:lnTo>
                    <a:pt x="584518" y="2797811"/>
                  </a:lnTo>
                  <a:lnTo>
                    <a:pt x="571818" y="2795906"/>
                  </a:lnTo>
                  <a:lnTo>
                    <a:pt x="558800" y="2793684"/>
                  </a:lnTo>
                  <a:lnTo>
                    <a:pt x="546100" y="2791144"/>
                  </a:lnTo>
                  <a:lnTo>
                    <a:pt x="533718" y="2788286"/>
                  </a:lnTo>
                  <a:lnTo>
                    <a:pt x="517525" y="2784794"/>
                  </a:lnTo>
                  <a:lnTo>
                    <a:pt x="501968" y="2780666"/>
                  </a:lnTo>
                  <a:lnTo>
                    <a:pt x="485775" y="2775904"/>
                  </a:lnTo>
                  <a:lnTo>
                    <a:pt x="470218" y="2771141"/>
                  </a:lnTo>
                  <a:lnTo>
                    <a:pt x="454660" y="2765744"/>
                  </a:lnTo>
                  <a:lnTo>
                    <a:pt x="439103" y="2760029"/>
                  </a:lnTo>
                  <a:lnTo>
                    <a:pt x="424180" y="2753679"/>
                  </a:lnTo>
                  <a:lnTo>
                    <a:pt x="408940" y="2747329"/>
                  </a:lnTo>
                  <a:lnTo>
                    <a:pt x="394018" y="2740661"/>
                  </a:lnTo>
                  <a:lnTo>
                    <a:pt x="379095" y="2733676"/>
                  </a:lnTo>
                  <a:lnTo>
                    <a:pt x="364173" y="2725739"/>
                  </a:lnTo>
                  <a:lnTo>
                    <a:pt x="349568" y="2717801"/>
                  </a:lnTo>
                  <a:lnTo>
                    <a:pt x="335598" y="2709864"/>
                  </a:lnTo>
                  <a:lnTo>
                    <a:pt x="321310" y="2700974"/>
                  </a:lnTo>
                  <a:lnTo>
                    <a:pt x="307023" y="2692084"/>
                  </a:lnTo>
                  <a:lnTo>
                    <a:pt x="293370" y="2682559"/>
                  </a:lnTo>
                  <a:lnTo>
                    <a:pt x="279718" y="2673034"/>
                  </a:lnTo>
                  <a:lnTo>
                    <a:pt x="266065" y="2663191"/>
                  </a:lnTo>
                  <a:lnTo>
                    <a:pt x="253047" y="2652396"/>
                  </a:lnTo>
                  <a:lnTo>
                    <a:pt x="240347" y="2641601"/>
                  </a:lnTo>
                  <a:lnTo>
                    <a:pt x="227647" y="2630489"/>
                  </a:lnTo>
                  <a:lnTo>
                    <a:pt x="214947" y="2619059"/>
                  </a:lnTo>
                  <a:lnTo>
                    <a:pt x="203200" y="2607629"/>
                  </a:lnTo>
                  <a:lnTo>
                    <a:pt x="190817" y="2595563"/>
                  </a:lnTo>
                  <a:lnTo>
                    <a:pt x="179387" y="2582863"/>
                  </a:lnTo>
                  <a:lnTo>
                    <a:pt x="167957" y="2570163"/>
                  </a:lnTo>
                  <a:lnTo>
                    <a:pt x="156845" y="2556828"/>
                  </a:lnTo>
                  <a:lnTo>
                    <a:pt x="146050" y="2543493"/>
                  </a:lnTo>
                  <a:lnTo>
                    <a:pt x="135255" y="2529523"/>
                  </a:lnTo>
                  <a:lnTo>
                    <a:pt x="125095" y="2515553"/>
                  </a:lnTo>
                  <a:lnTo>
                    <a:pt x="115252" y="2500948"/>
                  </a:lnTo>
                  <a:lnTo>
                    <a:pt x="105410" y="2486343"/>
                  </a:lnTo>
                  <a:lnTo>
                    <a:pt x="96202" y="2471103"/>
                  </a:lnTo>
                  <a:lnTo>
                    <a:pt x="87630" y="2456181"/>
                  </a:lnTo>
                  <a:lnTo>
                    <a:pt x="79057" y="2440941"/>
                  </a:lnTo>
                  <a:lnTo>
                    <a:pt x="71437" y="2425383"/>
                  </a:lnTo>
                  <a:lnTo>
                    <a:pt x="63817" y="2409826"/>
                  </a:lnTo>
                  <a:lnTo>
                    <a:pt x="56515" y="2394268"/>
                  </a:lnTo>
                  <a:lnTo>
                    <a:pt x="50165" y="2378076"/>
                  </a:lnTo>
                  <a:lnTo>
                    <a:pt x="43815" y="2362518"/>
                  </a:lnTo>
                  <a:lnTo>
                    <a:pt x="38100" y="2346326"/>
                  </a:lnTo>
                  <a:lnTo>
                    <a:pt x="32385" y="2330451"/>
                  </a:lnTo>
                  <a:lnTo>
                    <a:pt x="27622" y="2313941"/>
                  </a:lnTo>
                  <a:lnTo>
                    <a:pt x="23177" y="2297748"/>
                  </a:lnTo>
                  <a:lnTo>
                    <a:pt x="19050" y="2281556"/>
                  </a:lnTo>
                  <a:lnTo>
                    <a:pt x="15240" y="2265363"/>
                  </a:lnTo>
                  <a:lnTo>
                    <a:pt x="11747" y="2248853"/>
                  </a:lnTo>
                  <a:lnTo>
                    <a:pt x="9207" y="2232343"/>
                  </a:lnTo>
                  <a:lnTo>
                    <a:pt x="6350" y="2216151"/>
                  </a:lnTo>
                  <a:lnTo>
                    <a:pt x="4445" y="2199641"/>
                  </a:lnTo>
                  <a:lnTo>
                    <a:pt x="2540" y="2182813"/>
                  </a:lnTo>
                  <a:lnTo>
                    <a:pt x="1587" y="2166303"/>
                  </a:lnTo>
                  <a:lnTo>
                    <a:pt x="635" y="2149793"/>
                  </a:lnTo>
                  <a:lnTo>
                    <a:pt x="0" y="2133283"/>
                  </a:lnTo>
                  <a:lnTo>
                    <a:pt x="0" y="2117091"/>
                  </a:lnTo>
                  <a:lnTo>
                    <a:pt x="317" y="2100581"/>
                  </a:lnTo>
                  <a:lnTo>
                    <a:pt x="952" y="2084071"/>
                  </a:lnTo>
                  <a:lnTo>
                    <a:pt x="2222" y="2067561"/>
                  </a:lnTo>
                  <a:lnTo>
                    <a:pt x="3810" y="2051051"/>
                  </a:lnTo>
                  <a:lnTo>
                    <a:pt x="5715" y="2034541"/>
                  </a:lnTo>
                  <a:lnTo>
                    <a:pt x="7937" y="2018666"/>
                  </a:lnTo>
                  <a:lnTo>
                    <a:pt x="10795" y="2002473"/>
                  </a:lnTo>
                  <a:lnTo>
                    <a:pt x="13652" y="1986598"/>
                  </a:lnTo>
                  <a:lnTo>
                    <a:pt x="17145" y="1970406"/>
                  </a:lnTo>
                  <a:lnTo>
                    <a:pt x="20955" y="1954213"/>
                  </a:lnTo>
                  <a:lnTo>
                    <a:pt x="24765" y="1938656"/>
                  </a:lnTo>
                  <a:lnTo>
                    <a:pt x="29527" y="1922463"/>
                  </a:lnTo>
                  <a:lnTo>
                    <a:pt x="34290" y="1906906"/>
                  </a:lnTo>
                  <a:lnTo>
                    <a:pt x="39687" y="1891666"/>
                  </a:lnTo>
                  <a:lnTo>
                    <a:pt x="45402" y="1876426"/>
                  </a:lnTo>
                  <a:lnTo>
                    <a:pt x="51752" y="1861186"/>
                  </a:lnTo>
                  <a:lnTo>
                    <a:pt x="58102" y="1845628"/>
                  </a:lnTo>
                  <a:lnTo>
                    <a:pt x="64452" y="1830706"/>
                  </a:lnTo>
                  <a:lnTo>
                    <a:pt x="71755" y="1815783"/>
                  </a:lnTo>
                  <a:lnTo>
                    <a:pt x="79375" y="1800861"/>
                  </a:lnTo>
                  <a:lnTo>
                    <a:pt x="87630" y="1786573"/>
                  </a:lnTo>
                  <a:lnTo>
                    <a:pt x="95567" y="1772286"/>
                  </a:lnTo>
                  <a:lnTo>
                    <a:pt x="104457" y="1757998"/>
                  </a:lnTo>
                  <a:lnTo>
                    <a:pt x="113030" y="1744028"/>
                  </a:lnTo>
                  <a:lnTo>
                    <a:pt x="122872" y="1730376"/>
                  </a:lnTo>
                  <a:lnTo>
                    <a:pt x="132397" y="1716723"/>
                  </a:lnTo>
                  <a:lnTo>
                    <a:pt x="142240" y="1703388"/>
                  </a:lnTo>
                  <a:lnTo>
                    <a:pt x="152717" y="1690053"/>
                  </a:lnTo>
                  <a:lnTo>
                    <a:pt x="163195" y="1677353"/>
                  </a:lnTo>
                  <a:lnTo>
                    <a:pt x="174307" y="1664335"/>
                  </a:lnTo>
                  <a:lnTo>
                    <a:pt x="185737" y="1652270"/>
                  </a:lnTo>
                  <a:lnTo>
                    <a:pt x="197802" y="1639888"/>
                  </a:lnTo>
                  <a:lnTo>
                    <a:pt x="209867" y="1628140"/>
                  </a:lnTo>
                  <a:lnTo>
                    <a:pt x="222250" y="1616075"/>
                  </a:lnTo>
                  <a:lnTo>
                    <a:pt x="235267" y="1604646"/>
                  </a:lnTo>
                  <a:lnTo>
                    <a:pt x="248285" y="1593533"/>
                  </a:lnTo>
                  <a:lnTo>
                    <a:pt x="261937" y="1583056"/>
                  </a:lnTo>
                  <a:lnTo>
                    <a:pt x="275908" y="1572260"/>
                  </a:lnTo>
                  <a:lnTo>
                    <a:pt x="289878" y="1561783"/>
                  </a:lnTo>
                  <a:lnTo>
                    <a:pt x="304165" y="1552258"/>
                  </a:lnTo>
                  <a:lnTo>
                    <a:pt x="319088" y="1542416"/>
                  </a:lnTo>
                  <a:lnTo>
                    <a:pt x="334010" y="1533208"/>
                  </a:lnTo>
                  <a:lnTo>
                    <a:pt x="349250" y="1524318"/>
                  </a:lnTo>
                  <a:lnTo>
                    <a:pt x="364490" y="1516063"/>
                  </a:lnTo>
                  <a:lnTo>
                    <a:pt x="379730" y="1508443"/>
                  </a:lnTo>
                  <a:lnTo>
                    <a:pt x="395605" y="1500823"/>
                  </a:lnTo>
                  <a:lnTo>
                    <a:pt x="411163" y="1493838"/>
                  </a:lnTo>
                  <a:lnTo>
                    <a:pt x="426720" y="1486853"/>
                  </a:lnTo>
                  <a:lnTo>
                    <a:pt x="442913" y="1480821"/>
                  </a:lnTo>
                  <a:lnTo>
                    <a:pt x="459105" y="1475105"/>
                  </a:lnTo>
                  <a:lnTo>
                    <a:pt x="474980" y="1469708"/>
                  </a:lnTo>
                  <a:lnTo>
                    <a:pt x="491173" y="1464628"/>
                  </a:lnTo>
                  <a:lnTo>
                    <a:pt x="507365" y="1460183"/>
                  </a:lnTo>
                  <a:lnTo>
                    <a:pt x="523558" y="1456055"/>
                  </a:lnTo>
                  <a:lnTo>
                    <a:pt x="540068" y="1452245"/>
                  </a:lnTo>
                  <a:lnTo>
                    <a:pt x="556578" y="1449070"/>
                  </a:lnTo>
                  <a:lnTo>
                    <a:pt x="573088" y="1445895"/>
                  </a:lnTo>
                  <a:lnTo>
                    <a:pt x="589598" y="1443356"/>
                  </a:lnTo>
                  <a:lnTo>
                    <a:pt x="605790" y="1441451"/>
                  </a:lnTo>
                  <a:lnTo>
                    <a:pt x="622300" y="1439546"/>
                  </a:lnTo>
                  <a:lnTo>
                    <a:pt x="638810" y="1438275"/>
                  </a:lnTo>
                  <a:lnTo>
                    <a:pt x="655320" y="1437640"/>
                  </a:lnTo>
                  <a:lnTo>
                    <a:pt x="671830" y="1436688"/>
                  </a:lnTo>
                  <a:close/>
                  <a:moveTo>
                    <a:pt x="1808801" y="0"/>
                  </a:moveTo>
                  <a:lnTo>
                    <a:pt x="1822779" y="318"/>
                  </a:lnTo>
                  <a:lnTo>
                    <a:pt x="1836121" y="635"/>
                  </a:lnTo>
                  <a:lnTo>
                    <a:pt x="1849463" y="1588"/>
                  </a:lnTo>
                  <a:lnTo>
                    <a:pt x="1862806" y="3177"/>
                  </a:lnTo>
                  <a:lnTo>
                    <a:pt x="1875830" y="4447"/>
                  </a:lnTo>
                  <a:lnTo>
                    <a:pt x="1888855" y="6353"/>
                  </a:lnTo>
                  <a:lnTo>
                    <a:pt x="1901562" y="8894"/>
                  </a:lnTo>
                  <a:lnTo>
                    <a:pt x="1914269" y="11435"/>
                  </a:lnTo>
                  <a:lnTo>
                    <a:pt x="1926658" y="14612"/>
                  </a:lnTo>
                  <a:lnTo>
                    <a:pt x="1939047" y="17471"/>
                  </a:lnTo>
                  <a:lnTo>
                    <a:pt x="1951119" y="21282"/>
                  </a:lnTo>
                  <a:lnTo>
                    <a:pt x="1963190" y="25412"/>
                  </a:lnTo>
                  <a:lnTo>
                    <a:pt x="1974944" y="29859"/>
                  </a:lnTo>
                  <a:lnTo>
                    <a:pt x="1986698" y="34306"/>
                  </a:lnTo>
                  <a:lnTo>
                    <a:pt x="1998452" y="39071"/>
                  </a:lnTo>
                  <a:lnTo>
                    <a:pt x="2009571" y="44471"/>
                  </a:lnTo>
                  <a:lnTo>
                    <a:pt x="2020689" y="49870"/>
                  </a:lnTo>
                  <a:lnTo>
                    <a:pt x="2031490" y="55906"/>
                  </a:lnTo>
                  <a:lnTo>
                    <a:pt x="2042291" y="61941"/>
                  </a:lnTo>
                  <a:lnTo>
                    <a:pt x="2053092" y="67976"/>
                  </a:lnTo>
                  <a:lnTo>
                    <a:pt x="2063257" y="74964"/>
                  </a:lnTo>
                  <a:lnTo>
                    <a:pt x="2073741" y="81953"/>
                  </a:lnTo>
                  <a:lnTo>
                    <a:pt x="2083589" y="89259"/>
                  </a:lnTo>
                  <a:lnTo>
                    <a:pt x="2093754" y="96564"/>
                  </a:lnTo>
                  <a:lnTo>
                    <a:pt x="2103284" y="104506"/>
                  </a:lnTo>
                  <a:lnTo>
                    <a:pt x="2112814" y="112447"/>
                  </a:lnTo>
                  <a:lnTo>
                    <a:pt x="2122027" y="120388"/>
                  </a:lnTo>
                  <a:lnTo>
                    <a:pt x="2131239" y="129282"/>
                  </a:lnTo>
                  <a:lnTo>
                    <a:pt x="2139816" y="138176"/>
                  </a:lnTo>
                  <a:lnTo>
                    <a:pt x="2148711" y="147070"/>
                  </a:lnTo>
                  <a:lnTo>
                    <a:pt x="2157288" y="156282"/>
                  </a:lnTo>
                  <a:lnTo>
                    <a:pt x="2165548" y="165811"/>
                  </a:lnTo>
                  <a:lnTo>
                    <a:pt x="2173490" y="175658"/>
                  </a:lnTo>
                  <a:lnTo>
                    <a:pt x="2181749" y="185505"/>
                  </a:lnTo>
                  <a:lnTo>
                    <a:pt x="2189373" y="195987"/>
                  </a:lnTo>
                  <a:lnTo>
                    <a:pt x="2196680" y="206152"/>
                  </a:lnTo>
                  <a:lnTo>
                    <a:pt x="2203986" y="216952"/>
                  </a:lnTo>
                  <a:lnTo>
                    <a:pt x="2211293" y="227752"/>
                  </a:lnTo>
                  <a:lnTo>
                    <a:pt x="2217646" y="238870"/>
                  </a:lnTo>
                  <a:lnTo>
                    <a:pt x="2224635" y="249987"/>
                  </a:lnTo>
                  <a:lnTo>
                    <a:pt x="2230671" y="261423"/>
                  </a:lnTo>
                  <a:lnTo>
                    <a:pt x="2237024" y="273175"/>
                  </a:lnTo>
                  <a:lnTo>
                    <a:pt x="2243060" y="285246"/>
                  </a:lnTo>
                  <a:lnTo>
                    <a:pt x="2248778" y="296999"/>
                  </a:lnTo>
                  <a:lnTo>
                    <a:pt x="2253861" y="309069"/>
                  </a:lnTo>
                  <a:lnTo>
                    <a:pt x="2259261" y="321458"/>
                  </a:lnTo>
                  <a:lnTo>
                    <a:pt x="2264344" y="334163"/>
                  </a:lnTo>
                  <a:lnTo>
                    <a:pt x="2269427" y="347187"/>
                  </a:lnTo>
                  <a:lnTo>
                    <a:pt x="2273874" y="359575"/>
                  </a:lnTo>
                  <a:lnTo>
                    <a:pt x="2278004" y="372599"/>
                  </a:lnTo>
                  <a:lnTo>
                    <a:pt x="2282452" y="386257"/>
                  </a:lnTo>
                  <a:lnTo>
                    <a:pt x="2286264" y="399598"/>
                  </a:lnTo>
                  <a:lnTo>
                    <a:pt x="2290076" y="412939"/>
                  </a:lnTo>
                  <a:lnTo>
                    <a:pt x="2292935" y="426598"/>
                  </a:lnTo>
                  <a:lnTo>
                    <a:pt x="2296429" y="440575"/>
                  </a:lnTo>
                  <a:lnTo>
                    <a:pt x="2299288" y="454233"/>
                  </a:lnTo>
                  <a:lnTo>
                    <a:pt x="2301830" y="468527"/>
                  </a:lnTo>
                  <a:lnTo>
                    <a:pt x="2304053" y="482504"/>
                  </a:lnTo>
                  <a:lnTo>
                    <a:pt x="2306595" y="497116"/>
                  </a:lnTo>
                  <a:lnTo>
                    <a:pt x="2308501" y="511410"/>
                  </a:lnTo>
                  <a:lnTo>
                    <a:pt x="2309772" y="526339"/>
                  </a:lnTo>
                  <a:lnTo>
                    <a:pt x="2311360" y="540633"/>
                  </a:lnTo>
                  <a:lnTo>
                    <a:pt x="2312630" y="555245"/>
                  </a:lnTo>
                  <a:lnTo>
                    <a:pt x="2313266" y="570174"/>
                  </a:lnTo>
                  <a:lnTo>
                    <a:pt x="2320255" y="573033"/>
                  </a:lnTo>
                  <a:lnTo>
                    <a:pt x="2327244" y="576209"/>
                  </a:lnTo>
                  <a:lnTo>
                    <a:pt x="2333597" y="579704"/>
                  </a:lnTo>
                  <a:lnTo>
                    <a:pt x="2339633" y="583515"/>
                  </a:lnTo>
                  <a:lnTo>
                    <a:pt x="2345351" y="587645"/>
                  </a:lnTo>
                  <a:lnTo>
                    <a:pt x="2350751" y="592727"/>
                  </a:lnTo>
                  <a:lnTo>
                    <a:pt x="2356152" y="597809"/>
                  </a:lnTo>
                  <a:lnTo>
                    <a:pt x="2361234" y="603527"/>
                  </a:lnTo>
                  <a:lnTo>
                    <a:pt x="2365364" y="609562"/>
                  </a:lnTo>
                  <a:lnTo>
                    <a:pt x="2369494" y="616233"/>
                  </a:lnTo>
                  <a:lnTo>
                    <a:pt x="2372988" y="622903"/>
                  </a:lnTo>
                  <a:lnTo>
                    <a:pt x="2376483" y="630527"/>
                  </a:lnTo>
                  <a:lnTo>
                    <a:pt x="2379024" y="638786"/>
                  </a:lnTo>
                  <a:lnTo>
                    <a:pt x="2381566" y="647362"/>
                  </a:lnTo>
                  <a:lnTo>
                    <a:pt x="2383472" y="656574"/>
                  </a:lnTo>
                  <a:lnTo>
                    <a:pt x="2384425" y="666103"/>
                  </a:lnTo>
                  <a:lnTo>
                    <a:pt x="2385378" y="674362"/>
                  </a:lnTo>
                  <a:lnTo>
                    <a:pt x="2385695" y="681985"/>
                  </a:lnTo>
                  <a:lnTo>
                    <a:pt x="2386013" y="689927"/>
                  </a:lnTo>
                  <a:lnTo>
                    <a:pt x="2385695" y="698503"/>
                  </a:lnTo>
                  <a:lnTo>
                    <a:pt x="2385378" y="706444"/>
                  </a:lnTo>
                  <a:lnTo>
                    <a:pt x="2384425" y="714703"/>
                  </a:lnTo>
                  <a:lnTo>
                    <a:pt x="2383472" y="723279"/>
                  </a:lnTo>
                  <a:lnTo>
                    <a:pt x="2381883" y="731538"/>
                  </a:lnTo>
                  <a:lnTo>
                    <a:pt x="2380295" y="740115"/>
                  </a:lnTo>
                  <a:lnTo>
                    <a:pt x="2378389" y="748373"/>
                  </a:lnTo>
                  <a:lnTo>
                    <a:pt x="2376483" y="756950"/>
                  </a:lnTo>
                  <a:lnTo>
                    <a:pt x="2374259" y="765526"/>
                  </a:lnTo>
                  <a:lnTo>
                    <a:pt x="2371400" y="773467"/>
                  </a:lnTo>
                  <a:lnTo>
                    <a:pt x="2368541" y="781726"/>
                  </a:lnTo>
                  <a:lnTo>
                    <a:pt x="2365364" y="789985"/>
                  </a:lnTo>
                  <a:lnTo>
                    <a:pt x="2361870" y="797926"/>
                  </a:lnTo>
                  <a:lnTo>
                    <a:pt x="2358376" y="805550"/>
                  </a:lnTo>
                  <a:lnTo>
                    <a:pt x="2354563" y="813173"/>
                  </a:lnTo>
                  <a:lnTo>
                    <a:pt x="2350434" y="820479"/>
                  </a:lnTo>
                  <a:lnTo>
                    <a:pt x="2346304" y="827785"/>
                  </a:lnTo>
                  <a:lnTo>
                    <a:pt x="2341539" y="834773"/>
                  </a:lnTo>
                  <a:lnTo>
                    <a:pt x="2337091" y="841444"/>
                  </a:lnTo>
                  <a:lnTo>
                    <a:pt x="2332009" y="848114"/>
                  </a:lnTo>
                  <a:lnTo>
                    <a:pt x="2326608" y="854149"/>
                  </a:lnTo>
                  <a:lnTo>
                    <a:pt x="2321843" y="859867"/>
                  </a:lnTo>
                  <a:lnTo>
                    <a:pt x="2316125" y="865585"/>
                  </a:lnTo>
                  <a:lnTo>
                    <a:pt x="2310407" y="870667"/>
                  </a:lnTo>
                  <a:lnTo>
                    <a:pt x="2304689" y="875432"/>
                  </a:lnTo>
                  <a:lnTo>
                    <a:pt x="2298335" y="879879"/>
                  </a:lnTo>
                  <a:lnTo>
                    <a:pt x="2292300" y="884008"/>
                  </a:lnTo>
                  <a:lnTo>
                    <a:pt x="2285628" y="887502"/>
                  </a:lnTo>
                  <a:lnTo>
                    <a:pt x="2279275" y="890996"/>
                  </a:lnTo>
                  <a:lnTo>
                    <a:pt x="2273239" y="915137"/>
                  </a:lnTo>
                  <a:lnTo>
                    <a:pt x="2266250" y="938643"/>
                  </a:lnTo>
                  <a:lnTo>
                    <a:pt x="2258626" y="962467"/>
                  </a:lnTo>
                  <a:lnTo>
                    <a:pt x="2251002" y="986290"/>
                  </a:lnTo>
                  <a:lnTo>
                    <a:pt x="2242425" y="1009161"/>
                  </a:lnTo>
                  <a:lnTo>
                    <a:pt x="2233212" y="1032031"/>
                  </a:lnTo>
                  <a:lnTo>
                    <a:pt x="2223682" y="1054584"/>
                  </a:lnTo>
                  <a:lnTo>
                    <a:pt x="2213834" y="1076819"/>
                  </a:lnTo>
                  <a:lnTo>
                    <a:pt x="2203351" y="1098419"/>
                  </a:lnTo>
                  <a:lnTo>
                    <a:pt x="2192232" y="1119701"/>
                  </a:lnTo>
                  <a:lnTo>
                    <a:pt x="2180479" y="1140348"/>
                  </a:lnTo>
                  <a:lnTo>
                    <a:pt x="2168407" y="1160360"/>
                  </a:lnTo>
                  <a:lnTo>
                    <a:pt x="2155700" y="1179736"/>
                  </a:lnTo>
                  <a:lnTo>
                    <a:pt x="2142358" y="1198477"/>
                  </a:lnTo>
                  <a:lnTo>
                    <a:pt x="2128380" y="1216901"/>
                  </a:lnTo>
                  <a:lnTo>
                    <a:pt x="2114403" y="1234054"/>
                  </a:lnTo>
                  <a:lnTo>
                    <a:pt x="2106779" y="1242630"/>
                  </a:lnTo>
                  <a:lnTo>
                    <a:pt x="2099472" y="1250889"/>
                  </a:lnTo>
                  <a:lnTo>
                    <a:pt x="2091848" y="1259148"/>
                  </a:lnTo>
                  <a:lnTo>
                    <a:pt x="2083589" y="1266771"/>
                  </a:lnTo>
                  <a:lnTo>
                    <a:pt x="2075647" y="1274395"/>
                  </a:lnTo>
                  <a:lnTo>
                    <a:pt x="2067705" y="1282018"/>
                  </a:lnTo>
                  <a:lnTo>
                    <a:pt x="2059445" y="1289006"/>
                  </a:lnTo>
                  <a:lnTo>
                    <a:pt x="2051186" y="1295994"/>
                  </a:lnTo>
                  <a:lnTo>
                    <a:pt x="2042609" y="1302665"/>
                  </a:lnTo>
                  <a:lnTo>
                    <a:pt x="2034032" y="1309018"/>
                  </a:lnTo>
                  <a:lnTo>
                    <a:pt x="2025137" y="1315688"/>
                  </a:lnTo>
                  <a:lnTo>
                    <a:pt x="2016242" y="1321724"/>
                  </a:lnTo>
                  <a:lnTo>
                    <a:pt x="2007029" y="1327441"/>
                  </a:lnTo>
                  <a:lnTo>
                    <a:pt x="1997817" y="1332841"/>
                  </a:lnTo>
                  <a:lnTo>
                    <a:pt x="1988922" y="1338241"/>
                  </a:lnTo>
                  <a:lnTo>
                    <a:pt x="1979074" y="1343324"/>
                  </a:lnTo>
                  <a:lnTo>
                    <a:pt x="1969544" y="1348088"/>
                  </a:lnTo>
                  <a:lnTo>
                    <a:pt x="1960014" y="1352535"/>
                  </a:lnTo>
                  <a:lnTo>
                    <a:pt x="1950166" y="1356665"/>
                  </a:lnTo>
                  <a:lnTo>
                    <a:pt x="1940000" y="1360477"/>
                  </a:lnTo>
                  <a:lnTo>
                    <a:pt x="1929835" y="1364288"/>
                  </a:lnTo>
                  <a:lnTo>
                    <a:pt x="1919352" y="1367782"/>
                  </a:lnTo>
                  <a:lnTo>
                    <a:pt x="1909186" y="1370641"/>
                  </a:lnTo>
                  <a:lnTo>
                    <a:pt x="1898703" y="1373500"/>
                  </a:lnTo>
                  <a:lnTo>
                    <a:pt x="1888220" y="1375724"/>
                  </a:lnTo>
                  <a:lnTo>
                    <a:pt x="1877101" y="1377947"/>
                  </a:lnTo>
                  <a:lnTo>
                    <a:pt x="1865982" y="1379853"/>
                  </a:lnTo>
                  <a:lnTo>
                    <a:pt x="1854864" y="1381123"/>
                  </a:lnTo>
                  <a:lnTo>
                    <a:pt x="1843745" y="1382712"/>
                  </a:lnTo>
                  <a:lnTo>
                    <a:pt x="1832309" y="1383347"/>
                  </a:lnTo>
                  <a:lnTo>
                    <a:pt x="1820873" y="1383665"/>
                  </a:lnTo>
                  <a:lnTo>
                    <a:pt x="1808801" y="1384300"/>
                  </a:lnTo>
                  <a:lnTo>
                    <a:pt x="1797365" y="1383665"/>
                  </a:lnTo>
                  <a:lnTo>
                    <a:pt x="1785929" y="1383347"/>
                  </a:lnTo>
                  <a:lnTo>
                    <a:pt x="1774493" y="1382712"/>
                  </a:lnTo>
                  <a:lnTo>
                    <a:pt x="1763374" y="1381441"/>
                  </a:lnTo>
                  <a:lnTo>
                    <a:pt x="1752256" y="1379853"/>
                  </a:lnTo>
                  <a:lnTo>
                    <a:pt x="1741137" y="1377947"/>
                  </a:lnTo>
                  <a:lnTo>
                    <a:pt x="1730336" y="1375724"/>
                  </a:lnTo>
                  <a:lnTo>
                    <a:pt x="1719535" y="1373500"/>
                  </a:lnTo>
                  <a:lnTo>
                    <a:pt x="1709052" y="1370641"/>
                  </a:lnTo>
                  <a:lnTo>
                    <a:pt x="1698569" y="1367782"/>
                  </a:lnTo>
                  <a:lnTo>
                    <a:pt x="1688721" y="1364606"/>
                  </a:lnTo>
                  <a:lnTo>
                    <a:pt x="1678238" y="1360794"/>
                  </a:lnTo>
                  <a:lnTo>
                    <a:pt x="1668390" y="1356982"/>
                  </a:lnTo>
                  <a:lnTo>
                    <a:pt x="1658542" y="1352853"/>
                  </a:lnTo>
                  <a:lnTo>
                    <a:pt x="1649012" y="1348088"/>
                  </a:lnTo>
                  <a:lnTo>
                    <a:pt x="1639164" y="1343641"/>
                  </a:lnTo>
                  <a:lnTo>
                    <a:pt x="1630269" y="1338559"/>
                  </a:lnTo>
                  <a:lnTo>
                    <a:pt x="1620421" y="1333794"/>
                  </a:lnTo>
                  <a:lnTo>
                    <a:pt x="1611526" y="1327759"/>
                  </a:lnTo>
                  <a:lnTo>
                    <a:pt x="1602632" y="1322042"/>
                  </a:lnTo>
                  <a:lnTo>
                    <a:pt x="1593737" y="1316324"/>
                  </a:lnTo>
                  <a:lnTo>
                    <a:pt x="1584842" y="1309971"/>
                  </a:lnTo>
                  <a:lnTo>
                    <a:pt x="1576265" y="1303936"/>
                  </a:lnTo>
                  <a:lnTo>
                    <a:pt x="1567688" y="1296947"/>
                  </a:lnTo>
                  <a:lnTo>
                    <a:pt x="1559746" y="1289959"/>
                  </a:lnTo>
                  <a:lnTo>
                    <a:pt x="1551169" y="1282653"/>
                  </a:lnTo>
                  <a:lnTo>
                    <a:pt x="1543227" y="1275348"/>
                  </a:lnTo>
                  <a:lnTo>
                    <a:pt x="1535285" y="1267724"/>
                  </a:lnTo>
                  <a:lnTo>
                    <a:pt x="1527661" y="1260100"/>
                  </a:lnTo>
                  <a:lnTo>
                    <a:pt x="1520037" y="1252159"/>
                  </a:lnTo>
                  <a:lnTo>
                    <a:pt x="1512095" y="1244218"/>
                  </a:lnTo>
                  <a:lnTo>
                    <a:pt x="1505106" y="1235642"/>
                  </a:lnTo>
                  <a:lnTo>
                    <a:pt x="1490811" y="1218489"/>
                  </a:lnTo>
                  <a:lnTo>
                    <a:pt x="1477151" y="1200383"/>
                  </a:lnTo>
                  <a:lnTo>
                    <a:pt x="1463491" y="1181642"/>
                  </a:lnTo>
                  <a:lnTo>
                    <a:pt x="1451102" y="1162583"/>
                  </a:lnTo>
                  <a:lnTo>
                    <a:pt x="1438712" y="1142572"/>
                  </a:lnTo>
                  <a:lnTo>
                    <a:pt x="1426958" y="1121925"/>
                  </a:lnTo>
                  <a:lnTo>
                    <a:pt x="1415840" y="1101278"/>
                  </a:lnTo>
                  <a:lnTo>
                    <a:pt x="1405357" y="1079678"/>
                  </a:lnTo>
                  <a:lnTo>
                    <a:pt x="1395191" y="1057760"/>
                  </a:lnTo>
                  <a:lnTo>
                    <a:pt x="1385979" y="1035525"/>
                  </a:lnTo>
                  <a:lnTo>
                    <a:pt x="1376766" y="1012972"/>
                  </a:lnTo>
                  <a:lnTo>
                    <a:pt x="1368189" y="989467"/>
                  </a:lnTo>
                  <a:lnTo>
                    <a:pt x="1360247" y="966278"/>
                  </a:lnTo>
                  <a:lnTo>
                    <a:pt x="1352941" y="943090"/>
                  </a:lnTo>
                  <a:lnTo>
                    <a:pt x="1346269" y="919267"/>
                  </a:lnTo>
                  <a:lnTo>
                    <a:pt x="1339598" y="895126"/>
                  </a:lnTo>
                  <a:lnTo>
                    <a:pt x="1332292" y="892902"/>
                  </a:lnTo>
                  <a:lnTo>
                    <a:pt x="1324985" y="889726"/>
                  </a:lnTo>
                  <a:lnTo>
                    <a:pt x="1318314" y="886232"/>
                  </a:lnTo>
                  <a:lnTo>
                    <a:pt x="1311325" y="882420"/>
                  </a:lnTo>
                  <a:lnTo>
                    <a:pt x="1304654" y="878290"/>
                  </a:lnTo>
                  <a:lnTo>
                    <a:pt x="1298619" y="873208"/>
                  </a:lnTo>
                  <a:lnTo>
                    <a:pt x="1292265" y="867808"/>
                  </a:lnTo>
                  <a:lnTo>
                    <a:pt x="1286547" y="862726"/>
                  </a:lnTo>
                  <a:lnTo>
                    <a:pt x="1280829" y="856373"/>
                  </a:lnTo>
                  <a:lnTo>
                    <a:pt x="1274793" y="850020"/>
                  </a:lnTo>
                  <a:lnTo>
                    <a:pt x="1269710" y="843032"/>
                  </a:lnTo>
                  <a:lnTo>
                    <a:pt x="1264627" y="836044"/>
                  </a:lnTo>
                  <a:lnTo>
                    <a:pt x="1259545" y="828738"/>
                  </a:lnTo>
                  <a:lnTo>
                    <a:pt x="1255097" y="821114"/>
                  </a:lnTo>
                  <a:lnTo>
                    <a:pt x="1250968" y="813491"/>
                  </a:lnTo>
                  <a:lnTo>
                    <a:pt x="1246520" y="805550"/>
                  </a:lnTo>
                  <a:lnTo>
                    <a:pt x="1242708" y="796973"/>
                  </a:lnTo>
                  <a:lnTo>
                    <a:pt x="1239214" y="788714"/>
                  </a:lnTo>
                  <a:lnTo>
                    <a:pt x="1236037" y="780138"/>
                  </a:lnTo>
                  <a:lnTo>
                    <a:pt x="1232860" y="771562"/>
                  </a:lnTo>
                  <a:lnTo>
                    <a:pt x="1230001" y="762667"/>
                  </a:lnTo>
                  <a:lnTo>
                    <a:pt x="1227460" y="753773"/>
                  </a:lnTo>
                  <a:lnTo>
                    <a:pt x="1225554" y="745197"/>
                  </a:lnTo>
                  <a:lnTo>
                    <a:pt x="1223648" y="735985"/>
                  </a:lnTo>
                  <a:lnTo>
                    <a:pt x="1222059" y="727091"/>
                  </a:lnTo>
                  <a:lnTo>
                    <a:pt x="1220471" y="718197"/>
                  </a:lnTo>
                  <a:lnTo>
                    <a:pt x="1219836" y="708985"/>
                  </a:lnTo>
                  <a:lnTo>
                    <a:pt x="1219200" y="700409"/>
                  </a:lnTo>
                  <a:lnTo>
                    <a:pt x="1219200" y="691832"/>
                  </a:lnTo>
                  <a:lnTo>
                    <a:pt x="1219200" y="682938"/>
                  </a:lnTo>
                  <a:lnTo>
                    <a:pt x="1219518" y="674680"/>
                  </a:lnTo>
                  <a:lnTo>
                    <a:pt x="1220153" y="666103"/>
                  </a:lnTo>
                  <a:lnTo>
                    <a:pt x="1221742" y="655621"/>
                  </a:lnTo>
                  <a:lnTo>
                    <a:pt x="1223648" y="645456"/>
                  </a:lnTo>
                  <a:lnTo>
                    <a:pt x="1226824" y="635927"/>
                  </a:lnTo>
                  <a:lnTo>
                    <a:pt x="1229683" y="627350"/>
                  </a:lnTo>
                  <a:lnTo>
                    <a:pt x="1233496" y="618774"/>
                  </a:lnTo>
                  <a:lnTo>
                    <a:pt x="1237943" y="611468"/>
                  </a:lnTo>
                  <a:lnTo>
                    <a:pt x="1242708" y="604162"/>
                  </a:lnTo>
                  <a:lnTo>
                    <a:pt x="1248108" y="598127"/>
                  </a:lnTo>
                  <a:lnTo>
                    <a:pt x="1253827" y="592409"/>
                  </a:lnTo>
                  <a:lnTo>
                    <a:pt x="1259862" y="587009"/>
                  </a:lnTo>
                  <a:lnTo>
                    <a:pt x="1266534" y="581927"/>
                  </a:lnTo>
                  <a:lnTo>
                    <a:pt x="1273522" y="577798"/>
                  </a:lnTo>
                  <a:lnTo>
                    <a:pt x="1280829" y="574304"/>
                  </a:lnTo>
                  <a:lnTo>
                    <a:pt x="1288453" y="570809"/>
                  </a:lnTo>
                  <a:lnTo>
                    <a:pt x="1296395" y="568268"/>
                  </a:lnTo>
                  <a:lnTo>
                    <a:pt x="1304654" y="566045"/>
                  </a:lnTo>
                  <a:lnTo>
                    <a:pt x="1305607" y="551115"/>
                  </a:lnTo>
                  <a:lnTo>
                    <a:pt x="1306560" y="536504"/>
                  </a:lnTo>
                  <a:lnTo>
                    <a:pt x="1308149" y="521892"/>
                  </a:lnTo>
                  <a:lnTo>
                    <a:pt x="1310055" y="507598"/>
                  </a:lnTo>
                  <a:lnTo>
                    <a:pt x="1311961" y="493304"/>
                  </a:lnTo>
                  <a:lnTo>
                    <a:pt x="1314502" y="479010"/>
                  </a:lnTo>
                  <a:lnTo>
                    <a:pt x="1316726" y="465033"/>
                  </a:lnTo>
                  <a:lnTo>
                    <a:pt x="1319267" y="450739"/>
                  </a:lnTo>
                  <a:lnTo>
                    <a:pt x="1322444" y="437081"/>
                  </a:lnTo>
                  <a:lnTo>
                    <a:pt x="1325303" y="423104"/>
                  </a:lnTo>
                  <a:lnTo>
                    <a:pt x="1328797" y="409763"/>
                  </a:lnTo>
                  <a:lnTo>
                    <a:pt x="1332610" y="396422"/>
                  </a:lnTo>
                  <a:lnTo>
                    <a:pt x="1336422" y="383081"/>
                  </a:lnTo>
                  <a:lnTo>
                    <a:pt x="1340869" y="370057"/>
                  </a:lnTo>
                  <a:lnTo>
                    <a:pt x="1344999" y="357034"/>
                  </a:lnTo>
                  <a:lnTo>
                    <a:pt x="1349446" y="344010"/>
                  </a:lnTo>
                  <a:lnTo>
                    <a:pt x="1354529" y="331305"/>
                  </a:lnTo>
                  <a:lnTo>
                    <a:pt x="1359612" y="319234"/>
                  </a:lnTo>
                  <a:lnTo>
                    <a:pt x="1365012" y="306528"/>
                  </a:lnTo>
                  <a:lnTo>
                    <a:pt x="1370095" y="294775"/>
                  </a:lnTo>
                  <a:lnTo>
                    <a:pt x="1376131" y="282705"/>
                  </a:lnTo>
                  <a:lnTo>
                    <a:pt x="1382167" y="270952"/>
                  </a:lnTo>
                  <a:lnTo>
                    <a:pt x="1388202" y="259517"/>
                  </a:lnTo>
                  <a:lnTo>
                    <a:pt x="1394873" y="248081"/>
                  </a:lnTo>
                  <a:lnTo>
                    <a:pt x="1401227" y="236964"/>
                  </a:lnTo>
                  <a:lnTo>
                    <a:pt x="1408216" y="225846"/>
                  </a:lnTo>
                  <a:lnTo>
                    <a:pt x="1414887" y="215046"/>
                  </a:lnTo>
                  <a:lnTo>
                    <a:pt x="1422193" y="204246"/>
                  </a:lnTo>
                  <a:lnTo>
                    <a:pt x="1429817" y="194082"/>
                  </a:lnTo>
                  <a:lnTo>
                    <a:pt x="1437759" y="183917"/>
                  </a:lnTo>
                  <a:lnTo>
                    <a:pt x="1445701" y="174070"/>
                  </a:lnTo>
                  <a:lnTo>
                    <a:pt x="1453643" y="164541"/>
                  </a:lnTo>
                  <a:lnTo>
                    <a:pt x="1461585" y="155011"/>
                  </a:lnTo>
                  <a:lnTo>
                    <a:pt x="1470480" y="145799"/>
                  </a:lnTo>
                  <a:lnTo>
                    <a:pt x="1479057" y="136588"/>
                  </a:lnTo>
                  <a:lnTo>
                    <a:pt x="1488269" y="128329"/>
                  </a:lnTo>
                  <a:lnTo>
                    <a:pt x="1496846" y="119753"/>
                  </a:lnTo>
                  <a:lnTo>
                    <a:pt x="1506377" y="111494"/>
                  </a:lnTo>
                  <a:lnTo>
                    <a:pt x="1515589" y="103235"/>
                  </a:lnTo>
                  <a:lnTo>
                    <a:pt x="1525755" y="95611"/>
                  </a:lnTo>
                  <a:lnTo>
                    <a:pt x="1535285" y="88306"/>
                  </a:lnTo>
                  <a:lnTo>
                    <a:pt x="1545133" y="81000"/>
                  </a:lnTo>
                  <a:lnTo>
                    <a:pt x="1555616" y="74329"/>
                  </a:lnTo>
                  <a:lnTo>
                    <a:pt x="1565781" y="67659"/>
                  </a:lnTo>
                  <a:lnTo>
                    <a:pt x="1576582" y="61306"/>
                  </a:lnTo>
                  <a:lnTo>
                    <a:pt x="1587383" y="54953"/>
                  </a:lnTo>
                  <a:lnTo>
                    <a:pt x="1597866" y="49235"/>
                  </a:lnTo>
                  <a:lnTo>
                    <a:pt x="1608985" y="44153"/>
                  </a:lnTo>
                  <a:lnTo>
                    <a:pt x="1620421" y="38753"/>
                  </a:lnTo>
                  <a:lnTo>
                    <a:pt x="1632175" y="33988"/>
                  </a:lnTo>
                  <a:lnTo>
                    <a:pt x="1643611" y="29541"/>
                  </a:lnTo>
                  <a:lnTo>
                    <a:pt x="1655365" y="25412"/>
                  </a:lnTo>
                  <a:lnTo>
                    <a:pt x="1667119" y="20965"/>
                  </a:lnTo>
                  <a:lnTo>
                    <a:pt x="1679508" y="17471"/>
                  </a:lnTo>
                  <a:lnTo>
                    <a:pt x="1691898" y="14294"/>
                  </a:lnTo>
                  <a:lnTo>
                    <a:pt x="1703969" y="11435"/>
                  </a:lnTo>
                  <a:lnTo>
                    <a:pt x="1716676" y="8894"/>
                  </a:lnTo>
                  <a:lnTo>
                    <a:pt x="1729383" y="6353"/>
                  </a:lnTo>
                  <a:lnTo>
                    <a:pt x="1742408" y="4447"/>
                  </a:lnTo>
                  <a:lnTo>
                    <a:pt x="1755432" y="3177"/>
                  </a:lnTo>
                  <a:lnTo>
                    <a:pt x="1768457" y="1588"/>
                  </a:lnTo>
                  <a:lnTo>
                    <a:pt x="1781799" y="635"/>
                  </a:lnTo>
                  <a:lnTo>
                    <a:pt x="1795459" y="318"/>
                  </a:lnTo>
                  <a:lnTo>
                    <a:pt x="180880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35" name="矩形 25"/>
            <p:cNvSpPr>
              <a:spLocks noChangeArrowheads="1"/>
            </p:cNvSpPr>
            <p:nvPr/>
          </p:nvSpPr>
          <p:spPr bwMode="auto">
            <a:xfrm>
              <a:off x="1408442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Add title</a:t>
              </a:r>
              <a:endParaRPr lang="zh-CN" altLang="en-US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38" name="组合 5"/>
          <p:cNvGrpSpPr/>
          <p:nvPr/>
        </p:nvGrpSpPr>
        <p:grpSpPr bwMode="auto">
          <a:xfrm>
            <a:off x="4954589" y="1546404"/>
            <a:ext cx="2282825" cy="1970087"/>
            <a:chOff x="4954016" y="1211957"/>
            <a:chExt cx="2283968" cy="1969178"/>
          </a:xfrm>
        </p:grpSpPr>
        <p:sp>
          <p:nvSpPr>
            <p:cNvPr id="139" name="六边形 138"/>
            <p:cNvSpPr/>
            <p:nvPr/>
          </p:nvSpPr>
          <p:spPr>
            <a:xfrm>
              <a:off x="495401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B353C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KSO_Shape"/>
            <p:cNvSpPr/>
            <p:nvPr/>
          </p:nvSpPr>
          <p:spPr bwMode="auto">
            <a:xfrm>
              <a:off x="5589334" y="1418237"/>
              <a:ext cx="1010156" cy="94412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1" name="矩形 26"/>
            <p:cNvSpPr>
              <a:spLocks noChangeArrowheads="1"/>
            </p:cNvSpPr>
            <p:nvPr/>
          </p:nvSpPr>
          <p:spPr bwMode="auto">
            <a:xfrm>
              <a:off x="5326349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Add title</a:t>
              </a:r>
              <a:endParaRPr lang="zh-CN" altLang="en-US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grpSp>
        <p:nvGrpSpPr>
          <p:cNvPr id="142" name="组合 6"/>
          <p:cNvGrpSpPr/>
          <p:nvPr/>
        </p:nvGrpSpPr>
        <p:grpSpPr bwMode="auto">
          <a:xfrm>
            <a:off x="8880476" y="1546404"/>
            <a:ext cx="2282825" cy="1970087"/>
            <a:chOff x="8879886" y="1211957"/>
            <a:chExt cx="2283968" cy="1969178"/>
          </a:xfrm>
        </p:grpSpPr>
        <p:sp>
          <p:nvSpPr>
            <p:cNvPr id="143" name="六边形 142"/>
            <p:cNvSpPr/>
            <p:nvPr/>
          </p:nvSpPr>
          <p:spPr>
            <a:xfrm>
              <a:off x="8879886" y="1211957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A428D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6" name="KSO_Shape"/>
            <p:cNvSpPr/>
            <p:nvPr/>
          </p:nvSpPr>
          <p:spPr bwMode="auto">
            <a:xfrm>
              <a:off x="9542205" y="1537244"/>
              <a:ext cx="1010156" cy="706112"/>
            </a:xfrm>
            <a:custGeom>
              <a:avLst/>
              <a:gdLst>
                <a:gd name="T0" fmla="*/ 1733867 w 2074863"/>
                <a:gd name="T1" fmla="*/ 579834 h 1449388"/>
                <a:gd name="T2" fmla="*/ 1791884 w 2074863"/>
                <a:gd name="T3" fmla="*/ 600246 h 1449388"/>
                <a:gd name="T4" fmla="*/ 1794804 w 2074863"/>
                <a:gd name="T5" fmla="*/ 538648 h 1449388"/>
                <a:gd name="T6" fmla="*/ 510830 w 2074863"/>
                <a:gd name="T7" fmla="*/ 162256 h 1449388"/>
                <a:gd name="T8" fmla="*/ 492893 w 2074863"/>
                <a:gd name="T9" fmla="*/ 222976 h 1449388"/>
                <a:gd name="T10" fmla="*/ 438718 w 2074863"/>
                <a:gd name="T11" fmla="*/ 188484 h 1449388"/>
                <a:gd name="T12" fmla="*/ 1598128 w 2074863"/>
                <a:gd name="T13" fmla="*/ 142089 h 1449388"/>
                <a:gd name="T14" fmla="*/ 1885296 w 2074863"/>
                <a:gd name="T15" fmla="*/ 549583 h 1449388"/>
                <a:gd name="T16" fmla="*/ 1586087 w 2074863"/>
                <a:gd name="T17" fmla="*/ 450078 h 1449388"/>
                <a:gd name="T18" fmla="*/ 486453 w 2074863"/>
                <a:gd name="T19" fmla="*/ 72185 h 1449388"/>
                <a:gd name="T20" fmla="*/ 151219 w 2074863"/>
                <a:gd name="T21" fmla="*/ 357281 h 1449388"/>
                <a:gd name="T22" fmla="*/ 295879 w 2074863"/>
                <a:gd name="T23" fmla="*/ 407592 h 1449388"/>
                <a:gd name="T24" fmla="*/ 486453 w 2074863"/>
                <a:gd name="T25" fmla="*/ 72185 h 1449388"/>
                <a:gd name="T26" fmla="*/ 681762 w 2074863"/>
                <a:gd name="T27" fmla="*/ 209994 h 1449388"/>
                <a:gd name="T28" fmla="*/ 910960 w 2074863"/>
                <a:gd name="T29" fmla="*/ 275617 h 1449388"/>
                <a:gd name="T30" fmla="*/ 1184248 w 2074863"/>
                <a:gd name="T31" fmla="*/ 351448 h 1449388"/>
                <a:gd name="T32" fmla="*/ 1396319 w 2074863"/>
                <a:gd name="T33" fmla="*/ 332855 h 1449388"/>
                <a:gd name="T34" fmla="*/ 1606205 w 2074863"/>
                <a:gd name="T35" fmla="*/ 562536 h 1449388"/>
                <a:gd name="T36" fmla="*/ 1640821 w 2074863"/>
                <a:gd name="T37" fmla="*/ 739718 h 1449388"/>
                <a:gd name="T38" fmla="*/ 1379558 w 2074863"/>
                <a:gd name="T39" fmla="*/ 843985 h 1449388"/>
                <a:gd name="T40" fmla="*/ 1124853 w 2074863"/>
                <a:gd name="T41" fmla="*/ 641283 h 1449388"/>
                <a:gd name="T42" fmla="*/ 720387 w 2074863"/>
                <a:gd name="T43" fmla="*/ 519516 h 1449388"/>
                <a:gd name="T44" fmla="*/ 653705 w 2074863"/>
                <a:gd name="T45" fmla="*/ 311345 h 1449388"/>
                <a:gd name="T46" fmla="*/ 325395 w 2074863"/>
                <a:gd name="T47" fmla="*/ 480871 h 1449388"/>
                <a:gd name="T48" fmla="*/ 435438 w 2074863"/>
                <a:gd name="T49" fmla="*/ 683574 h 1449388"/>
                <a:gd name="T50" fmla="*/ 530543 w 2074863"/>
                <a:gd name="T51" fmla="*/ 794768 h 1449388"/>
                <a:gd name="T52" fmla="*/ 611436 w 2074863"/>
                <a:gd name="T53" fmla="*/ 890286 h 1449388"/>
                <a:gd name="T54" fmla="*/ 688686 w 2074863"/>
                <a:gd name="T55" fmla="*/ 1001480 h 1449388"/>
                <a:gd name="T56" fmla="*/ 800188 w 2074863"/>
                <a:gd name="T57" fmla="*/ 1230068 h 1449388"/>
                <a:gd name="T58" fmla="*/ 913511 w 2074863"/>
                <a:gd name="T59" fmla="*/ 1255588 h 1449388"/>
                <a:gd name="T60" fmla="*/ 768486 w 2074863"/>
                <a:gd name="T61" fmla="*/ 1063458 h 1449388"/>
                <a:gd name="T62" fmla="*/ 798730 w 2074863"/>
                <a:gd name="T63" fmla="*/ 1022261 h 1449388"/>
                <a:gd name="T64" fmla="*/ 1047604 w 2074863"/>
                <a:gd name="T65" fmla="*/ 1245015 h 1449388"/>
                <a:gd name="T66" fmla="*/ 1112465 w 2074863"/>
                <a:gd name="T67" fmla="*/ 1184496 h 1449388"/>
                <a:gd name="T68" fmla="*/ 841727 w 2074863"/>
                <a:gd name="T69" fmla="*/ 896119 h 1449388"/>
                <a:gd name="T70" fmla="*/ 886182 w 2074863"/>
                <a:gd name="T71" fmla="*/ 868047 h 1449388"/>
                <a:gd name="T72" fmla="*/ 1205383 w 2074863"/>
                <a:gd name="T73" fmla="*/ 1138195 h 1449388"/>
                <a:gd name="T74" fmla="*/ 1202468 w 2074863"/>
                <a:gd name="T75" fmla="*/ 1026636 h 1449388"/>
                <a:gd name="T76" fmla="*/ 955779 w 2074863"/>
                <a:gd name="T77" fmla="*/ 749197 h 1449388"/>
                <a:gd name="T78" fmla="*/ 1006793 w 2074863"/>
                <a:gd name="T79" fmla="*/ 736437 h 1449388"/>
                <a:gd name="T80" fmla="*/ 1311053 w 2074863"/>
                <a:gd name="T81" fmla="*/ 1001480 h 1449388"/>
                <a:gd name="T82" fmla="*/ 1303037 w 2074863"/>
                <a:gd name="T83" fmla="*/ 890286 h 1449388"/>
                <a:gd name="T84" fmla="*/ 1310325 w 2074863"/>
                <a:gd name="T85" fmla="*/ 838516 h 1449388"/>
                <a:gd name="T86" fmla="*/ 1409802 w 2074863"/>
                <a:gd name="T87" fmla="*/ 919087 h 1449388"/>
                <a:gd name="T88" fmla="*/ 1378829 w 2074863"/>
                <a:gd name="T89" fmla="*/ 1028094 h 1449388"/>
                <a:gd name="T90" fmla="*/ 1306317 w 2074863"/>
                <a:gd name="T91" fmla="*/ 1123248 h 1449388"/>
                <a:gd name="T92" fmla="*/ 1210119 w 2074863"/>
                <a:gd name="T93" fmla="*/ 1205641 h 1449388"/>
                <a:gd name="T94" fmla="*/ 1113922 w 2074863"/>
                <a:gd name="T95" fmla="*/ 1290222 h 1449388"/>
                <a:gd name="T96" fmla="*/ 1016631 w 2074863"/>
                <a:gd name="T97" fmla="*/ 1300795 h 1449388"/>
                <a:gd name="T98" fmla="*/ 897478 w 2074863"/>
                <a:gd name="T99" fmla="*/ 1327044 h 1449388"/>
                <a:gd name="T100" fmla="*/ 625648 w 2074863"/>
                <a:gd name="T101" fmla="*/ 1160798 h 1449388"/>
                <a:gd name="T102" fmla="*/ 491918 w 2074863"/>
                <a:gd name="T103" fmla="*/ 1202360 h 1449388"/>
                <a:gd name="T104" fmla="*/ 458760 w 2074863"/>
                <a:gd name="T105" fmla="*/ 1134550 h 1449388"/>
                <a:gd name="T106" fmla="*/ 365477 w 2074863"/>
                <a:gd name="T107" fmla="*/ 1057260 h 1449388"/>
                <a:gd name="T108" fmla="*/ 317378 w 2074863"/>
                <a:gd name="T109" fmla="*/ 969763 h 1449388"/>
                <a:gd name="T110" fmla="*/ 233206 w 2074863"/>
                <a:gd name="T111" fmla="*/ 865131 h 1449388"/>
                <a:gd name="T112" fmla="*/ 268916 w 2074863"/>
                <a:gd name="T113" fmla="*/ 733520 h 1449388"/>
                <a:gd name="T114" fmla="*/ 186565 w 2074863"/>
                <a:gd name="T115" fmla="*/ 647845 h 1449388"/>
                <a:gd name="T116" fmla="*/ 1822 w 2074863"/>
                <a:gd name="T117" fmla="*/ 438580 h 1449388"/>
                <a:gd name="T118" fmla="*/ 272923 w 2074863"/>
                <a:gd name="T119" fmla="*/ 139996 h 14493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074863" h="1449388">
                  <a:moveTo>
                    <a:pt x="1923841" y="577723"/>
                  </a:moveTo>
                  <a:lnTo>
                    <a:pt x="1919867" y="578517"/>
                  </a:lnTo>
                  <a:lnTo>
                    <a:pt x="1915893" y="579312"/>
                  </a:lnTo>
                  <a:lnTo>
                    <a:pt x="1911919" y="580503"/>
                  </a:lnTo>
                  <a:lnTo>
                    <a:pt x="1907944" y="582488"/>
                  </a:lnTo>
                  <a:lnTo>
                    <a:pt x="1904765" y="584871"/>
                  </a:lnTo>
                  <a:lnTo>
                    <a:pt x="1901983" y="586857"/>
                  </a:lnTo>
                  <a:lnTo>
                    <a:pt x="1898804" y="589636"/>
                  </a:lnTo>
                  <a:lnTo>
                    <a:pt x="1896022" y="592813"/>
                  </a:lnTo>
                  <a:lnTo>
                    <a:pt x="1893240" y="595593"/>
                  </a:lnTo>
                  <a:lnTo>
                    <a:pt x="1891253" y="599167"/>
                  </a:lnTo>
                  <a:lnTo>
                    <a:pt x="1889663" y="602741"/>
                  </a:lnTo>
                  <a:lnTo>
                    <a:pt x="1888471" y="606712"/>
                  </a:lnTo>
                  <a:lnTo>
                    <a:pt x="1887278" y="610683"/>
                  </a:lnTo>
                  <a:lnTo>
                    <a:pt x="1886483" y="615051"/>
                  </a:lnTo>
                  <a:lnTo>
                    <a:pt x="1886483" y="619419"/>
                  </a:lnTo>
                  <a:lnTo>
                    <a:pt x="1886483" y="623390"/>
                  </a:lnTo>
                  <a:lnTo>
                    <a:pt x="1887278" y="627758"/>
                  </a:lnTo>
                  <a:lnTo>
                    <a:pt x="1888471" y="631729"/>
                  </a:lnTo>
                  <a:lnTo>
                    <a:pt x="1889663" y="635303"/>
                  </a:lnTo>
                  <a:lnTo>
                    <a:pt x="1891253" y="639274"/>
                  </a:lnTo>
                  <a:lnTo>
                    <a:pt x="1893240" y="642451"/>
                  </a:lnTo>
                  <a:lnTo>
                    <a:pt x="1896022" y="646025"/>
                  </a:lnTo>
                  <a:lnTo>
                    <a:pt x="1898804" y="648805"/>
                  </a:lnTo>
                  <a:lnTo>
                    <a:pt x="1901983" y="651188"/>
                  </a:lnTo>
                  <a:lnTo>
                    <a:pt x="1904765" y="653967"/>
                  </a:lnTo>
                  <a:lnTo>
                    <a:pt x="1907944" y="655953"/>
                  </a:lnTo>
                  <a:lnTo>
                    <a:pt x="1911919" y="657541"/>
                  </a:lnTo>
                  <a:lnTo>
                    <a:pt x="1915893" y="659130"/>
                  </a:lnTo>
                  <a:lnTo>
                    <a:pt x="1919867" y="660321"/>
                  </a:lnTo>
                  <a:lnTo>
                    <a:pt x="1923841" y="660718"/>
                  </a:lnTo>
                  <a:lnTo>
                    <a:pt x="1928213" y="661115"/>
                  </a:lnTo>
                  <a:lnTo>
                    <a:pt x="1932585" y="660718"/>
                  </a:lnTo>
                  <a:lnTo>
                    <a:pt x="1936956" y="660321"/>
                  </a:lnTo>
                  <a:lnTo>
                    <a:pt x="1940533" y="659130"/>
                  </a:lnTo>
                  <a:lnTo>
                    <a:pt x="1944508" y="657541"/>
                  </a:lnTo>
                  <a:lnTo>
                    <a:pt x="1948084" y="655953"/>
                  </a:lnTo>
                  <a:lnTo>
                    <a:pt x="1951661" y="653967"/>
                  </a:lnTo>
                  <a:lnTo>
                    <a:pt x="1954841" y="651188"/>
                  </a:lnTo>
                  <a:lnTo>
                    <a:pt x="1958020" y="648805"/>
                  </a:lnTo>
                  <a:lnTo>
                    <a:pt x="1960405" y="646025"/>
                  </a:lnTo>
                  <a:lnTo>
                    <a:pt x="1963187" y="642451"/>
                  </a:lnTo>
                  <a:lnTo>
                    <a:pt x="1965174" y="639274"/>
                  </a:lnTo>
                  <a:lnTo>
                    <a:pt x="1966763" y="635303"/>
                  </a:lnTo>
                  <a:lnTo>
                    <a:pt x="1967956" y="631729"/>
                  </a:lnTo>
                  <a:lnTo>
                    <a:pt x="1969148" y="627758"/>
                  </a:lnTo>
                  <a:lnTo>
                    <a:pt x="1969943" y="623390"/>
                  </a:lnTo>
                  <a:lnTo>
                    <a:pt x="1970340" y="619419"/>
                  </a:lnTo>
                  <a:lnTo>
                    <a:pt x="1969943" y="615051"/>
                  </a:lnTo>
                  <a:lnTo>
                    <a:pt x="1969148" y="610683"/>
                  </a:lnTo>
                  <a:lnTo>
                    <a:pt x="1967956" y="606712"/>
                  </a:lnTo>
                  <a:lnTo>
                    <a:pt x="1966763" y="602741"/>
                  </a:lnTo>
                  <a:lnTo>
                    <a:pt x="1965174" y="599167"/>
                  </a:lnTo>
                  <a:lnTo>
                    <a:pt x="1963187" y="595593"/>
                  </a:lnTo>
                  <a:lnTo>
                    <a:pt x="1960405" y="592813"/>
                  </a:lnTo>
                  <a:lnTo>
                    <a:pt x="1958020" y="589636"/>
                  </a:lnTo>
                  <a:lnTo>
                    <a:pt x="1954841" y="586857"/>
                  </a:lnTo>
                  <a:lnTo>
                    <a:pt x="1951661" y="584871"/>
                  </a:lnTo>
                  <a:lnTo>
                    <a:pt x="1948084" y="582488"/>
                  </a:lnTo>
                  <a:lnTo>
                    <a:pt x="1944508" y="580503"/>
                  </a:lnTo>
                  <a:lnTo>
                    <a:pt x="1940533" y="579312"/>
                  </a:lnTo>
                  <a:lnTo>
                    <a:pt x="1936956" y="578517"/>
                  </a:lnTo>
                  <a:lnTo>
                    <a:pt x="1932585" y="577723"/>
                  </a:lnTo>
                  <a:lnTo>
                    <a:pt x="1928213" y="577723"/>
                  </a:lnTo>
                  <a:lnTo>
                    <a:pt x="1923841" y="577723"/>
                  </a:lnTo>
                  <a:close/>
                  <a:moveTo>
                    <a:pt x="519301" y="160338"/>
                  </a:moveTo>
                  <a:lnTo>
                    <a:pt x="523687" y="160338"/>
                  </a:lnTo>
                  <a:lnTo>
                    <a:pt x="528072" y="160729"/>
                  </a:lnTo>
                  <a:lnTo>
                    <a:pt x="532059" y="161512"/>
                  </a:lnTo>
                  <a:lnTo>
                    <a:pt x="536445" y="162687"/>
                  </a:lnTo>
                  <a:lnTo>
                    <a:pt x="540033" y="163861"/>
                  </a:lnTo>
                  <a:lnTo>
                    <a:pt x="544020" y="166210"/>
                  </a:lnTo>
                  <a:lnTo>
                    <a:pt x="547209" y="168558"/>
                  </a:lnTo>
                  <a:lnTo>
                    <a:pt x="550399" y="170907"/>
                  </a:lnTo>
                  <a:lnTo>
                    <a:pt x="553588" y="174038"/>
                  </a:lnTo>
                  <a:lnTo>
                    <a:pt x="556379" y="176778"/>
                  </a:lnTo>
                  <a:lnTo>
                    <a:pt x="558771" y="180693"/>
                  </a:lnTo>
                  <a:lnTo>
                    <a:pt x="560366" y="183824"/>
                  </a:lnTo>
                  <a:lnTo>
                    <a:pt x="562359" y="188130"/>
                  </a:lnTo>
                  <a:lnTo>
                    <a:pt x="563954" y="192436"/>
                  </a:lnTo>
                  <a:lnTo>
                    <a:pt x="564752" y="196350"/>
                  </a:lnTo>
                  <a:lnTo>
                    <a:pt x="565150" y="201048"/>
                  </a:lnTo>
                  <a:lnTo>
                    <a:pt x="565150" y="205353"/>
                  </a:lnTo>
                  <a:lnTo>
                    <a:pt x="564752" y="209268"/>
                  </a:lnTo>
                  <a:lnTo>
                    <a:pt x="563954" y="213574"/>
                  </a:lnTo>
                  <a:lnTo>
                    <a:pt x="562758" y="217488"/>
                  </a:lnTo>
                  <a:lnTo>
                    <a:pt x="560765" y="221402"/>
                  </a:lnTo>
                  <a:lnTo>
                    <a:pt x="558771" y="224925"/>
                  </a:lnTo>
                  <a:lnTo>
                    <a:pt x="556778" y="228448"/>
                  </a:lnTo>
                  <a:lnTo>
                    <a:pt x="553987" y="231188"/>
                  </a:lnTo>
                  <a:lnTo>
                    <a:pt x="551196" y="234711"/>
                  </a:lnTo>
                  <a:lnTo>
                    <a:pt x="547608" y="237060"/>
                  </a:lnTo>
                  <a:lnTo>
                    <a:pt x="544418" y="239800"/>
                  </a:lnTo>
                  <a:lnTo>
                    <a:pt x="540431" y="241366"/>
                  </a:lnTo>
                  <a:lnTo>
                    <a:pt x="536843" y="242932"/>
                  </a:lnTo>
                  <a:lnTo>
                    <a:pt x="532458" y="244497"/>
                  </a:lnTo>
                  <a:lnTo>
                    <a:pt x="528072" y="245672"/>
                  </a:lnTo>
                  <a:lnTo>
                    <a:pt x="523687" y="246063"/>
                  </a:lnTo>
                  <a:lnTo>
                    <a:pt x="518902" y="246063"/>
                  </a:lnTo>
                  <a:lnTo>
                    <a:pt x="514915" y="245672"/>
                  </a:lnTo>
                  <a:lnTo>
                    <a:pt x="510530" y="244497"/>
                  </a:lnTo>
                  <a:lnTo>
                    <a:pt x="506543" y="243323"/>
                  </a:lnTo>
                  <a:lnTo>
                    <a:pt x="502955" y="241757"/>
                  </a:lnTo>
                  <a:lnTo>
                    <a:pt x="498968" y="239800"/>
                  </a:lnTo>
                  <a:lnTo>
                    <a:pt x="495778" y="237451"/>
                  </a:lnTo>
                  <a:lnTo>
                    <a:pt x="492190" y="235103"/>
                  </a:lnTo>
                  <a:lnTo>
                    <a:pt x="489399" y="232363"/>
                  </a:lnTo>
                  <a:lnTo>
                    <a:pt x="486210" y="228840"/>
                  </a:lnTo>
                  <a:lnTo>
                    <a:pt x="484216" y="225708"/>
                  </a:lnTo>
                  <a:lnTo>
                    <a:pt x="482223" y="221794"/>
                  </a:lnTo>
                  <a:lnTo>
                    <a:pt x="480628" y="217879"/>
                  </a:lnTo>
                  <a:lnTo>
                    <a:pt x="479033" y="213965"/>
                  </a:lnTo>
                  <a:lnTo>
                    <a:pt x="478236" y="209268"/>
                  </a:lnTo>
                  <a:lnTo>
                    <a:pt x="477837" y="205353"/>
                  </a:lnTo>
                  <a:lnTo>
                    <a:pt x="477837" y="200656"/>
                  </a:lnTo>
                  <a:lnTo>
                    <a:pt x="478236" y="196350"/>
                  </a:lnTo>
                  <a:lnTo>
                    <a:pt x="479033" y="192436"/>
                  </a:lnTo>
                  <a:lnTo>
                    <a:pt x="480628" y="188522"/>
                  </a:lnTo>
                  <a:lnTo>
                    <a:pt x="481824" y="184607"/>
                  </a:lnTo>
                  <a:lnTo>
                    <a:pt x="483818" y="181084"/>
                  </a:lnTo>
                  <a:lnTo>
                    <a:pt x="486210" y="177561"/>
                  </a:lnTo>
                  <a:lnTo>
                    <a:pt x="489001" y="174430"/>
                  </a:lnTo>
                  <a:lnTo>
                    <a:pt x="491791" y="171298"/>
                  </a:lnTo>
                  <a:lnTo>
                    <a:pt x="494981" y="168558"/>
                  </a:lnTo>
                  <a:lnTo>
                    <a:pt x="498569" y="166601"/>
                  </a:lnTo>
                  <a:lnTo>
                    <a:pt x="502157" y="164252"/>
                  </a:lnTo>
                  <a:lnTo>
                    <a:pt x="506144" y="162687"/>
                  </a:lnTo>
                  <a:lnTo>
                    <a:pt x="510530" y="161512"/>
                  </a:lnTo>
                  <a:lnTo>
                    <a:pt x="514915" y="160729"/>
                  </a:lnTo>
                  <a:lnTo>
                    <a:pt x="519301" y="160338"/>
                  </a:lnTo>
                  <a:close/>
                  <a:moveTo>
                    <a:pt x="1699693" y="111125"/>
                  </a:moveTo>
                  <a:lnTo>
                    <a:pt x="1718770" y="131377"/>
                  </a:lnTo>
                  <a:lnTo>
                    <a:pt x="1740628" y="154806"/>
                  </a:lnTo>
                  <a:lnTo>
                    <a:pt x="1768448" y="186178"/>
                  </a:lnTo>
                  <a:lnTo>
                    <a:pt x="1784345" y="204842"/>
                  </a:lnTo>
                  <a:lnTo>
                    <a:pt x="1801832" y="224697"/>
                  </a:lnTo>
                  <a:lnTo>
                    <a:pt x="1819318" y="246538"/>
                  </a:lnTo>
                  <a:lnTo>
                    <a:pt x="1838395" y="269173"/>
                  </a:lnTo>
                  <a:lnTo>
                    <a:pt x="1857471" y="293793"/>
                  </a:lnTo>
                  <a:lnTo>
                    <a:pt x="1877343" y="318811"/>
                  </a:lnTo>
                  <a:lnTo>
                    <a:pt x="1897611" y="345417"/>
                  </a:lnTo>
                  <a:lnTo>
                    <a:pt x="1917483" y="372420"/>
                  </a:lnTo>
                  <a:lnTo>
                    <a:pt x="1936956" y="400217"/>
                  </a:lnTo>
                  <a:lnTo>
                    <a:pt x="1954841" y="426823"/>
                  </a:lnTo>
                  <a:lnTo>
                    <a:pt x="1971930" y="453032"/>
                  </a:lnTo>
                  <a:lnTo>
                    <a:pt x="1987032" y="478050"/>
                  </a:lnTo>
                  <a:lnTo>
                    <a:pt x="2001339" y="501479"/>
                  </a:lnTo>
                  <a:lnTo>
                    <a:pt x="2014057" y="524511"/>
                  </a:lnTo>
                  <a:lnTo>
                    <a:pt x="2025980" y="545558"/>
                  </a:lnTo>
                  <a:lnTo>
                    <a:pt x="2036313" y="565016"/>
                  </a:lnTo>
                  <a:lnTo>
                    <a:pt x="2045454" y="582488"/>
                  </a:lnTo>
                  <a:lnTo>
                    <a:pt x="2053402" y="598770"/>
                  </a:lnTo>
                  <a:lnTo>
                    <a:pt x="2065325" y="623787"/>
                  </a:lnTo>
                  <a:lnTo>
                    <a:pt x="2072479" y="640069"/>
                  </a:lnTo>
                  <a:lnTo>
                    <a:pt x="2074863" y="646025"/>
                  </a:lnTo>
                  <a:lnTo>
                    <a:pt x="1870189" y="796925"/>
                  </a:lnTo>
                  <a:lnTo>
                    <a:pt x="1867407" y="789380"/>
                  </a:lnTo>
                  <a:lnTo>
                    <a:pt x="1859856" y="767142"/>
                  </a:lnTo>
                  <a:lnTo>
                    <a:pt x="1854689" y="751258"/>
                  </a:lnTo>
                  <a:lnTo>
                    <a:pt x="1847933" y="733388"/>
                  </a:lnTo>
                  <a:lnTo>
                    <a:pt x="1839985" y="712342"/>
                  </a:lnTo>
                  <a:lnTo>
                    <a:pt x="1830844" y="690104"/>
                  </a:lnTo>
                  <a:lnTo>
                    <a:pt x="1820908" y="666278"/>
                  </a:lnTo>
                  <a:lnTo>
                    <a:pt x="1809383" y="640466"/>
                  </a:lnTo>
                  <a:lnTo>
                    <a:pt x="1797063" y="614257"/>
                  </a:lnTo>
                  <a:lnTo>
                    <a:pt x="1783550" y="586857"/>
                  </a:lnTo>
                  <a:lnTo>
                    <a:pt x="1768845" y="559059"/>
                  </a:lnTo>
                  <a:lnTo>
                    <a:pt x="1753346" y="531262"/>
                  </a:lnTo>
                  <a:lnTo>
                    <a:pt x="1744602" y="517363"/>
                  </a:lnTo>
                  <a:lnTo>
                    <a:pt x="1736256" y="503862"/>
                  </a:lnTo>
                  <a:lnTo>
                    <a:pt x="1727513" y="490360"/>
                  </a:lnTo>
                  <a:lnTo>
                    <a:pt x="1718770" y="476859"/>
                  </a:lnTo>
                  <a:lnTo>
                    <a:pt x="1709232" y="463357"/>
                  </a:lnTo>
                  <a:lnTo>
                    <a:pt x="1700091" y="450650"/>
                  </a:lnTo>
                  <a:lnTo>
                    <a:pt x="1690552" y="438339"/>
                  </a:lnTo>
                  <a:lnTo>
                    <a:pt x="1681014" y="426029"/>
                  </a:lnTo>
                  <a:lnTo>
                    <a:pt x="1661938" y="403394"/>
                  </a:lnTo>
                  <a:lnTo>
                    <a:pt x="1643259" y="381951"/>
                  </a:lnTo>
                  <a:lnTo>
                    <a:pt x="1624977" y="362095"/>
                  </a:lnTo>
                  <a:lnTo>
                    <a:pt x="1606696" y="343431"/>
                  </a:lnTo>
                  <a:lnTo>
                    <a:pt x="1590004" y="327150"/>
                  </a:lnTo>
                  <a:lnTo>
                    <a:pt x="1573312" y="311663"/>
                  </a:lnTo>
                  <a:lnTo>
                    <a:pt x="1558210" y="298559"/>
                  </a:lnTo>
                  <a:lnTo>
                    <a:pt x="1544697" y="287042"/>
                  </a:lnTo>
                  <a:lnTo>
                    <a:pt x="1532377" y="276718"/>
                  </a:lnTo>
                  <a:lnTo>
                    <a:pt x="1522044" y="268776"/>
                  </a:lnTo>
                  <a:lnTo>
                    <a:pt x="1506942" y="257657"/>
                  </a:lnTo>
                  <a:lnTo>
                    <a:pt x="1501775" y="254083"/>
                  </a:lnTo>
                  <a:lnTo>
                    <a:pt x="1699693" y="111125"/>
                  </a:lnTo>
                  <a:close/>
                  <a:moveTo>
                    <a:pt x="529828" y="78646"/>
                  </a:moveTo>
                  <a:lnTo>
                    <a:pt x="511572" y="88179"/>
                  </a:lnTo>
                  <a:lnTo>
                    <a:pt x="489347" y="100889"/>
                  </a:lnTo>
                  <a:lnTo>
                    <a:pt x="476647" y="108436"/>
                  </a:lnTo>
                  <a:lnTo>
                    <a:pt x="463153" y="116777"/>
                  </a:lnTo>
                  <a:lnTo>
                    <a:pt x="448865" y="126310"/>
                  </a:lnTo>
                  <a:lnTo>
                    <a:pt x="433784" y="136240"/>
                  </a:lnTo>
                  <a:lnTo>
                    <a:pt x="417512" y="147759"/>
                  </a:lnTo>
                  <a:lnTo>
                    <a:pt x="401637" y="159675"/>
                  </a:lnTo>
                  <a:lnTo>
                    <a:pt x="384175" y="172783"/>
                  </a:lnTo>
                  <a:lnTo>
                    <a:pt x="367109" y="186288"/>
                  </a:lnTo>
                  <a:lnTo>
                    <a:pt x="349250" y="200984"/>
                  </a:lnTo>
                  <a:lnTo>
                    <a:pt x="331787" y="216475"/>
                  </a:lnTo>
                  <a:lnTo>
                    <a:pt x="313531" y="233157"/>
                  </a:lnTo>
                  <a:lnTo>
                    <a:pt x="294878" y="250634"/>
                  </a:lnTo>
                  <a:lnTo>
                    <a:pt x="277019" y="268905"/>
                  </a:lnTo>
                  <a:lnTo>
                    <a:pt x="259159" y="287177"/>
                  </a:lnTo>
                  <a:lnTo>
                    <a:pt x="225028" y="322528"/>
                  </a:lnTo>
                  <a:lnTo>
                    <a:pt x="193278" y="356687"/>
                  </a:lnTo>
                  <a:lnTo>
                    <a:pt x="164703" y="389257"/>
                  </a:lnTo>
                  <a:lnTo>
                    <a:pt x="138906" y="419445"/>
                  </a:lnTo>
                  <a:lnTo>
                    <a:pt x="116284" y="446057"/>
                  </a:lnTo>
                  <a:lnTo>
                    <a:pt x="97234" y="469095"/>
                  </a:lnTo>
                  <a:lnTo>
                    <a:pt x="82550" y="488161"/>
                  </a:lnTo>
                  <a:lnTo>
                    <a:pt x="205184" y="612882"/>
                  </a:lnTo>
                  <a:lnTo>
                    <a:pt x="213915" y="597391"/>
                  </a:lnTo>
                  <a:lnTo>
                    <a:pt x="224631" y="581106"/>
                  </a:lnTo>
                  <a:lnTo>
                    <a:pt x="236934" y="562437"/>
                  </a:lnTo>
                  <a:lnTo>
                    <a:pt x="250428" y="542974"/>
                  </a:lnTo>
                  <a:lnTo>
                    <a:pt x="256381" y="531456"/>
                  </a:lnTo>
                  <a:lnTo>
                    <a:pt x="260350" y="524306"/>
                  </a:lnTo>
                  <a:lnTo>
                    <a:pt x="265112" y="515965"/>
                  </a:lnTo>
                  <a:lnTo>
                    <a:pt x="270669" y="507623"/>
                  </a:lnTo>
                  <a:lnTo>
                    <a:pt x="277019" y="498885"/>
                  </a:lnTo>
                  <a:lnTo>
                    <a:pt x="284162" y="488558"/>
                  </a:lnTo>
                  <a:lnTo>
                    <a:pt x="292100" y="478628"/>
                  </a:lnTo>
                  <a:lnTo>
                    <a:pt x="301228" y="467506"/>
                  </a:lnTo>
                  <a:lnTo>
                    <a:pt x="311547" y="456385"/>
                  </a:lnTo>
                  <a:lnTo>
                    <a:pt x="322262" y="444071"/>
                  </a:lnTo>
                  <a:lnTo>
                    <a:pt x="334565" y="431758"/>
                  </a:lnTo>
                  <a:lnTo>
                    <a:pt x="348059" y="418650"/>
                  </a:lnTo>
                  <a:lnTo>
                    <a:pt x="362347" y="405543"/>
                  </a:lnTo>
                  <a:lnTo>
                    <a:pt x="378619" y="391641"/>
                  </a:lnTo>
                  <a:lnTo>
                    <a:pt x="395684" y="377739"/>
                  </a:lnTo>
                  <a:lnTo>
                    <a:pt x="413147" y="362248"/>
                  </a:lnTo>
                  <a:lnTo>
                    <a:pt x="430609" y="347154"/>
                  </a:lnTo>
                  <a:lnTo>
                    <a:pt x="448469" y="332855"/>
                  </a:lnTo>
                  <a:lnTo>
                    <a:pt x="466328" y="318953"/>
                  </a:lnTo>
                  <a:lnTo>
                    <a:pt x="484188" y="305448"/>
                  </a:lnTo>
                  <a:lnTo>
                    <a:pt x="502047" y="292737"/>
                  </a:lnTo>
                  <a:lnTo>
                    <a:pt x="519510" y="280821"/>
                  </a:lnTo>
                  <a:lnTo>
                    <a:pt x="536972" y="268905"/>
                  </a:lnTo>
                  <a:lnTo>
                    <a:pt x="553641" y="257784"/>
                  </a:lnTo>
                  <a:lnTo>
                    <a:pt x="570310" y="247457"/>
                  </a:lnTo>
                  <a:lnTo>
                    <a:pt x="601663" y="228391"/>
                  </a:lnTo>
                  <a:lnTo>
                    <a:pt x="629841" y="212106"/>
                  </a:lnTo>
                  <a:lnTo>
                    <a:pt x="654050" y="198601"/>
                  </a:lnTo>
                  <a:lnTo>
                    <a:pt x="529828" y="78646"/>
                  </a:lnTo>
                  <a:close/>
                  <a:moveTo>
                    <a:pt x="537766" y="0"/>
                  </a:moveTo>
                  <a:lnTo>
                    <a:pt x="542925" y="794"/>
                  </a:lnTo>
                  <a:lnTo>
                    <a:pt x="548085" y="2383"/>
                  </a:lnTo>
                  <a:lnTo>
                    <a:pt x="552450" y="4369"/>
                  </a:lnTo>
                  <a:lnTo>
                    <a:pt x="557213" y="6752"/>
                  </a:lnTo>
                  <a:lnTo>
                    <a:pt x="561181" y="10327"/>
                  </a:lnTo>
                  <a:lnTo>
                    <a:pt x="738981" y="181521"/>
                  </a:lnTo>
                  <a:lnTo>
                    <a:pt x="741760" y="185096"/>
                  </a:lnTo>
                  <a:lnTo>
                    <a:pt x="744538" y="188274"/>
                  </a:lnTo>
                  <a:lnTo>
                    <a:pt x="746522" y="192246"/>
                  </a:lnTo>
                  <a:lnTo>
                    <a:pt x="748110" y="195820"/>
                  </a:lnTo>
                  <a:lnTo>
                    <a:pt x="748903" y="200190"/>
                  </a:lnTo>
                  <a:lnTo>
                    <a:pt x="749697" y="204162"/>
                  </a:lnTo>
                  <a:lnTo>
                    <a:pt x="749697" y="208531"/>
                  </a:lnTo>
                  <a:lnTo>
                    <a:pt x="749300" y="213297"/>
                  </a:lnTo>
                  <a:lnTo>
                    <a:pt x="748506" y="217269"/>
                  </a:lnTo>
                  <a:lnTo>
                    <a:pt x="746919" y="221241"/>
                  </a:lnTo>
                  <a:lnTo>
                    <a:pt x="745331" y="224816"/>
                  </a:lnTo>
                  <a:lnTo>
                    <a:pt x="742553" y="228788"/>
                  </a:lnTo>
                  <a:lnTo>
                    <a:pt x="740172" y="231568"/>
                  </a:lnTo>
                  <a:lnTo>
                    <a:pt x="736600" y="234746"/>
                  </a:lnTo>
                  <a:lnTo>
                    <a:pt x="733425" y="237129"/>
                  </a:lnTo>
                  <a:lnTo>
                    <a:pt x="729456" y="239512"/>
                  </a:lnTo>
                  <a:lnTo>
                    <a:pt x="722710" y="242690"/>
                  </a:lnTo>
                  <a:lnTo>
                    <a:pt x="705247" y="251429"/>
                  </a:lnTo>
                  <a:lnTo>
                    <a:pt x="776685" y="295915"/>
                  </a:lnTo>
                  <a:lnTo>
                    <a:pt x="813594" y="318953"/>
                  </a:lnTo>
                  <a:lnTo>
                    <a:pt x="843756" y="338416"/>
                  </a:lnTo>
                  <a:lnTo>
                    <a:pt x="855266" y="332458"/>
                  </a:lnTo>
                  <a:lnTo>
                    <a:pt x="867569" y="326500"/>
                  </a:lnTo>
                  <a:lnTo>
                    <a:pt x="879872" y="321733"/>
                  </a:lnTo>
                  <a:lnTo>
                    <a:pt x="892175" y="317364"/>
                  </a:lnTo>
                  <a:lnTo>
                    <a:pt x="905669" y="312995"/>
                  </a:lnTo>
                  <a:lnTo>
                    <a:pt x="919163" y="309817"/>
                  </a:lnTo>
                  <a:lnTo>
                    <a:pt x="933847" y="307037"/>
                  </a:lnTo>
                  <a:lnTo>
                    <a:pt x="948135" y="304256"/>
                  </a:lnTo>
                  <a:lnTo>
                    <a:pt x="970756" y="301873"/>
                  </a:lnTo>
                  <a:lnTo>
                    <a:pt x="992188" y="300284"/>
                  </a:lnTo>
                  <a:lnTo>
                    <a:pt x="1013222" y="299093"/>
                  </a:lnTo>
                  <a:lnTo>
                    <a:pt x="1033066" y="298696"/>
                  </a:lnTo>
                  <a:lnTo>
                    <a:pt x="1052513" y="299490"/>
                  </a:lnTo>
                  <a:lnTo>
                    <a:pt x="1070769" y="301079"/>
                  </a:lnTo>
                  <a:lnTo>
                    <a:pt x="1088231" y="302668"/>
                  </a:lnTo>
                  <a:lnTo>
                    <a:pt x="1105297" y="305051"/>
                  </a:lnTo>
                  <a:lnTo>
                    <a:pt x="1121172" y="308228"/>
                  </a:lnTo>
                  <a:lnTo>
                    <a:pt x="1137047" y="311803"/>
                  </a:lnTo>
                  <a:lnTo>
                    <a:pt x="1151731" y="315775"/>
                  </a:lnTo>
                  <a:lnTo>
                    <a:pt x="1165622" y="320542"/>
                  </a:lnTo>
                  <a:lnTo>
                    <a:pt x="1179116" y="324911"/>
                  </a:lnTo>
                  <a:lnTo>
                    <a:pt x="1191816" y="329677"/>
                  </a:lnTo>
                  <a:lnTo>
                    <a:pt x="1203722" y="335238"/>
                  </a:lnTo>
                  <a:lnTo>
                    <a:pt x="1215231" y="340004"/>
                  </a:lnTo>
                  <a:lnTo>
                    <a:pt x="1226741" y="345565"/>
                  </a:lnTo>
                  <a:lnTo>
                    <a:pt x="1237060" y="351126"/>
                  </a:lnTo>
                  <a:lnTo>
                    <a:pt x="1256506" y="362645"/>
                  </a:lnTo>
                  <a:lnTo>
                    <a:pt x="1274366" y="372972"/>
                  </a:lnTo>
                  <a:lnTo>
                    <a:pt x="1289844" y="382902"/>
                  </a:lnTo>
                  <a:lnTo>
                    <a:pt x="1304131" y="391641"/>
                  </a:lnTo>
                  <a:lnTo>
                    <a:pt x="1310878" y="395613"/>
                  </a:lnTo>
                  <a:lnTo>
                    <a:pt x="1317228" y="398790"/>
                  </a:lnTo>
                  <a:lnTo>
                    <a:pt x="1323578" y="401968"/>
                  </a:lnTo>
                  <a:lnTo>
                    <a:pt x="1329135" y="403954"/>
                  </a:lnTo>
                  <a:lnTo>
                    <a:pt x="1334691" y="405543"/>
                  </a:lnTo>
                  <a:lnTo>
                    <a:pt x="1340247" y="406337"/>
                  </a:lnTo>
                  <a:lnTo>
                    <a:pt x="1345406" y="407132"/>
                  </a:lnTo>
                  <a:lnTo>
                    <a:pt x="1351360" y="407132"/>
                  </a:lnTo>
                  <a:lnTo>
                    <a:pt x="1358106" y="406734"/>
                  </a:lnTo>
                  <a:lnTo>
                    <a:pt x="1364853" y="406337"/>
                  </a:lnTo>
                  <a:lnTo>
                    <a:pt x="1379538" y="404351"/>
                  </a:lnTo>
                  <a:lnTo>
                    <a:pt x="1395810" y="401173"/>
                  </a:lnTo>
                  <a:lnTo>
                    <a:pt x="1412081" y="397201"/>
                  </a:lnTo>
                  <a:lnTo>
                    <a:pt x="1429544" y="392832"/>
                  </a:lnTo>
                  <a:lnTo>
                    <a:pt x="1446610" y="387669"/>
                  </a:lnTo>
                  <a:lnTo>
                    <a:pt x="1463675" y="382505"/>
                  </a:lnTo>
                  <a:lnTo>
                    <a:pt x="1494631" y="371781"/>
                  </a:lnTo>
                  <a:lnTo>
                    <a:pt x="1520825" y="362645"/>
                  </a:lnTo>
                  <a:lnTo>
                    <a:pt x="1545035" y="353112"/>
                  </a:lnTo>
                  <a:lnTo>
                    <a:pt x="1550988" y="357481"/>
                  </a:lnTo>
                  <a:lnTo>
                    <a:pt x="1557338" y="363439"/>
                  </a:lnTo>
                  <a:lnTo>
                    <a:pt x="1566069" y="371383"/>
                  </a:lnTo>
                  <a:lnTo>
                    <a:pt x="1577578" y="382108"/>
                  </a:lnTo>
                  <a:lnTo>
                    <a:pt x="1589881" y="395215"/>
                  </a:lnTo>
                  <a:lnTo>
                    <a:pt x="1604963" y="410309"/>
                  </a:lnTo>
                  <a:lnTo>
                    <a:pt x="1620838" y="428183"/>
                  </a:lnTo>
                  <a:lnTo>
                    <a:pt x="1638697" y="449235"/>
                  </a:lnTo>
                  <a:lnTo>
                    <a:pt x="1656953" y="472670"/>
                  </a:lnTo>
                  <a:lnTo>
                    <a:pt x="1666875" y="485380"/>
                  </a:lnTo>
                  <a:lnTo>
                    <a:pt x="1676400" y="498885"/>
                  </a:lnTo>
                  <a:lnTo>
                    <a:pt x="1686719" y="512787"/>
                  </a:lnTo>
                  <a:lnTo>
                    <a:pt x="1696641" y="527881"/>
                  </a:lnTo>
                  <a:lnTo>
                    <a:pt x="1707356" y="542974"/>
                  </a:lnTo>
                  <a:lnTo>
                    <a:pt x="1717675" y="559657"/>
                  </a:lnTo>
                  <a:lnTo>
                    <a:pt x="1727994" y="576339"/>
                  </a:lnTo>
                  <a:lnTo>
                    <a:pt x="1738710" y="594213"/>
                  </a:lnTo>
                  <a:lnTo>
                    <a:pt x="1749425" y="612882"/>
                  </a:lnTo>
                  <a:lnTo>
                    <a:pt x="1760141" y="632345"/>
                  </a:lnTo>
                  <a:lnTo>
                    <a:pt x="1770460" y="651808"/>
                  </a:lnTo>
                  <a:lnTo>
                    <a:pt x="1781175" y="672859"/>
                  </a:lnTo>
                  <a:lnTo>
                    <a:pt x="1802606" y="715360"/>
                  </a:lnTo>
                  <a:lnTo>
                    <a:pt x="1810544" y="731645"/>
                  </a:lnTo>
                  <a:lnTo>
                    <a:pt x="1813322" y="739192"/>
                  </a:lnTo>
                  <a:lnTo>
                    <a:pt x="1816100" y="745944"/>
                  </a:lnTo>
                  <a:lnTo>
                    <a:pt x="1817688" y="752300"/>
                  </a:lnTo>
                  <a:lnTo>
                    <a:pt x="1818878" y="758258"/>
                  </a:lnTo>
                  <a:lnTo>
                    <a:pt x="1819275" y="764216"/>
                  </a:lnTo>
                  <a:lnTo>
                    <a:pt x="1819275" y="769379"/>
                  </a:lnTo>
                  <a:lnTo>
                    <a:pt x="1818481" y="774543"/>
                  </a:lnTo>
                  <a:lnTo>
                    <a:pt x="1816497" y="778912"/>
                  </a:lnTo>
                  <a:lnTo>
                    <a:pt x="1814116" y="783679"/>
                  </a:lnTo>
                  <a:lnTo>
                    <a:pt x="1810544" y="788445"/>
                  </a:lnTo>
                  <a:lnTo>
                    <a:pt x="1805781" y="792417"/>
                  </a:lnTo>
                  <a:lnTo>
                    <a:pt x="1801019" y="796786"/>
                  </a:lnTo>
                  <a:lnTo>
                    <a:pt x="1794272" y="801155"/>
                  </a:lnTo>
                  <a:lnTo>
                    <a:pt x="1787128" y="805922"/>
                  </a:lnTo>
                  <a:lnTo>
                    <a:pt x="1778397" y="810688"/>
                  </a:lnTo>
                  <a:lnTo>
                    <a:pt x="1769269" y="815852"/>
                  </a:lnTo>
                  <a:lnTo>
                    <a:pt x="1747044" y="826179"/>
                  </a:lnTo>
                  <a:lnTo>
                    <a:pt x="1720056" y="838492"/>
                  </a:lnTo>
                  <a:lnTo>
                    <a:pt x="1687910" y="852394"/>
                  </a:lnTo>
                  <a:lnTo>
                    <a:pt x="1650206" y="868680"/>
                  </a:lnTo>
                  <a:lnTo>
                    <a:pt x="1607741" y="888142"/>
                  </a:lnTo>
                  <a:lnTo>
                    <a:pt x="1568450" y="905619"/>
                  </a:lnTo>
                  <a:lnTo>
                    <a:pt x="1553766" y="911975"/>
                  </a:lnTo>
                  <a:lnTo>
                    <a:pt x="1541463" y="916344"/>
                  </a:lnTo>
                  <a:lnTo>
                    <a:pt x="1531144" y="919521"/>
                  </a:lnTo>
                  <a:lnTo>
                    <a:pt x="1526778" y="920713"/>
                  </a:lnTo>
                  <a:lnTo>
                    <a:pt x="1522810" y="921507"/>
                  </a:lnTo>
                  <a:lnTo>
                    <a:pt x="1518841" y="921905"/>
                  </a:lnTo>
                  <a:lnTo>
                    <a:pt x="1514872" y="921905"/>
                  </a:lnTo>
                  <a:lnTo>
                    <a:pt x="1511697" y="921507"/>
                  </a:lnTo>
                  <a:lnTo>
                    <a:pt x="1508522" y="921110"/>
                  </a:lnTo>
                  <a:lnTo>
                    <a:pt x="1505347" y="920316"/>
                  </a:lnTo>
                  <a:lnTo>
                    <a:pt x="1502569" y="919521"/>
                  </a:lnTo>
                  <a:lnTo>
                    <a:pt x="1496219" y="916344"/>
                  </a:lnTo>
                  <a:lnTo>
                    <a:pt x="1489869" y="912769"/>
                  </a:lnTo>
                  <a:lnTo>
                    <a:pt x="1482328" y="907605"/>
                  </a:lnTo>
                  <a:lnTo>
                    <a:pt x="1472803" y="902045"/>
                  </a:lnTo>
                  <a:lnTo>
                    <a:pt x="1462485" y="895689"/>
                  </a:lnTo>
                  <a:lnTo>
                    <a:pt x="1449785" y="888540"/>
                  </a:lnTo>
                  <a:lnTo>
                    <a:pt x="1433910" y="880993"/>
                  </a:lnTo>
                  <a:lnTo>
                    <a:pt x="1425178" y="876624"/>
                  </a:lnTo>
                  <a:lnTo>
                    <a:pt x="1415653" y="870666"/>
                  </a:lnTo>
                  <a:lnTo>
                    <a:pt x="1404541" y="863516"/>
                  </a:lnTo>
                  <a:lnTo>
                    <a:pt x="1393428" y="854778"/>
                  </a:lnTo>
                  <a:lnTo>
                    <a:pt x="1381522" y="845642"/>
                  </a:lnTo>
                  <a:lnTo>
                    <a:pt x="1368822" y="834917"/>
                  </a:lnTo>
                  <a:lnTo>
                    <a:pt x="1355725" y="823796"/>
                  </a:lnTo>
                  <a:lnTo>
                    <a:pt x="1342231" y="811483"/>
                  </a:lnTo>
                  <a:lnTo>
                    <a:pt x="1314053" y="785267"/>
                  </a:lnTo>
                  <a:lnTo>
                    <a:pt x="1284288" y="757463"/>
                  </a:lnTo>
                  <a:lnTo>
                    <a:pt x="1254522" y="728468"/>
                  </a:lnTo>
                  <a:lnTo>
                    <a:pt x="1225153" y="698677"/>
                  </a:lnTo>
                  <a:lnTo>
                    <a:pt x="1167606" y="642275"/>
                  </a:lnTo>
                  <a:lnTo>
                    <a:pt x="1141016" y="616457"/>
                  </a:lnTo>
                  <a:lnTo>
                    <a:pt x="1116806" y="593816"/>
                  </a:lnTo>
                  <a:lnTo>
                    <a:pt x="1105694" y="583886"/>
                  </a:lnTo>
                  <a:lnTo>
                    <a:pt x="1094978" y="574751"/>
                  </a:lnTo>
                  <a:lnTo>
                    <a:pt x="1085453" y="567204"/>
                  </a:lnTo>
                  <a:lnTo>
                    <a:pt x="1077119" y="560451"/>
                  </a:lnTo>
                  <a:lnTo>
                    <a:pt x="1069181" y="554890"/>
                  </a:lnTo>
                  <a:lnTo>
                    <a:pt x="1062435" y="551316"/>
                  </a:lnTo>
                  <a:lnTo>
                    <a:pt x="1056878" y="548535"/>
                  </a:lnTo>
                  <a:lnTo>
                    <a:pt x="1054100" y="547741"/>
                  </a:lnTo>
                  <a:lnTo>
                    <a:pt x="1052116" y="547741"/>
                  </a:lnTo>
                  <a:lnTo>
                    <a:pt x="1042591" y="547741"/>
                  </a:lnTo>
                  <a:lnTo>
                    <a:pt x="1028700" y="548535"/>
                  </a:lnTo>
                  <a:lnTo>
                    <a:pt x="992585" y="550918"/>
                  </a:lnTo>
                  <a:lnTo>
                    <a:pt x="949325" y="553302"/>
                  </a:lnTo>
                  <a:lnTo>
                    <a:pt x="902494" y="556479"/>
                  </a:lnTo>
                  <a:lnTo>
                    <a:pt x="820341" y="562835"/>
                  </a:lnTo>
                  <a:lnTo>
                    <a:pt x="784622" y="566012"/>
                  </a:lnTo>
                  <a:lnTo>
                    <a:pt x="760810" y="542180"/>
                  </a:lnTo>
                  <a:lnTo>
                    <a:pt x="755650" y="532250"/>
                  </a:lnTo>
                  <a:lnTo>
                    <a:pt x="752078" y="521526"/>
                  </a:lnTo>
                  <a:lnTo>
                    <a:pt x="748506" y="511596"/>
                  </a:lnTo>
                  <a:lnTo>
                    <a:pt x="746522" y="500871"/>
                  </a:lnTo>
                  <a:lnTo>
                    <a:pt x="745331" y="490544"/>
                  </a:lnTo>
                  <a:lnTo>
                    <a:pt x="744935" y="480217"/>
                  </a:lnTo>
                  <a:lnTo>
                    <a:pt x="745728" y="470287"/>
                  </a:lnTo>
                  <a:lnTo>
                    <a:pt x="746919" y="459959"/>
                  </a:lnTo>
                  <a:lnTo>
                    <a:pt x="748903" y="450029"/>
                  </a:lnTo>
                  <a:lnTo>
                    <a:pt x="752078" y="440099"/>
                  </a:lnTo>
                  <a:lnTo>
                    <a:pt x="755650" y="430566"/>
                  </a:lnTo>
                  <a:lnTo>
                    <a:pt x="760016" y="420636"/>
                  </a:lnTo>
                  <a:lnTo>
                    <a:pt x="765175" y="411501"/>
                  </a:lnTo>
                  <a:lnTo>
                    <a:pt x="771128" y="402365"/>
                  </a:lnTo>
                  <a:lnTo>
                    <a:pt x="777875" y="393229"/>
                  </a:lnTo>
                  <a:lnTo>
                    <a:pt x="785019" y="384888"/>
                  </a:lnTo>
                  <a:lnTo>
                    <a:pt x="749697" y="362645"/>
                  </a:lnTo>
                  <a:lnTo>
                    <a:pt x="711994" y="339210"/>
                  </a:lnTo>
                  <a:lnTo>
                    <a:pt x="648494" y="300682"/>
                  </a:lnTo>
                  <a:lnTo>
                    <a:pt x="635000" y="307037"/>
                  </a:lnTo>
                  <a:lnTo>
                    <a:pt x="617538" y="316172"/>
                  </a:lnTo>
                  <a:lnTo>
                    <a:pt x="596503" y="327691"/>
                  </a:lnTo>
                  <a:lnTo>
                    <a:pt x="572294" y="341593"/>
                  </a:lnTo>
                  <a:lnTo>
                    <a:pt x="545306" y="357879"/>
                  </a:lnTo>
                  <a:lnTo>
                    <a:pt x="531019" y="367014"/>
                  </a:lnTo>
                  <a:lnTo>
                    <a:pt x="516335" y="377341"/>
                  </a:lnTo>
                  <a:lnTo>
                    <a:pt x="500856" y="387669"/>
                  </a:lnTo>
                  <a:lnTo>
                    <a:pt x="484585" y="399187"/>
                  </a:lnTo>
                  <a:lnTo>
                    <a:pt x="467915" y="411501"/>
                  </a:lnTo>
                  <a:lnTo>
                    <a:pt x="450850" y="424211"/>
                  </a:lnTo>
                  <a:lnTo>
                    <a:pt x="438150" y="434141"/>
                  </a:lnTo>
                  <a:lnTo>
                    <a:pt x="432990" y="439702"/>
                  </a:lnTo>
                  <a:lnTo>
                    <a:pt x="415131" y="456782"/>
                  </a:lnTo>
                  <a:lnTo>
                    <a:pt x="398859" y="473464"/>
                  </a:lnTo>
                  <a:lnTo>
                    <a:pt x="382984" y="490544"/>
                  </a:lnTo>
                  <a:lnTo>
                    <a:pt x="368300" y="506829"/>
                  </a:lnTo>
                  <a:lnTo>
                    <a:pt x="354409" y="523909"/>
                  </a:lnTo>
                  <a:lnTo>
                    <a:pt x="341312" y="539797"/>
                  </a:lnTo>
                  <a:lnTo>
                    <a:pt x="329009" y="555685"/>
                  </a:lnTo>
                  <a:lnTo>
                    <a:pt x="317500" y="570779"/>
                  </a:lnTo>
                  <a:lnTo>
                    <a:pt x="387350" y="732042"/>
                  </a:lnTo>
                  <a:lnTo>
                    <a:pt x="401240" y="724098"/>
                  </a:lnTo>
                  <a:lnTo>
                    <a:pt x="406400" y="721318"/>
                  </a:lnTo>
                  <a:lnTo>
                    <a:pt x="413147" y="720523"/>
                  </a:lnTo>
                  <a:lnTo>
                    <a:pt x="419497" y="719729"/>
                  </a:lnTo>
                  <a:lnTo>
                    <a:pt x="425053" y="719729"/>
                  </a:lnTo>
                  <a:lnTo>
                    <a:pt x="430609" y="720523"/>
                  </a:lnTo>
                  <a:lnTo>
                    <a:pt x="436165" y="721715"/>
                  </a:lnTo>
                  <a:lnTo>
                    <a:pt x="441325" y="722907"/>
                  </a:lnTo>
                  <a:lnTo>
                    <a:pt x="446484" y="724495"/>
                  </a:lnTo>
                  <a:lnTo>
                    <a:pt x="450850" y="726482"/>
                  </a:lnTo>
                  <a:lnTo>
                    <a:pt x="455215" y="729262"/>
                  </a:lnTo>
                  <a:lnTo>
                    <a:pt x="459581" y="731645"/>
                  </a:lnTo>
                  <a:lnTo>
                    <a:pt x="463550" y="734823"/>
                  </a:lnTo>
                  <a:lnTo>
                    <a:pt x="467519" y="738000"/>
                  </a:lnTo>
                  <a:lnTo>
                    <a:pt x="474265" y="744753"/>
                  </a:lnTo>
                  <a:lnTo>
                    <a:pt x="481013" y="752300"/>
                  </a:lnTo>
                  <a:lnTo>
                    <a:pt x="486966" y="759846"/>
                  </a:lnTo>
                  <a:lnTo>
                    <a:pt x="492125" y="768188"/>
                  </a:lnTo>
                  <a:lnTo>
                    <a:pt x="502047" y="783281"/>
                  </a:lnTo>
                  <a:lnTo>
                    <a:pt x="506413" y="790034"/>
                  </a:lnTo>
                  <a:lnTo>
                    <a:pt x="510778" y="795992"/>
                  </a:lnTo>
                  <a:lnTo>
                    <a:pt x="515541" y="800361"/>
                  </a:lnTo>
                  <a:lnTo>
                    <a:pt x="517525" y="802744"/>
                  </a:lnTo>
                  <a:lnTo>
                    <a:pt x="519510" y="803936"/>
                  </a:lnTo>
                  <a:lnTo>
                    <a:pt x="525860" y="807511"/>
                  </a:lnTo>
                  <a:lnTo>
                    <a:pt x="531416" y="811483"/>
                  </a:lnTo>
                  <a:lnTo>
                    <a:pt x="536972" y="815852"/>
                  </a:lnTo>
                  <a:lnTo>
                    <a:pt x="541735" y="819427"/>
                  </a:lnTo>
                  <a:lnTo>
                    <a:pt x="550466" y="827371"/>
                  </a:lnTo>
                  <a:lnTo>
                    <a:pt x="558006" y="834917"/>
                  </a:lnTo>
                  <a:lnTo>
                    <a:pt x="564356" y="843259"/>
                  </a:lnTo>
                  <a:lnTo>
                    <a:pt x="569516" y="850806"/>
                  </a:lnTo>
                  <a:lnTo>
                    <a:pt x="573881" y="858352"/>
                  </a:lnTo>
                  <a:lnTo>
                    <a:pt x="577850" y="865899"/>
                  </a:lnTo>
                  <a:lnTo>
                    <a:pt x="584597" y="879404"/>
                  </a:lnTo>
                  <a:lnTo>
                    <a:pt x="587375" y="885759"/>
                  </a:lnTo>
                  <a:lnTo>
                    <a:pt x="590550" y="891717"/>
                  </a:lnTo>
                  <a:lnTo>
                    <a:pt x="594122" y="896881"/>
                  </a:lnTo>
                  <a:lnTo>
                    <a:pt x="598091" y="901250"/>
                  </a:lnTo>
                  <a:lnTo>
                    <a:pt x="602456" y="905619"/>
                  </a:lnTo>
                  <a:lnTo>
                    <a:pt x="604838" y="907208"/>
                  </a:lnTo>
                  <a:lnTo>
                    <a:pt x="607616" y="908797"/>
                  </a:lnTo>
                  <a:lnTo>
                    <a:pt x="613569" y="912372"/>
                  </a:lnTo>
                  <a:lnTo>
                    <a:pt x="618728" y="915549"/>
                  </a:lnTo>
                  <a:lnTo>
                    <a:pt x="624285" y="919124"/>
                  </a:lnTo>
                  <a:lnTo>
                    <a:pt x="629047" y="922699"/>
                  </a:lnTo>
                  <a:lnTo>
                    <a:pt x="633413" y="926274"/>
                  </a:lnTo>
                  <a:lnTo>
                    <a:pt x="637778" y="929849"/>
                  </a:lnTo>
                  <a:lnTo>
                    <a:pt x="645319" y="938190"/>
                  </a:lnTo>
                  <a:lnTo>
                    <a:pt x="651669" y="946134"/>
                  </a:lnTo>
                  <a:lnTo>
                    <a:pt x="657622" y="954078"/>
                  </a:lnTo>
                  <a:lnTo>
                    <a:pt x="661988" y="962022"/>
                  </a:lnTo>
                  <a:lnTo>
                    <a:pt x="665956" y="969966"/>
                  </a:lnTo>
                  <a:lnTo>
                    <a:pt x="669528" y="977116"/>
                  </a:lnTo>
                  <a:lnTo>
                    <a:pt x="671910" y="983868"/>
                  </a:lnTo>
                  <a:lnTo>
                    <a:pt x="673894" y="990223"/>
                  </a:lnTo>
                  <a:lnTo>
                    <a:pt x="675085" y="995784"/>
                  </a:lnTo>
                  <a:lnTo>
                    <a:pt x="677069" y="1003331"/>
                  </a:lnTo>
                  <a:lnTo>
                    <a:pt x="677466" y="1006509"/>
                  </a:lnTo>
                  <a:lnTo>
                    <a:pt x="681038" y="1008892"/>
                  </a:lnTo>
                  <a:lnTo>
                    <a:pt x="691356" y="1016439"/>
                  </a:lnTo>
                  <a:lnTo>
                    <a:pt x="698103" y="1021999"/>
                  </a:lnTo>
                  <a:lnTo>
                    <a:pt x="705644" y="1028752"/>
                  </a:lnTo>
                  <a:lnTo>
                    <a:pt x="713185" y="1036299"/>
                  </a:lnTo>
                  <a:lnTo>
                    <a:pt x="721519" y="1045037"/>
                  </a:lnTo>
                  <a:lnTo>
                    <a:pt x="729456" y="1055364"/>
                  </a:lnTo>
                  <a:lnTo>
                    <a:pt x="733425" y="1060925"/>
                  </a:lnTo>
                  <a:lnTo>
                    <a:pt x="737394" y="1066486"/>
                  </a:lnTo>
                  <a:lnTo>
                    <a:pt x="740966" y="1072047"/>
                  </a:lnTo>
                  <a:lnTo>
                    <a:pt x="744538" y="1078005"/>
                  </a:lnTo>
                  <a:lnTo>
                    <a:pt x="747316" y="1084757"/>
                  </a:lnTo>
                  <a:lnTo>
                    <a:pt x="750094" y="1091112"/>
                  </a:lnTo>
                  <a:lnTo>
                    <a:pt x="753269" y="1097865"/>
                  </a:lnTo>
                  <a:lnTo>
                    <a:pt x="755253" y="1105014"/>
                  </a:lnTo>
                  <a:lnTo>
                    <a:pt x="757635" y="1112164"/>
                  </a:lnTo>
                  <a:lnTo>
                    <a:pt x="759222" y="1120108"/>
                  </a:lnTo>
                  <a:lnTo>
                    <a:pt x="760016" y="1128052"/>
                  </a:lnTo>
                  <a:lnTo>
                    <a:pt x="760810" y="1135599"/>
                  </a:lnTo>
                  <a:lnTo>
                    <a:pt x="760810" y="1143940"/>
                  </a:lnTo>
                  <a:lnTo>
                    <a:pt x="760413" y="1152281"/>
                  </a:lnTo>
                  <a:lnTo>
                    <a:pt x="760016" y="1157048"/>
                  </a:lnTo>
                  <a:lnTo>
                    <a:pt x="759222" y="1162211"/>
                  </a:lnTo>
                  <a:lnTo>
                    <a:pt x="756841" y="1171347"/>
                  </a:lnTo>
                  <a:lnTo>
                    <a:pt x="753666" y="1181277"/>
                  </a:lnTo>
                  <a:lnTo>
                    <a:pt x="749697" y="1190016"/>
                  </a:lnTo>
                  <a:lnTo>
                    <a:pt x="744935" y="1199151"/>
                  </a:lnTo>
                  <a:lnTo>
                    <a:pt x="739378" y="1207492"/>
                  </a:lnTo>
                  <a:lnTo>
                    <a:pt x="733028" y="1216628"/>
                  </a:lnTo>
                  <a:lnTo>
                    <a:pt x="726281" y="1224572"/>
                  </a:lnTo>
                  <a:lnTo>
                    <a:pt x="864394" y="1334200"/>
                  </a:lnTo>
                  <a:lnTo>
                    <a:pt x="871538" y="1340158"/>
                  </a:lnTo>
                  <a:lnTo>
                    <a:pt x="871935" y="1340555"/>
                  </a:lnTo>
                  <a:lnTo>
                    <a:pt x="872728" y="1340555"/>
                  </a:lnTo>
                  <a:lnTo>
                    <a:pt x="891381" y="1356046"/>
                  </a:lnTo>
                  <a:lnTo>
                    <a:pt x="908050" y="1369153"/>
                  </a:lnTo>
                  <a:lnTo>
                    <a:pt x="915194" y="1374317"/>
                  </a:lnTo>
                  <a:lnTo>
                    <a:pt x="921941" y="1379083"/>
                  </a:lnTo>
                  <a:lnTo>
                    <a:pt x="927894" y="1382658"/>
                  </a:lnTo>
                  <a:lnTo>
                    <a:pt x="933847" y="1386233"/>
                  </a:lnTo>
                  <a:lnTo>
                    <a:pt x="939006" y="1388219"/>
                  </a:lnTo>
                  <a:lnTo>
                    <a:pt x="944563" y="1389808"/>
                  </a:lnTo>
                  <a:lnTo>
                    <a:pt x="949722" y="1390205"/>
                  </a:lnTo>
                  <a:lnTo>
                    <a:pt x="954881" y="1390205"/>
                  </a:lnTo>
                  <a:lnTo>
                    <a:pt x="960041" y="1389411"/>
                  </a:lnTo>
                  <a:lnTo>
                    <a:pt x="965200" y="1387822"/>
                  </a:lnTo>
                  <a:lnTo>
                    <a:pt x="971153" y="1385041"/>
                  </a:lnTo>
                  <a:lnTo>
                    <a:pt x="977106" y="1381467"/>
                  </a:lnTo>
                  <a:lnTo>
                    <a:pt x="983456" y="1376700"/>
                  </a:lnTo>
                  <a:lnTo>
                    <a:pt x="990203" y="1371934"/>
                  </a:lnTo>
                  <a:lnTo>
                    <a:pt x="994966" y="1367962"/>
                  </a:lnTo>
                  <a:lnTo>
                    <a:pt x="998538" y="1364387"/>
                  </a:lnTo>
                  <a:lnTo>
                    <a:pt x="1002506" y="1360415"/>
                  </a:lnTo>
                  <a:lnTo>
                    <a:pt x="1005285" y="1356443"/>
                  </a:lnTo>
                  <a:lnTo>
                    <a:pt x="1008063" y="1353265"/>
                  </a:lnTo>
                  <a:lnTo>
                    <a:pt x="1009650" y="1349691"/>
                  </a:lnTo>
                  <a:lnTo>
                    <a:pt x="1010841" y="1346513"/>
                  </a:lnTo>
                  <a:lnTo>
                    <a:pt x="1011238" y="1343732"/>
                  </a:lnTo>
                  <a:lnTo>
                    <a:pt x="1011238" y="1341746"/>
                  </a:lnTo>
                  <a:lnTo>
                    <a:pt x="1010841" y="1339760"/>
                  </a:lnTo>
                  <a:lnTo>
                    <a:pt x="1009650" y="1336980"/>
                  </a:lnTo>
                  <a:lnTo>
                    <a:pt x="1008460" y="1334994"/>
                  </a:lnTo>
                  <a:lnTo>
                    <a:pt x="1007269" y="1334200"/>
                  </a:lnTo>
                  <a:lnTo>
                    <a:pt x="972344" y="1296466"/>
                  </a:lnTo>
                  <a:lnTo>
                    <a:pt x="846138" y="1173333"/>
                  </a:lnTo>
                  <a:lnTo>
                    <a:pt x="843756" y="1170950"/>
                  </a:lnTo>
                  <a:lnTo>
                    <a:pt x="841772" y="1168169"/>
                  </a:lnTo>
                  <a:lnTo>
                    <a:pt x="839788" y="1164992"/>
                  </a:lnTo>
                  <a:lnTo>
                    <a:pt x="838200" y="1162211"/>
                  </a:lnTo>
                  <a:lnTo>
                    <a:pt x="837010" y="1158637"/>
                  </a:lnTo>
                  <a:lnTo>
                    <a:pt x="836216" y="1155856"/>
                  </a:lnTo>
                  <a:lnTo>
                    <a:pt x="835819" y="1152281"/>
                  </a:lnTo>
                  <a:lnTo>
                    <a:pt x="835422" y="1149104"/>
                  </a:lnTo>
                  <a:lnTo>
                    <a:pt x="835819" y="1145529"/>
                  </a:lnTo>
                  <a:lnTo>
                    <a:pt x="836216" y="1142351"/>
                  </a:lnTo>
                  <a:lnTo>
                    <a:pt x="836613" y="1138777"/>
                  </a:lnTo>
                  <a:lnTo>
                    <a:pt x="837803" y="1135996"/>
                  </a:lnTo>
                  <a:lnTo>
                    <a:pt x="839391" y="1132421"/>
                  </a:lnTo>
                  <a:lnTo>
                    <a:pt x="840978" y="1129641"/>
                  </a:lnTo>
                  <a:lnTo>
                    <a:pt x="842963" y="1126861"/>
                  </a:lnTo>
                  <a:lnTo>
                    <a:pt x="845741" y="1124080"/>
                  </a:lnTo>
                  <a:lnTo>
                    <a:pt x="848122" y="1121697"/>
                  </a:lnTo>
                  <a:lnTo>
                    <a:pt x="850900" y="1119314"/>
                  </a:lnTo>
                  <a:lnTo>
                    <a:pt x="854075" y="1117725"/>
                  </a:lnTo>
                  <a:lnTo>
                    <a:pt x="856853" y="1116136"/>
                  </a:lnTo>
                  <a:lnTo>
                    <a:pt x="860028" y="1115342"/>
                  </a:lnTo>
                  <a:lnTo>
                    <a:pt x="863203" y="1114547"/>
                  </a:lnTo>
                  <a:lnTo>
                    <a:pt x="866775" y="1113753"/>
                  </a:lnTo>
                  <a:lnTo>
                    <a:pt x="869950" y="1113753"/>
                  </a:lnTo>
                  <a:lnTo>
                    <a:pt x="873522" y="1113753"/>
                  </a:lnTo>
                  <a:lnTo>
                    <a:pt x="876697" y="1114150"/>
                  </a:lnTo>
                  <a:lnTo>
                    <a:pt x="879872" y="1114944"/>
                  </a:lnTo>
                  <a:lnTo>
                    <a:pt x="883047" y="1116136"/>
                  </a:lnTo>
                  <a:lnTo>
                    <a:pt x="886222" y="1117328"/>
                  </a:lnTo>
                  <a:lnTo>
                    <a:pt x="889000" y="1118916"/>
                  </a:lnTo>
                  <a:lnTo>
                    <a:pt x="891778" y="1121300"/>
                  </a:lnTo>
                  <a:lnTo>
                    <a:pt x="894953" y="1123286"/>
                  </a:lnTo>
                  <a:lnTo>
                    <a:pt x="1063625" y="1287330"/>
                  </a:lnTo>
                  <a:lnTo>
                    <a:pt x="1063625" y="1286933"/>
                  </a:lnTo>
                  <a:lnTo>
                    <a:pt x="1071563" y="1294877"/>
                  </a:lnTo>
                  <a:lnTo>
                    <a:pt x="1073944" y="1298054"/>
                  </a:lnTo>
                  <a:lnTo>
                    <a:pt x="1092200" y="1315531"/>
                  </a:lnTo>
                  <a:lnTo>
                    <a:pt x="1110060" y="1332611"/>
                  </a:lnTo>
                  <a:lnTo>
                    <a:pt x="1117203" y="1339760"/>
                  </a:lnTo>
                  <a:lnTo>
                    <a:pt x="1123950" y="1345718"/>
                  </a:lnTo>
                  <a:lnTo>
                    <a:pt x="1130300" y="1350485"/>
                  </a:lnTo>
                  <a:lnTo>
                    <a:pt x="1135460" y="1354060"/>
                  </a:lnTo>
                  <a:lnTo>
                    <a:pt x="1141016" y="1356443"/>
                  </a:lnTo>
                  <a:lnTo>
                    <a:pt x="1145778" y="1358429"/>
                  </a:lnTo>
                  <a:lnTo>
                    <a:pt x="1150938" y="1359223"/>
                  </a:lnTo>
                  <a:lnTo>
                    <a:pt x="1155303" y="1358826"/>
                  </a:lnTo>
                  <a:lnTo>
                    <a:pt x="1160066" y="1357635"/>
                  </a:lnTo>
                  <a:lnTo>
                    <a:pt x="1164828" y="1354854"/>
                  </a:lnTo>
                  <a:lnTo>
                    <a:pt x="1169591" y="1351677"/>
                  </a:lnTo>
                  <a:lnTo>
                    <a:pt x="1175147" y="1347307"/>
                  </a:lnTo>
                  <a:lnTo>
                    <a:pt x="1181100" y="1341746"/>
                  </a:lnTo>
                  <a:lnTo>
                    <a:pt x="1187847" y="1335788"/>
                  </a:lnTo>
                  <a:lnTo>
                    <a:pt x="1193403" y="1330228"/>
                  </a:lnTo>
                  <a:lnTo>
                    <a:pt x="1198166" y="1324667"/>
                  </a:lnTo>
                  <a:lnTo>
                    <a:pt x="1201738" y="1319106"/>
                  </a:lnTo>
                  <a:lnTo>
                    <a:pt x="1205310" y="1313942"/>
                  </a:lnTo>
                  <a:lnTo>
                    <a:pt x="1207294" y="1309176"/>
                  </a:lnTo>
                  <a:lnTo>
                    <a:pt x="1209278" y="1304807"/>
                  </a:lnTo>
                  <a:lnTo>
                    <a:pt x="1210469" y="1300835"/>
                  </a:lnTo>
                  <a:lnTo>
                    <a:pt x="1211263" y="1297260"/>
                  </a:lnTo>
                  <a:lnTo>
                    <a:pt x="1211660" y="1293288"/>
                  </a:lnTo>
                  <a:lnTo>
                    <a:pt x="1211660" y="1290507"/>
                  </a:lnTo>
                  <a:lnTo>
                    <a:pt x="1211263" y="1287330"/>
                  </a:lnTo>
                  <a:lnTo>
                    <a:pt x="1210072" y="1284947"/>
                  </a:lnTo>
                  <a:lnTo>
                    <a:pt x="1208485" y="1280180"/>
                  </a:lnTo>
                  <a:lnTo>
                    <a:pt x="1206897" y="1277400"/>
                  </a:lnTo>
                  <a:lnTo>
                    <a:pt x="1161653" y="1233310"/>
                  </a:lnTo>
                  <a:lnTo>
                    <a:pt x="1159272" y="1230530"/>
                  </a:lnTo>
                  <a:lnTo>
                    <a:pt x="1156494" y="1227352"/>
                  </a:lnTo>
                  <a:lnTo>
                    <a:pt x="1154906" y="1224175"/>
                  </a:lnTo>
                  <a:lnTo>
                    <a:pt x="1153319" y="1220600"/>
                  </a:lnTo>
                  <a:lnTo>
                    <a:pt x="927894" y="1004920"/>
                  </a:lnTo>
                  <a:lnTo>
                    <a:pt x="925116" y="1002139"/>
                  </a:lnTo>
                  <a:lnTo>
                    <a:pt x="923131" y="999359"/>
                  </a:lnTo>
                  <a:lnTo>
                    <a:pt x="921544" y="996181"/>
                  </a:lnTo>
                  <a:lnTo>
                    <a:pt x="919560" y="993401"/>
                  </a:lnTo>
                  <a:lnTo>
                    <a:pt x="918369" y="989826"/>
                  </a:lnTo>
                  <a:lnTo>
                    <a:pt x="917575" y="986648"/>
                  </a:lnTo>
                  <a:lnTo>
                    <a:pt x="917178" y="983074"/>
                  </a:lnTo>
                  <a:lnTo>
                    <a:pt x="916781" y="979896"/>
                  </a:lnTo>
                  <a:lnTo>
                    <a:pt x="916781" y="976321"/>
                  </a:lnTo>
                  <a:lnTo>
                    <a:pt x="917178" y="973144"/>
                  </a:lnTo>
                  <a:lnTo>
                    <a:pt x="917972" y="969569"/>
                  </a:lnTo>
                  <a:lnTo>
                    <a:pt x="919163" y="966391"/>
                  </a:lnTo>
                  <a:lnTo>
                    <a:pt x="920750" y="962816"/>
                  </a:lnTo>
                  <a:lnTo>
                    <a:pt x="922338" y="960036"/>
                  </a:lnTo>
                  <a:lnTo>
                    <a:pt x="924322" y="956858"/>
                  </a:lnTo>
                  <a:lnTo>
                    <a:pt x="927100" y="954078"/>
                  </a:lnTo>
                  <a:lnTo>
                    <a:pt x="929481" y="952092"/>
                  </a:lnTo>
                  <a:lnTo>
                    <a:pt x="932260" y="949311"/>
                  </a:lnTo>
                  <a:lnTo>
                    <a:pt x="935435" y="947723"/>
                  </a:lnTo>
                  <a:lnTo>
                    <a:pt x="938213" y="946134"/>
                  </a:lnTo>
                  <a:lnTo>
                    <a:pt x="941785" y="944942"/>
                  </a:lnTo>
                  <a:lnTo>
                    <a:pt x="944960" y="944148"/>
                  </a:lnTo>
                  <a:lnTo>
                    <a:pt x="948531" y="943353"/>
                  </a:lnTo>
                  <a:lnTo>
                    <a:pt x="951706" y="942956"/>
                  </a:lnTo>
                  <a:lnTo>
                    <a:pt x="955278" y="942956"/>
                  </a:lnTo>
                  <a:lnTo>
                    <a:pt x="958453" y="943353"/>
                  </a:lnTo>
                  <a:lnTo>
                    <a:pt x="962025" y="944545"/>
                  </a:lnTo>
                  <a:lnTo>
                    <a:pt x="965200" y="945737"/>
                  </a:lnTo>
                  <a:lnTo>
                    <a:pt x="968772" y="946928"/>
                  </a:lnTo>
                  <a:lnTo>
                    <a:pt x="971550" y="948517"/>
                  </a:lnTo>
                  <a:lnTo>
                    <a:pt x="974725" y="950900"/>
                  </a:lnTo>
                  <a:lnTo>
                    <a:pt x="977503" y="953284"/>
                  </a:lnTo>
                  <a:lnTo>
                    <a:pt x="1214041" y="1179291"/>
                  </a:lnTo>
                  <a:lnTo>
                    <a:pt x="1216819" y="1182469"/>
                  </a:lnTo>
                  <a:lnTo>
                    <a:pt x="1235472" y="1199946"/>
                  </a:lnTo>
                  <a:lnTo>
                    <a:pt x="1254125" y="1217422"/>
                  </a:lnTo>
                  <a:lnTo>
                    <a:pt x="1262063" y="1224572"/>
                  </a:lnTo>
                  <a:lnTo>
                    <a:pt x="1268810" y="1230530"/>
                  </a:lnTo>
                  <a:lnTo>
                    <a:pt x="1275556" y="1235694"/>
                  </a:lnTo>
                  <a:lnTo>
                    <a:pt x="1281510" y="1239269"/>
                  </a:lnTo>
                  <a:lnTo>
                    <a:pt x="1287066" y="1242049"/>
                  </a:lnTo>
                  <a:lnTo>
                    <a:pt x="1292622" y="1244035"/>
                  </a:lnTo>
                  <a:lnTo>
                    <a:pt x="1297385" y="1244432"/>
                  </a:lnTo>
                  <a:lnTo>
                    <a:pt x="1299766" y="1244432"/>
                  </a:lnTo>
                  <a:lnTo>
                    <a:pt x="1302147" y="1244035"/>
                  </a:lnTo>
                  <a:lnTo>
                    <a:pt x="1307306" y="1242843"/>
                  </a:lnTo>
                  <a:lnTo>
                    <a:pt x="1312863" y="1240063"/>
                  </a:lnTo>
                  <a:lnTo>
                    <a:pt x="1317625" y="1236885"/>
                  </a:lnTo>
                  <a:lnTo>
                    <a:pt x="1323578" y="1232516"/>
                  </a:lnTo>
                  <a:lnTo>
                    <a:pt x="1329928" y="1226955"/>
                  </a:lnTo>
                  <a:lnTo>
                    <a:pt x="1336675" y="1220600"/>
                  </a:lnTo>
                  <a:lnTo>
                    <a:pt x="1343422" y="1213848"/>
                  </a:lnTo>
                  <a:lnTo>
                    <a:pt x="1348978" y="1207492"/>
                  </a:lnTo>
                  <a:lnTo>
                    <a:pt x="1352947" y="1201932"/>
                  </a:lnTo>
                  <a:lnTo>
                    <a:pt x="1356122" y="1196371"/>
                  </a:lnTo>
                  <a:lnTo>
                    <a:pt x="1358503" y="1191207"/>
                  </a:lnTo>
                  <a:lnTo>
                    <a:pt x="1360488" y="1186044"/>
                  </a:lnTo>
                  <a:lnTo>
                    <a:pt x="1361281" y="1182072"/>
                  </a:lnTo>
                  <a:lnTo>
                    <a:pt x="1361678" y="1178099"/>
                  </a:lnTo>
                  <a:lnTo>
                    <a:pt x="1361281" y="1174922"/>
                  </a:lnTo>
                  <a:lnTo>
                    <a:pt x="1360885" y="1171744"/>
                  </a:lnTo>
                  <a:lnTo>
                    <a:pt x="1359694" y="1168964"/>
                  </a:lnTo>
                  <a:lnTo>
                    <a:pt x="1359297" y="1166581"/>
                  </a:lnTo>
                  <a:lnTo>
                    <a:pt x="1357710" y="1164197"/>
                  </a:lnTo>
                  <a:lnTo>
                    <a:pt x="1356916" y="1163006"/>
                  </a:lnTo>
                  <a:lnTo>
                    <a:pt x="1309688" y="1118519"/>
                  </a:lnTo>
                  <a:lnTo>
                    <a:pt x="1307703" y="1116533"/>
                  </a:lnTo>
                  <a:lnTo>
                    <a:pt x="1306116" y="1114150"/>
                  </a:lnTo>
                  <a:lnTo>
                    <a:pt x="1302544" y="1108986"/>
                  </a:lnTo>
                  <a:lnTo>
                    <a:pt x="1299369" y="1105412"/>
                  </a:lnTo>
                  <a:lnTo>
                    <a:pt x="1279128" y="1084757"/>
                  </a:lnTo>
                  <a:lnTo>
                    <a:pt x="1278335" y="1084360"/>
                  </a:lnTo>
                  <a:lnTo>
                    <a:pt x="1048941" y="854778"/>
                  </a:lnTo>
                  <a:lnTo>
                    <a:pt x="1046163" y="851997"/>
                  </a:lnTo>
                  <a:lnTo>
                    <a:pt x="1044178" y="849217"/>
                  </a:lnTo>
                  <a:lnTo>
                    <a:pt x="1042591" y="846039"/>
                  </a:lnTo>
                  <a:lnTo>
                    <a:pt x="1041003" y="843259"/>
                  </a:lnTo>
                  <a:lnTo>
                    <a:pt x="1039813" y="839684"/>
                  </a:lnTo>
                  <a:lnTo>
                    <a:pt x="1039019" y="836506"/>
                  </a:lnTo>
                  <a:lnTo>
                    <a:pt x="1038622" y="832931"/>
                  </a:lnTo>
                  <a:lnTo>
                    <a:pt x="1038622" y="829754"/>
                  </a:lnTo>
                  <a:lnTo>
                    <a:pt x="1038622" y="826179"/>
                  </a:lnTo>
                  <a:lnTo>
                    <a:pt x="1039019" y="823001"/>
                  </a:lnTo>
                  <a:lnTo>
                    <a:pt x="1039813" y="819427"/>
                  </a:lnTo>
                  <a:lnTo>
                    <a:pt x="1041003" y="816249"/>
                  </a:lnTo>
                  <a:lnTo>
                    <a:pt x="1042591" y="813071"/>
                  </a:lnTo>
                  <a:lnTo>
                    <a:pt x="1044178" y="810291"/>
                  </a:lnTo>
                  <a:lnTo>
                    <a:pt x="1046163" y="807113"/>
                  </a:lnTo>
                  <a:lnTo>
                    <a:pt x="1048941" y="804730"/>
                  </a:lnTo>
                  <a:lnTo>
                    <a:pt x="1051719" y="802347"/>
                  </a:lnTo>
                  <a:lnTo>
                    <a:pt x="1054100" y="799964"/>
                  </a:lnTo>
                  <a:lnTo>
                    <a:pt x="1057672" y="798375"/>
                  </a:lnTo>
                  <a:lnTo>
                    <a:pt x="1060450" y="796786"/>
                  </a:lnTo>
                  <a:lnTo>
                    <a:pt x="1064022" y="795595"/>
                  </a:lnTo>
                  <a:lnTo>
                    <a:pt x="1067197" y="794800"/>
                  </a:lnTo>
                  <a:lnTo>
                    <a:pt x="1070769" y="794006"/>
                  </a:lnTo>
                  <a:lnTo>
                    <a:pt x="1073944" y="794006"/>
                  </a:lnTo>
                  <a:lnTo>
                    <a:pt x="1077516" y="794006"/>
                  </a:lnTo>
                  <a:lnTo>
                    <a:pt x="1080691" y="794800"/>
                  </a:lnTo>
                  <a:lnTo>
                    <a:pt x="1084263" y="795595"/>
                  </a:lnTo>
                  <a:lnTo>
                    <a:pt x="1087041" y="796786"/>
                  </a:lnTo>
                  <a:lnTo>
                    <a:pt x="1090613" y="798375"/>
                  </a:lnTo>
                  <a:lnTo>
                    <a:pt x="1093391" y="799964"/>
                  </a:lnTo>
                  <a:lnTo>
                    <a:pt x="1096566" y="802347"/>
                  </a:lnTo>
                  <a:lnTo>
                    <a:pt x="1098947" y="804730"/>
                  </a:lnTo>
                  <a:lnTo>
                    <a:pt x="1328738" y="1034313"/>
                  </a:lnTo>
                  <a:lnTo>
                    <a:pt x="1331119" y="1037093"/>
                  </a:lnTo>
                  <a:lnTo>
                    <a:pt x="1349375" y="1055364"/>
                  </a:lnTo>
                  <a:lnTo>
                    <a:pt x="1364456" y="1070061"/>
                  </a:lnTo>
                  <a:lnTo>
                    <a:pt x="1371600" y="1076813"/>
                  </a:lnTo>
                  <a:lnTo>
                    <a:pt x="1378347" y="1083168"/>
                  </a:lnTo>
                  <a:lnTo>
                    <a:pt x="1385094" y="1088729"/>
                  </a:lnTo>
                  <a:lnTo>
                    <a:pt x="1391444" y="1093496"/>
                  </a:lnTo>
                  <a:lnTo>
                    <a:pt x="1397397" y="1096673"/>
                  </a:lnTo>
                  <a:lnTo>
                    <a:pt x="1400175" y="1097865"/>
                  </a:lnTo>
                  <a:lnTo>
                    <a:pt x="1402953" y="1098659"/>
                  </a:lnTo>
                  <a:lnTo>
                    <a:pt x="1404541" y="1099056"/>
                  </a:lnTo>
                  <a:lnTo>
                    <a:pt x="1407716" y="1099851"/>
                  </a:lnTo>
                  <a:lnTo>
                    <a:pt x="1410891" y="1099056"/>
                  </a:lnTo>
                  <a:lnTo>
                    <a:pt x="1415653" y="1098262"/>
                  </a:lnTo>
                  <a:lnTo>
                    <a:pt x="1421210" y="1095879"/>
                  </a:lnTo>
                  <a:lnTo>
                    <a:pt x="1424385" y="1093893"/>
                  </a:lnTo>
                  <a:lnTo>
                    <a:pt x="1427956" y="1091112"/>
                  </a:lnTo>
                  <a:lnTo>
                    <a:pt x="1431528" y="1088729"/>
                  </a:lnTo>
                  <a:lnTo>
                    <a:pt x="1435894" y="1084757"/>
                  </a:lnTo>
                  <a:lnTo>
                    <a:pt x="1440260" y="1081182"/>
                  </a:lnTo>
                  <a:lnTo>
                    <a:pt x="1445419" y="1076019"/>
                  </a:lnTo>
                  <a:lnTo>
                    <a:pt x="1452166" y="1068869"/>
                  </a:lnTo>
                  <a:lnTo>
                    <a:pt x="1457325" y="1062514"/>
                  </a:lnTo>
                  <a:lnTo>
                    <a:pt x="1461294" y="1056159"/>
                  </a:lnTo>
                  <a:lnTo>
                    <a:pt x="1464866" y="1050201"/>
                  </a:lnTo>
                  <a:lnTo>
                    <a:pt x="1466850" y="1044640"/>
                  </a:lnTo>
                  <a:lnTo>
                    <a:pt x="1468835" y="1039873"/>
                  </a:lnTo>
                  <a:lnTo>
                    <a:pt x="1469628" y="1035504"/>
                  </a:lnTo>
                  <a:lnTo>
                    <a:pt x="1470025" y="1031135"/>
                  </a:lnTo>
                  <a:lnTo>
                    <a:pt x="1469628" y="1027560"/>
                  </a:lnTo>
                  <a:lnTo>
                    <a:pt x="1469231" y="1024383"/>
                  </a:lnTo>
                  <a:lnTo>
                    <a:pt x="1468041" y="1021602"/>
                  </a:lnTo>
                  <a:lnTo>
                    <a:pt x="1467247" y="1019616"/>
                  </a:lnTo>
                  <a:lnTo>
                    <a:pt x="1465660" y="1016041"/>
                  </a:lnTo>
                  <a:lnTo>
                    <a:pt x="1464866" y="1015247"/>
                  </a:lnTo>
                  <a:lnTo>
                    <a:pt x="1419225" y="969966"/>
                  </a:lnTo>
                  <a:lnTo>
                    <a:pt x="1416844" y="967583"/>
                  </a:lnTo>
                  <a:lnTo>
                    <a:pt x="1414860" y="964802"/>
                  </a:lnTo>
                  <a:lnTo>
                    <a:pt x="1412478" y="961625"/>
                  </a:lnTo>
                  <a:lnTo>
                    <a:pt x="1411288" y="958447"/>
                  </a:lnTo>
                  <a:lnTo>
                    <a:pt x="1410097" y="955270"/>
                  </a:lnTo>
                  <a:lnTo>
                    <a:pt x="1409303" y="952092"/>
                  </a:lnTo>
                  <a:lnTo>
                    <a:pt x="1408906" y="948517"/>
                  </a:lnTo>
                  <a:lnTo>
                    <a:pt x="1408510" y="945339"/>
                  </a:lnTo>
                  <a:lnTo>
                    <a:pt x="1408906" y="941765"/>
                  </a:lnTo>
                  <a:lnTo>
                    <a:pt x="1409303" y="938587"/>
                  </a:lnTo>
                  <a:lnTo>
                    <a:pt x="1410097" y="935012"/>
                  </a:lnTo>
                  <a:lnTo>
                    <a:pt x="1410891" y="931835"/>
                  </a:lnTo>
                  <a:lnTo>
                    <a:pt x="1412478" y="928657"/>
                  </a:lnTo>
                  <a:lnTo>
                    <a:pt x="1414463" y="925479"/>
                  </a:lnTo>
                  <a:lnTo>
                    <a:pt x="1416447" y="922302"/>
                  </a:lnTo>
                  <a:lnTo>
                    <a:pt x="1418828" y="919919"/>
                  </a:lnTo>
                  <a:lnTo>
                    <a:pt x="1421606" y="917535"/>
                  </a:lnTo>
                  <a:lnTo>
                    <a:pt x="1424385" y="915152"/>
                  </a:lnTo>
                  <a:lnTo>
                    <a:pt x="1427163" y="913563"/>
                  </a:lnTo>
                  <a:lnTo>
                    <a:pt x="1430338" y="911975"/>
                  </a:lnTo>
                  <a:lnTo>
                    <a:pt x="1433513" y="910783"/>
                  </a:lnTo>
                  <a:lnTo>
                    <a:pt x="1437085" y="909989"/>
                  </a:lnTo>
                  <a:lnTo>
                    <a:pt x="1440260" y="909194"/>
                  </a:lnTo>
                  <a:lnTo>
                    <a:pt x="1443831" y="909194"/>
                  </a:lnTo>
                  <a:lnTo>
                    <a:pt x="1447006" y="909194"/>
                  </a:lnTo>
                  <a:lnTo>
                    <a:pt x="1450578" y="909989"/>
                  </a:lnTo>
                  <a:lnTo>
                    <a:pt x="1453753" y="910783"/>
                  </a:lnTo>
                  <a:lnTo>
                    <a:pt x="1457325" y="911975"/>
                  </a:lnTo>
                  <a:lnTo>
                    <a:pt x="1460103" y="913166"/>
                  </a:lnTo>
                  <a:lnTo>
                    <a:pt x="1463278" y="914755"/>
                  </a:lnTo>
                  <a:lnTo>
                    <a:pt x="1466056" y="917138"/>
                  </a:lnTo>
                  <a:lnTo>
                    <a:pt x="1469231" y="919521"/>
                  </a:lnTo>
                  <a:lnTo>
                    <a:pt x="1516460" y="966391"/>
                  </a:lnTo>
                  <a:lnTo>
                    <a:pt x="1520825" y="971952"/>
                  </a:lnTo>
                  <a:lnTo>
                    <a:pt x="1525191" y="978307"/>
                  </a:lnTo>
                  <a:lnTo>
                    <a:pt x="1528763" y="985060"/>
                  </a:lnTo>
                  <a:lnTo>
                    <a:pt x="1532731" y="993004"/>
                  </a:lnTo>
                  <a:lnTo>
                    <a:pt x="1535510" y="1001345"/>
                  </a:lnTo>
                  <a:lnTo>
                    <a:pt x="1538288" y="1010481"/>
                  </a:lnTo>
                  <a:lnTo>
                    <a:pt x="1539875" y="1020411"/>
                  </a:lnTo>
                  <a:lnTo>
                    <a:pt x="1540272" y="1025574"/>
                  </a:lnTo>
                  <a:lnTo>
                    <a:pt x="1540272" y="1030738"/>
                  </a:lnTo>
                  <a:lnTo>
                    <a:pt x="1540272" y="1035901"/>
                  </a:lnTo>
                  <a:lnTo>
                    <a:pt x="1539875" y="1041462"/>
                  </a:lnTo>
                  <a:lnTo>
                    <a:pt x="1539478" y="1047023"/>
                  </a:lnTo>
                  <a:lnTo>
                    <a:pt x="1538685" y="1052981"/>
                  </a:lnTo>
                  <a:lnTo>
                    <a:pt x="1537494" y="1058145"/>
                  </a:lnTo>
                  <a:lnTo>
                    <a:pt x="1535510" y="1064103"/>
                  </a:lnTo>
                  <a:lnTo>
                    <a:pt x="1533525" y="1070061"/>
                  </a:lnTo>
                  <a:lnTo>
                    <a:pt x="1531144" y="1076416"/>
                  </a:lnTo>
                  <a:lnTo>
                    <a:pt x="1527969" y="1082374"/>
                  </a:lnTo>
                  <a:lnTo>
                    <a:pt x="1525191" y="1088729"/>
                  </a:lnTo>
                  <a:lnTo>
                    <a:pt x="1521222" y="1094687"/>
                  </a:lnTo>
                  <a:lnTo>
                    <a:pt x="1517253" y="1101042"/>
                  </a:lnTo>
                  <a:lnTo>
                    <a:pt x="1512491" y="1107398"/>
                  </a:lnTo>
                  <a:lnTo>
                    <a:pt x="1507331" y="1113753"/>
                  </a:lnTo>
                  <a:lnTo>
                    <a:pt x="1501775" y="1120108"/>
                  </a:lnTo>
                  <a:lnTo>
                    <a:pt x="1495822" y="1126066"/>
                  </a:lnTo>
                  <a:lnTo>
                    <a:pt x="1485900" y="1135599"/>
                  </a:lnTo>
                  <a:lnTo>
                    <a:pt x="1479550" y="1141160"/>
                  </a:lnTo>
                  <a:lnTo>
                    <a:pt x="1472010" y="1147118"/>
                  </a:lnTo>
                  <a:lnTo>
                    <a:pt x="1463675" y="1152679"/>
                  </a:lnTo>
                  <a:lnTo>
                    <a:pt x="1453753" y="1158239"/>
                  </a:lnTo>
                  <a:lnTo>
                    <a:pt x="1448991" y="1161020"/>
                  </a:lnTo>
                  <a:lnTo>
                    <a:pt x="1443435" y="1163403"/>
                  </a:lnTo>
                  <a:lnTo>
                    <a:pt x="1437878" y="1165389"/>
                  </a:lnTo>
                  <a:lnTo>
                    <a:pt x="1432322" y="1166978"/>
                  </a:lnTo>
                  <a:lnTo>
                    <a:pt x="1432719" y="1172539"/>
                  </a:lnTo>
                  <a:lnTo>
                    <a:pt x="1432719" y="1178497"/>
                  </a:lnTo>
                  <a:lnTo>
                    <a:pt x="1432719" y="1184852"/>
                  </a:lnTo>
                  <a:lnTo>
                    <a:pt x="1432322" y="1190810"/>
                  </a:lnTo>
                  <a:lnTo>
                    <a:pt x="1431131" y="1197165"/>
                  </a:lnTo>
                  <a:lnTo>
                    <a:pt x="1429941" y="1203520"/>
                  </a:lnTo>
                  <a:lnTo>
                    <a:pt x="1427956" y="1210273"/>
                  </a:lnTo>
                  <a:lnTo>
                    <a:pt x="1425575" y="1217025"/>
                  </a:lnTo>
                  <a:lnTo>
                    <a:pt x="1422797" y="1223778"/>
                  </a:lnTo>
                  <a:lnTo>
                    <a:pt x="1419225" y="1230530"/>
                  </a:lnTo>
                  <a:lnTo>
                    <a:pt x="1415653" y="1237283"/>
                  </a:lnTo>
                  <a:lnTo>
                    <a:pt x="1410891" y="1244432"/>
                  </a:lnTo>
                  <a:lnTo>
                    <a:pt x="1405731" y="1251185"/>
                  </a:lnTo>
                  <a:lnTo>
                    <a:pt x="1399778" y="1258334"/>
                  </a:lnTo>
                  <a:lnTo>
                    <a:pt x="1393428" y="1265484"/>
                  </a:lnTo>
                  <a:lnTo>
                    <a:pt x="1386285" y="1272633"/>
                  </a:lnTo>
                  <a:lnTo>
                    <a:pt x="1379935" y="1278194"/>
                  </a:lnTo>
                  <a:lnTo>
                    <a:pt x="1374378" y="1283755"/>
                  </a:lnTo>
                  <a:lnTo>
                    <a:pt x="1368028" y="1288124"/>
                  </a:lnTo>
                  <a:lnTo>
                    <a:pt x="1362075" y="1292891"/>
                  </a:lnTo>
                  <a:lnTo>
                    <a:pt x="1356519" y="1296863"/>
                  </a:lnTo>
                  <a:lnTo>
                    <a:pt x="1350566" y="1300040"/>
                  </a:lnTo>
                  <a:lnTo>
                    <a:pt x="1345010" y="1303615"/>
                  </a:lnTo>
                  <a:lnTo>
                    <a:pt x="1339453" y="1305998"/>
                  </a:lnTo>
                  <a:lnTo>
                    <a:pt x="1334294" y="1308382"/>
                  </a:lnTo>
                  <a:lnTo>
                    <a:pt x="1328738" y="1310765"/>
                  </a:lnTo>
                  <a:lnTo>
                    <a:pt x="1323181" y="1312354"/>
                  </a:lnTo>
                  <a:lnTo>
                    <a:pt x="1318022" y="1313545"/>
                  </a:lnTo>
                  <a:lnTo>
                    <a:pt x="1312863" y="1314737"/>
                  </a:lnTo>
                  <a:lnTo>
                    <a:pt x="1307703" y="1315134"/>
                  </a:lnTo>
                  <a:lnTo>
                    <a:pt x="1302544" y="1315531"/>
                  </a:lnTo>
                  <a:lnTo>
                    <a:pt x="1297781" y="1315928"/>
                  </a:lnTo>
                  <a:lnTo>
                    <a:pt x="1293019" y="1315531"/>
                  </a:lnTo>
                  <a:lnTo>
                    <a:pt x="1288256" y="1315134"/>
                  </a:lnTo>
                  <a:lnTo>
                    <a:pt x="1279128" y="1313545"/>
                  </a:lnTo>
                  <a:lnTo>
                    <a:pt x="1276747" y="1322284"/>
                  </a:lnTo>
                  <a:lnTo>
                    <a:pt x="1273969" y="1331022"/>
                  </a:lnTo>
                  <a:lnTo>
                    <a:pt x="1270000" y="1339760"/>
                  </a:lnTo>
                  <a:lnTo>
                    <a:pt x="1265635" y="1348499"/>
                  </a:lnTo>
                  <a:lnTo>
                    <a:pt x="1260078" y="1358032"/>
                  </a:lnTo>
                  <a:lnTo>
                    <a:pt x="1253331" y="1366770"/>
                  </a:lnTo>
                  <a:lnTo>
                    <a:pt x="1245394" y="1375906"/>
                  </a:lnTo>
                  <a:lnTo>
                    <a:pt x="1236266" y="1385439"/>
                  </a:lnTo>
                  <a:lnTo>
                    <a:pt x="1230313" y="1391397"/>
                  </a:lnTo>
                  <a:lnTo>
                    <a:pt x="1224756" y="1396163"/>
                  </a:lnTo>
                  <a:lnTo>
                    <a:pt x="1219200" y="1401327"/>
                  </a:lnTo>
                  <a:lnTo>
                    <a:pt x="1213247" y="1405696"/>
                  </a:lnTo>
                  <a:lnTo>
                    <a:pt x="1207691" y="1409271"/>
                  </a:lnTo>
                  <a:lnTo>
                    <a:pt x="1202135" y="1413243"/>
                  </a:lnTo>
                  <a:lnTo>
                    <a:pt x="1196578" y="1416023"/>
                  </a:lnTo>
                  <a:lnTo>
                    <a:pt x="1191419" y="1419201"/>
                  </a:lnTo>
                  <a:lnTo>
                    <a:pt x="1185863" y="1421584"/>
                  </a:lnTo>
                  <a:lnTo>
                    <a:pt x="1180703" y="1423173"/>
                  </a:lnTo>
                  <a:lnTo>
                    <a:pt x="1175544" y="1425159"/>
                  </a:lnTo>
                  <a:lnTo>
                    <a:pt x="1170781" y="1426748"/>
                  </a:lnTo>
                  <a:lnTo>
                    <a:pt x="1165622" y="1427542"/>
                  </a:lnTo>
                  <a:lnTo>
                    <a:pt x="1160463" y="1428336"/>
                  </a:lnTo>
                  <a:lnTo>
                    <a:pt x="1155700" y="1428734"/>
                  </a:lnTo>
                  <a:lnTo>
                    <a:pt x="1150938" y="1428734"/>
                  </a:lnTo>
                  <a:lnTo>
                    <a:pt x="1144588" y="1428734"/>
                  </a:lnTo>
                  <a:lnTo>
                    <a:pt x="1137841" y="1427939"/>
                  </a:lnTo>
                  <a:lnTo>
                    <a:pt x="1131491" y="1426748"/>
                  </a:lnTo>
                  <a:lnTo>
                    <a:pt x="1125538" y="1425159"/>
                  </a:lnTo>
                  <a:lnTo>
                    <a:pt x="1119188" y="1422776"/>
                  </a:lnTo>
                  <a:lnTo>
                    <a:pt x="1113235" y="1420392"/>
                  </a:lnTo>
                  <a:lnTo>
                    <a:pt x="1107281" y="1417215"/>
                  </a:lnTo>
                  <a:lnTo>
                    <a:pt x="1101725" y="1414037"/>
                  </a:lnTo>
                  <a:lnTo>
                    <a:pt x="1096566" y="1410462"/>
                  </a:lnTo>
                  <a:lnTo>
                    <a:pt x="1090613" y="1406888"/>
                  </a:lnTo>
                  <a:lnTo>
                    <a:pt x="1079897" y="1398943"/>
                  </a:lnTo>
                  <a:lnTo>
                    <a:pt x="1069975" y="1390205"/>
                  </a:lnTo>
                  <a:lnTo>
                    <a:pt x="1059656" y="1381069"/>
                  </a:lnTo>
                  <a:lnTo>
                    <a:pt x="1056878" y="1385836"/>
                  </a:lnTo>
                  <a:lnTo>
                    <a:pt x="1053703" y="1390205"/>
                  </a:lnTo>
                  <a:lnTo>
                    <a:pt x="1050131" y="1394971"/>
                  </a:lnTo>
                  <a:lnTo>
                    <a:pt x="1046163" y="1399738"/>
                  </a:lnTo>
                  <a:lnTo>
                    <a:pt x="1042194" y="1404107"/>
                  </a:lnTo>
                  <a:lnTo>
                    <a:pt x="1037431" y="1408874"/>
                  </a:lnTo>
                  <a:lnTo>
                    <a:pt x="1032669" y="1413640"/>
                  </a:lnTo>
                  <a:lnTo>
                    <a:pt x="1027113" y="1417612"/>
                  </a:lnTo>
                  <a:lnTo>
                    <a:pt x="1016794" y="1425953"/>
                  </a:lnTo>
                  <a:lnTo>
                    <a:pt x="1006475" y="1432706"/>
                  </a:lnTo>
                  <a:lnTo>
                    <a:pt x="996553" y="1437869"/>
                  </a:lnTo>
                  <a:lnTo>
                    <a:pt x="986631" y="1442238"/>
                  </a:lnTo>
                  <a:lnTo>
                    <a:pt x="977503" y="1445813"/>
                  </a:lnTo>
                  <a:lnTo>
                    <a:pt x="968772" y="1447799"/>
                  </a:lnTo>
                  <a:lnTo>
                    <a:pt x="959644" y="1448991"/>
                  </a:lnTo>
                  <a:lnTo>
                    <a:pt x="950913" y="1449388"/>
                  </a:lnTo>
                  <a:lnTo>
                    <a:pt x="944166" y="1449388"/>
                  </a:lnTo>
                  <a:lnTo>
                    <a:pt x="937419" y="1448594"/>
                  </a:lnTo>
                  <a:lnTo>
                    <a:pt x="930672" y="1447402"/>
                  </a:lnTo>
                  <a:lnTo>
                    <a:pt x="923925" y="1445416"/>
                  </a:lnTo>
                  <a:lnTo>
                    <a:pt x="917575" y="1443033"/>
                  </a:lnTo>
                  <a:lnTo>
                    <a:pt x="911225" y="1440650"/>
                  </a:lnTo>
                  <a:lnTo>
                    <a:pt x="905272" y="1437472"/>
                  </a:lnTo>
                  <a:lnTo>
                    <a:pt x="898922" y="1434294"/>
                  </a:lnTo>
                  <a:lnTo>
                    <a:pt x="893366" y="1430720"/>
                  </a:lnTo>
                  <a:lnTo>
                    <a:pt x="887810" y="1427145"/>
                  </a:lnTo>
                  <a:lnTo>
                    <a:pt x="876300" y="1419201"/>
                  </a:lnTo>
                  <a:lnTo>
                    <a:pt x="865188" y="1410462"/>
                  </a:lnTo>
                  <a:lnTo>
                    <a:pt x="854472" y="1402121"/>
                  </a:lnTo>
                  <a:lnTo>
                    <a:pt x="837803" y="1388616"/>
                  </a:lnTo>
                  <a:lnTo>
                    <a:pt x="835422" y="1386630"/>
                  </a:lnTo>
                  <a:lnTo>
                    <a:pt x="681435" y="1264689"/>
                  </a:lnTo>
                  <a:lnTo>
                    <a:pt x="673497" y="1270647"/>
                  </a:lnTo>
                  <a:lnTo>
                    <a:pt x="665560" y="1275414"/>
                  </a:lnTo>
                  <a:lnTo>
                    <a:pt x="649685" y="1285741"/>
                  </a:lnTo>
                  <a:lnTo>
                    <a:pt x="633016" y="1294480"/>
                  </a:lnTo>
                  <a:lnTo>
                    <a:pt x="617538" y="1302026"/>
                  </a:lnTo>
                  <a:lnTo>
                    <a:pt x="602456" y="1308382"/>
                  </a:lnTo>
                  <a:lnTo>
                    <a:pt x="588963" y="1313148"/>
                  </a:lnTo>
                  <a:lnTo>
                    <a:pt x="576660" y="1317120"/>
                  </a:lnTo>
                  <a:lnTo>
                    <a:pt x="571103" y="1318312"/>
                  </a:lnTo>
                  <a:lnTo>
                    <a:pt x="565944" y="1319106"/>
                  </a:lnTo>
                  <a:lnTo>
                    <a:pt x="561975" y="1319503"/>
                  </a:lnTo>
                  <a:lnTo>
                    <a:pt x="557610" y="1319503"/>
                  </a:lnTo>
                  <a:lnTo>
                    <a:pt x="553641" y="1319106"/>
                  </a:lnTo>
                  <a:lnTo>
                    <a:pt x="550069" y="1318312"/>
                  </a:lnTo>
                  <a:lnTo>
                    <a:pt x="546497" y="1317517"/>
                  </a:lnTo>
                  <a:lnTo>
                    <a:pt x="543719" y="1315531"/>
                  </a:lnTo>
                  <a:lnTo>
                    <a:pt x="540941" y="1313942"/>
                  </a:lnTo>
                  <a:lnTo>
                    <a:pt x="538163" y="1312354"/>
                  </a:lnTo>
                  <a:lnTo>
                    <a:pt x="535781" y="1309970"/>
                  </a:lnTo>
                  <a:lnTo>
                    <a:pt x="533003" y="1307587"/>
                  </a:lnTo>
                  <a:lnTo>
                    <a:pt x="529431" y="1302026"/>
                  </a:lnTo>
                  <a:lnTo>
                    <a:pt x="525860" y="1296466"/>
                  </a:lnTo>
                  <a:lnTo>
                    <a:pt x="523478" y="1290507"/>
                  </a:lnTo>
                  <a:lnTo>
                    <a:pt x="521891" y="1284152"/>
                  </a:lnTo>
                  <a:lnTo>
                    <a:pt x="519906" y="1278194"/>
                  </a:lnTo>
                  <a:lnTo>
                    <a:pt x="518716" y="1272236"/>
                  </a:lnTo>
                  <a:lnTo>
                    <a:pt x="518319" y="1267073"/>
                  </a:lnTo>
                  <a:lnTo>
                    <a:pt x="517525" y="1259526"/>
                  </a:lnTo>
                  <a:lnTo>
                    <a:pt x="517525" y="1256745"/>
                  </a:lnTo>
                  <a:lnTo>
                    <a:pt x="517525" y="1255554"/>
                  </a:lnTo>
                  <a:lnTo>
                    <a:pt x="516731" y="1252376"/>
                  </a:lnTo>
                  <a:lnTo>
                    <a:pt x="515541" y="1248007"/>
                  </a:lnTo>
                  <a:lnTo>
                    <a:pt x="514350" y="1245624"/>
                  </a:lnTo>
                  <a:lnTo>
                    <a:pt x="512366" y="1243638"/>
                  </a:lnTo>
                  <a:lnTo>
                    <a:pt x="509985" y="1240857"/>
                  </a:lnTo>
                  <a:lnTo>
                    <a:pt x="507603" y="1239269"/>
                  </a:lnTo>
                  <a:lnTo>
                    <a:pt x="504031" y="1237283"/>
                  </a:lnTo>
                  <a:lnTo>
                    <a:pt x="499666" y="1236091"/>
                  </a:lnTo>
                  <a:lnTo>
                    <a:pt x="495300" y="1235296"/>
                  </a:lnTo>
                  <a:lnTo>
                    <a:pt x="489744" y="1234502"/>
                  </a:lnTo>
                  <a:lnTo>
                    <a:pt x="483394" y="1234502"/>
                  </a:lnTo>
                  <a:lnTo>
                    <a:pt x="475853" y="1235694"/>
                  </a:lnTo>
                  <a:lnTo>
                    <a:pt x="471884" y="1236091"/>
                  </a:lnTo>
                  <a:lnTo>
                    <a:pt x="467915" y="1235694"/>
                  </a:lnTo>
                  <a:lnTo>
                    <a:pt x="463947" y="1234105"/>
                  </a:lnTo>
                  <a:lnTo>
                    <a:pt x="459978" y="1232119"/>
                  </a:lnTo>
                  <a:lnTo>
                    <a:pt x="455612" y="1229736"/>
                  </a:lnTo>
                  <a:lnTo>
                    <a:pt x="451247" y="1226558"/>
                  </a:lnTo>
                  <a:lnTo>
                    <a:pt x="447278" y="1222983"/>
                  </a:lnTo>
                  <a:lnTo>
                    <a:pt x="442912" y="1219011"/>
                  </a:lnTo>
                  <a:lnTo>
                    <a:pt x="439340" y="1214245"/>
                  </a:lnTo>
                  <a:lnTo>
                    <a:pt x="434975" y="1209876"/>
                  </a:lnTo>
                  <a:lnTo>
                    <a:pt x="427037" y="1199151"/>
                  </a:lnTo>
                  <a:lnTo>
                    <a:pt x="419100" y="1187235"/>
                  </a:lnTo>
                  <a:lnTo>
                    <a:pt x="411559" y="1175716"/>
                  </a:lnTo>
                  <a:lnTo>
                    <a:pt x="404415" y="1163800"/>
                  </a:lnTo>
                  <a:lnTo>
                    <a:pt x="398065" y="1151884"/>
                  </a:lnTo>
                  <a:lnTo>
                    <a:pt x="388144" y="1130833"/>
                  </a:lnTo>
                  <a:lnTo>
                    <a:pt x="381000" y="1116136"/>
                  </a:lnTo>
                  <a:lnTo>
                    <a:pt x="379015" y="1110575"/>
                  </a:lnTo>
                  <a:lnTo>
                    <a:pt x="379015" y="1108589"/>
                  </a:lnTo>
                  <a:lnTo>
                    <a:pt x="379015" y="1102631"/>
                  </a:lnTo>
                  <a:lnTo>
                    <a:pt x="379015" y="1099056"/>
                  </a:lnTo>
                  <a:lnTo>
                    <a:pt x="378619" y="1094687"/>
                  </a:lnTo>
                  <a:lnTo>
                    <a:pt x="377428" y="1089921"/>
                  </a:lnTo>
                  <a:lnTo>
                    <a:pt x="375840" y="1085154"/>
                  </a:lnTo>
                  <a:lnTo>
                    <a:pt x="374253" y="1080388"/>
                  </a:lnTo>
                  <a:lnTo>
                    <a:pt x="371872" y="1075622"/>
                  </a:lnTo>
                  <a:lnTo>
                    <a:pt x="368300" y="1070855"/>
                  </a:lnTo>
                  <a:lnTo>
                    <a:pt x="363934" y="1066883"/>
                  </a:lnTo>
                  <a:lnTo>
                    <a:pt x="361553" y="1064500"/>
                  </a:lnTo>
                  <a:lnTo>
                    <a:pt x="359172" y="1062514"/>
                  </a:lnTo>
                  <a:lnTo>
                    <a:pt x="355997" y="1060925"/>
                  </a:lnTo>
                  <a:lnTo>
                    <a:pt x="352822" y="1059336"/>
                  </a:lnTo>
                  <a:lnTo>
                    <a:pt x="349250" y="1057747"/>
                  </a:lnTo>
                  <a:lnTo>
                    <a:pt x="345678" y="1056556"/>
                  </a:lnTo>
                  <a:lnTo>
                    <a:pt x="341312" y="1055761"/>
                  </a:lnTo>
                  <a:lnTo>
                    <a:pt x="336947" y="1054967"/>
                  </a:lnTo>
                  <a:lnTo>
                    <a:pt x="332581" y="1054173"/>
                  </a:lnTo>
                  <a:lnTo>
                    <a:pt x="328215" y="1052981"/>
                  </a:lnTo>
                  <a:lnTo>
                    <a:pt x="323453" y="1050598"/>
                  </a:lnTo>
                  <a:lnTo>
                    <a:pt x="319484" y="1048612"/>
                  </a:lnTo>
                  <a:lnTo>
                    <a:pt x="315119" y="1046229"/>
                  </a:lnTo>
                  <a:lnTo>
                    <a:pt x="311150" y="1043051"/>
                  </a:lnTo>
                  <a:lnTo>
                    <a:pt x="307181" y="1039476"/>
                  </a:lnTo>
                  <a:lnTo>
                    <a:pt x="303212" y="1035504"/>
                  </a:lnTo>
                  <a:lnTo>
                    <a:pt x="299640" y="1031532"/>
                  </a:lnTo>
                  <a:lnTo>
                    <a:pt x="295672" y="1027163"/>
                  </a:lnTo>
                  <a:lnTo>
                    <a:pt x="288528" y="1017233"/>
                  </a:lnTo>
                  <a:lnTo>
                    <a:pt x="281781" y="1006906"/>
                  </a:lnTo>
                  <a:lnTo>
                    <a:pt x="275431" y="994990"/>
                  </a:lnTo>
                  <a:lnTo>
                    <a:pt x="269081" y="982676"/>
                  </a:lnTo>
                  <a:lnTo>
                    <a:pt x="263922" y="969569"/>
                  </a:lnTo>
                  <a:lnTo>
                    <a:pt x="258762" y="956064"/>
                  </a:lnTo>
                  <a:lnTo>
                    <a:pt x="254000" y="942559"/>
                  </a:lnTo>
                  <a:lnTo>
                    <a:pt x="250031" y="928657"/>
                  </a:lnTo>
                  <a:lnTo>
                    <a:pt x="246062" y="914755"/>
                  </a:lnTo>
                  <a:lnTo>
                    <a:pt x="242887" y="901250"/>
                  </a:lnTo>
                  <a:lnTo>
                    <a:pt x="239712" y="888142"/>
                  </a:lnTo>
                  <a:lnTo>
                    <a:pt x="239315" y="884568"/>
                  </a:lnTo>
                  <a:lnTo>
                    <a:pt x="238919" y="880993"/>
                  </a:lnTo>
                  <a:lnTo>
                    <a:pt x="239315" y="877418"/>
                  </a:lnTo>
                  <a:lnTo>
                    <a:pt x="239712" y="873843"/>
                  </a:lnTo>
                  <a:lnTo>
                    <a:pt x="240109" y="870268"/>
                  </a:lnTo>
                  <a:lnTo>
                    <a:pt x="240903" y="866296"/>
                  </a:lnTo>
                  <a:lnTo>
                    <a:pt x="244078" y="859147"/>
                  </a:lnTo>
                  <a:lnTo>
                    <a:pt x="247253" y="851600"/>
                  </a:lnTo>
                  <a:lnTo>
                    <a:pt x="252015" y="844053"/>
                  </a:lnTo>
                  <a:lnTo>
                    <a:pt x="257572" y="836506"/>
                  </a:lnTo>
                  <a:lnTo>
                    <a:pt x="263525" y="828959"/>
                  </a:lnTo>
                  <a:lnTo>
                    <a:pt x="270272" y="821015"/>
                  </a:lnTo>
                  <a:lnTo>
                    <a:pt x="277415" y="813469"/>
                  </a:lnTo>
                  <a:lnTo>
                    <a:pt x="284956" y="806319"/>
                  </a:lnTo>
                  <a:lnTo>
                    <a:pt x="292894" y="799169"/>
                  </a:lnTo>
                  <a:lnTo>
                    <a:pt x="301228" y="792020"/>
                  </a:lnTo>
                  <a:lnTo>
                    <a:pt x="309562" y="784870"/>
                  </a:lnTo>
                  <a:lnTo>
                    <a:pt x="327422" y="771762"/>
                  </a:lnTo>
                  <a:lnTo>
                    <a:pt x="271065" y="641480"/>
                  </a:lnTo>
                  <a:lnTo>
                    <a:pt x="259953" y="660546"/>
                  </a:lnTo>
                  <a:lnTo>
                    <a:pt x="252015" y="674448"/>
                  </a:lnTo>
                  <a:lnTo>
                    <a:pt x="245665" y="687159"/>
                  </a:lnTo>
                  <a:lnTo>
                    <a:pt x="243681" y="690733"/>
                  </a:lnTo>
                  <a:lnTo>
                    <a:pt x="240903" y="694308"/>
                  </a:lnTo>
                  <a:lnTo>
                    <a:pt x="238125" y="697486"/>
                  </a:lnTo>
                  <a:lnTo>
                    <a:pt x="234950" y="700266"/>
                  </a:lnTo>
                  <a:lnTo>
                    <a:pt x="231378" y="702649"/>
                  </a:lnTo>
                  <a:lnTo>
                    <a:pt x="227409" y="704635"/>
                  </a:lnTo>
                  <a:lnTo>
                    <a:pt x="223837" y="705827"/>
                  </a:lnTo>
                  <a:lnTo>
                    <a:pt x="219472" y="707019"/>
                  </a:lnTo>
                  <a:lnTo>
                    <a:pt x="213519" y="707416"/>
                  </a:lnTo>
                  <a:lnTo>
                    <a:pt x="209947" y="707416"/>
                  </a:lnTo>
                  <a:lnTo>
                    <a:pt x="206375" y="707019"/>
                  </a:lnTo>
                  <a:lnTo>
                    <a:pt x="203200" y="705827"/>
                  </a:lnTo>
                  <a:lnTo>
                    <a:pt x="199628" y="704635"/>
                  </a:lnTo>
                  <a:lnTo>
                    <a:pt x="196850" y="703047"/>
                  </a:lnTo>
                  <a:lnTo>
                    <a:pt x="193675" y="701458"/>
                  </a:lnTo>
                  <a:lnTo>
                    <a:pt x="190897" y="699075"/>
                  </a:lnTo>
                  <a:lnTo>
                    <a:pt x="188119" y="696691"/>
                  </a:lnTo>
                  <a:lnTo>
                    <a:pt x="9922" y="515568"/>
                  </a:lnTo>
                  <a:lnTo>
                    <a:pt x="7937" y="513184"/>
                  </a:lnTo>
                  <a:lnTo>
                    <a:pt x="5953" y="510801"/>
                  </a:lnTo>
                  <a:lnTo>
                    <a:pt x="3969" y="508021"/>
                  </a:lnTo>
                  <a:lnTo>
                    <a:pt x="2778" y="505240"/>
                  </a:lnTo>
                  <a:lnTo>
                    <a:pt x="1587" y="502063"/>
                  </a:lnTo>
                  <a:lnTo>
                    <a:pt x="794" y="499282"/>
                  </a:lnTo>
                  <a:lnTo>
                    <a:pt x="397" y="496105"/>
                  </a:lnTo>
                  <a:lnTo>
                    <a:pt x="0" y="493324"/>
                  </a:lnTo>
                  <a:lnTo>
                    <a:pt x="0" y="490147"/>
                  </a:lnTo>
                  <a:lnTo>
                    <a:pt x="0" y="486969"/>
                  </a:lnTo>
                  <a:lnTo>
                    <a:pt x="397" y="484189"/>
                  </a:lnTo>
                  <a:lnTo>
                    <a:pt x="1190" y="481011"/>
                  </a:lnTo>
                  <a:lnTo>
                    <a:pt x="1984" y="477833"/>
                  </a:lnTo>
                  <a:lnTo>
                    <a:pt x="3175" y="475053"/>
                  </a:lnTo>
                  <a:lnTo>
                    <a:pt x="4762" y="472273"/>
                  </a:lnTo>
                  <a:lnTo>
                    <a:pt x="7144" y="469889"/>
                  </a:lnTo>
                  <a:lnTo>
                    <a:pt x="12700" y="461548"/>
                  </a:lnTo>
                  <a:lnTo>
                    <a:pt x="26987" y="444071"/>
                  </a:lnTo>
                  <a:lnTo>
                    <a:pt x="48419" y="417062"/>
                  </a:lnTo>
                  <a:lnTo>
                    <a:pt x="76597" y="382902"/>
                  </a:lnTo>
                  <a:lnTo>
                    <a:pt x="92869" y="363439"/>
                  </a:lnTo>
                  <a:lnTo>
                    <a:pt x="111125" y="342785"/>
                  </a:lnTo>
                  <a:lnTo>
                    <a:pt x="130572" y="320939"/>
                  </a:lnTo>
                  <a:lnTo>
                    <a:pt x="151209" y="297901"/>
                  </a:lnTo>
                  <a:lnTo>
                    <a:pt x="173037" y="274069"/>
                  </a:lnTo>
                  <a:lnTo>
                    <a:pt x="196453" y="249840"/>
                  </a:lnTo>
                  <a:lnTo>
                    <a:pt x="220265" y="224816"/>
                  </a:lnTo>
                  <a:lnTo>
                    <a:pt x="245269" y="200190"/>
                  </a:lnTo>
                  <a:lnTo>
                    <a:pt x="258365" y="187479"/>
                  </a:lnTo>
                  <a:lnTo>
                    <a:pt x="271462" y="175166"/>
                  </a:lnTo>
                  <a:lnTo>
                    <a:pt x="284162" y="163647"/>
                  </a:lnTo>
                  <a:lnTo>
                    <a:pt x="297259" y="152525"/>
                  </a:lnTo>
                  <a:lnTo>
                    <a:pt x="321865" y="131474"/>
                  </a:lnTo>
                  <a:lnTo>
                    <a:pt x="346472" y="112011"/>
                  </a:lnTo>
                  <a:lnTo>
                    <a:pt x="369887" y="94137"/>
                  </a:lnTo>
                  <a:lnTo>
                    <a:pt x="392906" y="78646"/>
                  </a:lnTo>
                  <a:lnTo>
                    <a:pt x="413940" y="64347"/>
                  </a:lnTo>
                  <a:lnTo>
                    <a:pt x="434181" y="51239"/>
                  </a:lnTo>
                  <a:lnTo>
                    <a:pt x="452040" y="40117"/>
                  </a:lnTo>
                  <a:lnTo>
                    <a:pt x="469106" y="30584"/>
                  </a:lnTo>
                  <a:lnTo>
                    <a:pt x="483791" y="22640"/>
                  </a:lnTo>
                  <a:lnTo>
                    <a:pt x="496491" y="15888"/>
                  </a:lnTo>
                  <a:lnTo>
                    <a:pt x="514747" y="6752"/>
                  </a:lnTo>
                  <a:lnTo>
                    <a:pt x="522685" y="3178"/>
                  </a:lnTo>
                  <a:lnTo>
                    <a:pt x="527447" y="1192"/>
                  </a:lnTo>
                  <a:lnTo>
                    <a:pt x="532606" y="397"/>
                  </a:lnTo>
                  <a:lnTo>
                    <a:pt x="5377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47" name="矩形 27"/>
            <p:cNvSpPr>
              <a:spLocks noChangeArrowheads="1"/>
            </p:cNvSpPr>
            <p:nvPr/>
          </p:nvSpPr>
          <p:spPr bwMode="auto">
            <a:xfrm>
              <a:off x="9285110" y="2505692"/>
              <a:ext cx="1539302" cy="368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dirty="0">
                  <a:solidFill>
                    <a:schemeClr val="bg1"/>
                  </a:solidFill>
                  <a:latin typeface="YuGothic Medium" panose="020B0500000000000000" charset="-128"/>
                  <a:ea typeface="YuGothic Medium" panose="020B0500000000000000" charset="-128"/>
                </a:rPr>
                <a:t>Add title</a:t>
              </a:r>
              <a:endParaRPr lang="zh-CN" altLang="en-US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50" name="矩形 117"/>
          <p:cNvSpPr>
            <a:spLocks noChangeArrowheads="1"/>
          </p:cNvSpPr>
          <p:nvPr/>
        </p:nvSpPr>
        <p:spPr bwMode="auto">
          <a:xfrm>
            <a:off x="1826340" y="4293826"/>
            <a:ext cx="2058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YuGothic Medium" panose="020B0500000000000000" charset="-128"/>
                <a:ea typeface="YuGothic Medium" panose="020B0500000000000000" charset="-128"/>
              </a:rPr>
              <a:t>Add </a:t>
            </a:r>
            <a:r>
              <a:rPr lang="en-US" altLang="zh-CN" sz="2400" dirty="0">
                <a:latin typeface="YuGothic Medium" panose="020B0500000000000000" charset="-128"/>
                <a:ea typeface="YuGothic Medium" panose="020B0500000000000000" charset="-128"/>
              </a:rPr>
              <a:t>your </a:t>
            </a:r>
            <a:r>
              <a:rPr lang="zh-CN" altLang="en-US" sz="2400" dirty="0">
                <a:latin typeface="YuGothic Medium" panose="020B0500000000000000" charset="-128"/>
                <a:ea typeface="YuGothic Medium" panose="020B0500000000000000" charset="-128"/>
              </a:rPr>
              <a:t>title</a:t>
            </a:r>
            <a:endParaRPr lang="zh-CN" altLang="en-US" sz="24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1" name="矩形 124"/>
          <p:cNvSpPr>
            <a:spLocks noChangeArrowheads="1"/>
          </p:cNvSpPr>
          <p:nvPr/>
        </p:nvSpPr>
        <p:spPr bwMode="auto">
          <a:xfrm>
            <a:off x="1826340" y="4806589"/>
            <a:ext cx="854329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1899920" y="4755515"/>
            <a:ext cx="2202180" cy="635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右箭头 74"/>
          <p:cNvSpPr/>
          <p:nvPr/>
        </p:nvSpPr>
        <p:spPr>
          <a:xfrm>
            <a:off x="1383877" y="3678870"/>
            <a:ext cx="9566695" cy="493713"/>
          </a:xfrm>
          <a:prstGeom prst="rightArrow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867409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921384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rPr>
              <a:t>2019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774831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828806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rPr>
              <a:t>2020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5682253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5736228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rPr>
              <a:t>2021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589675" y="3483608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7643650" y="3537583"/>
            <a:ext cx="755650" cy="757237"/>
          </a:xfrm>
          <a:prstGeom prst="ellipse">
            <a:avLst/>
          </a:prstGeom>
          <a:solidFill>
            <a:srgbClr val="2B353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rPr>
              <a:t>2022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9497097" y="3503171"/>
            <a:ext cx="863600" cy="865187"/>
          </a:xfrm>
          <a:prstGeom prst="ellipse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9551072" y="3557146"/>
            <a:ext cx="755650" cy="757237"/>
          </a:xfrm>
          <a:prstGeom prst="ellipse">
            <a:avLst/>
          </a:prstGeom>
          <a:solidFill>
            <a:srgbClr val="2A428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Arial" panose="020B0604020202090204" pitchFamily="34" charset="0"/>
              </a:rPr>
              <a:t>2023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Arial" panose="020B0604020202090204" pitchFamily="34" charset="0"/>
            </a:endParaRPr>
          </a:p>
        </p:txBody>
      </p:sp>
      <p:sp>
        <p:nvSpPr>
          <p:cNvPr id="86" name="文本框 71"/>
          <p:cNvSpPr txBox="1">
            <a:spLocks noChangeArrowheads="1"/>
          </p:cNvSpPr>
          <p:nvPr/>
        </p:nvSpPr>
        <p:spPr bwMode="auto">
          <a:xfrm>
            <a:off x="1585362" y="1313519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7" name="矩形 78"/>
          <p:cNvSpPr>
            <a:spLocks noChangeArrowheads="1"/>
          </p:cNvSpPr>
          <p:nvPr/>
        </p:nvSpPr>
        <p:spPr bwMode="auto">
          <a:xfrm>
            <a:off x="1005205" y="1837690"/>
            <a:ext cx="327596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8" name="文本框 71"/>
          <p:cNvSpPr txBox="1">
            <a:spLocks noChangeArrowheads="1"/>
          </p:cNvSpPr>
          <p:nvPr/>
        </p:nvSpPr>
        <p:spPr bwMode="auto">
          <a:xfrm>
            <a:off x="5230759" y="1313519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9" name="矩形 78"/>
          <p:cNvSpPr>
            <a:spLocks noChangeArrowheads="1"/>
          </p:cNvSpPr>
          <p:nvPr/>
        </p:nvSpPr>
        <p:spPr bwMode="auto">
          <a:xfrm>
            <a:off x="4699000" y="1851660"/>
            <a:ext cx="340042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0" name="文本框 71"/>
          <p:cNvSpPr txBox="1">
            <a:spLocks noChangeArrowheads="1"/>
          </p:cNvSpPr>
          <p:nvPr/>
        </p:nvSpPr>
        <p:spPr bwMode="auto">
          <a:xfrm>
            <a:off x="8891624" y="132939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1" name="矩形 78"/>
          <p:cNvSpPr>
            <a:spLocks noChangeArrowheads="1"/>
          </p:cNvSpPr>
          <p:nvPr/>
        </p:nvSpPr>
        <p:spPr bwMode="auto">
          <a:xfrm>
            <a:off x="8517890" y="1851660"/>
            <a:ext cx="333819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2" name="文本框 71"/>
          <p:cNvSpPr txBox="1">
            <a:spLocks noChangeArrowheads="1"/>
          </p:cNvSpPr>
          <p:nvPr/>
        </p:nvSpPr>
        <p:spPr bwMode="auto">
          <a:xfrm>
            <a:off x="3335376" y="445426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3" name="矩形 78"/>
          <p:cNvSpPr>
            <a:spLocks noChangeArrowheads="1"/>
          </p:cNvSpPr>
          <p:nvPr/>
        </p:nvSpPr>
        <p:spPr bwMode="auto">
          <a:xfrm>
            <a:off x="2847340" y="4966970"/>
            <a:ext cx="328485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4" name="文本框 71"/>
          <p:cNvSpPr txBox="1">
            <a:spLocks noChangeArrowheads="1"/>
          </p:cNvSpPr>
          <p:nvPr/>
        </p:nvSpPr>
        <p:spPr bwMode="auto">
          <a:xfrm>
            <a:off x="7150716" y="4454264"/>
            <a:ext cx="17411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b="1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5" name="矩形 78"/>
          <p:cNvSpPr>
            <a:spLocks noChangeArrowheads="1"/>
          </p:cNvSpPr>
          <p:nvPr/>
        </p:nvSpPr>
        <p:spPr bwMode="auto">
          <a:xfrm>
            <a:off x="6655435" y="4966970"/>
            <a:ext cx="33845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8795" y="329761"/>
            <a:ext cx="3380740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271395" cy="4507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4</a:t>
            </a:r>
            <a:endParaRPr lang="en-US" altLang="zh-CN" sz="28700" b="1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45859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2"/>
          <p:cNvGraphicFramePr/>
          <p:nvPr/>
        </p:nvGraphicFramePr>
        <p:xfrm>
          <a:off x="5041212" y="1325413"/>
          <a:ext cx="2119312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0"/>
          <p:cNvGraphicFramePr/>
          <p:nvPr/>
        </p:nvGraphicFramePr>
        <p:xfrm>
          <a:off x="1447634" y="1325413"/>
          <a:ext cx="2119313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27"/>
          <p:cNvGraphicFramePr/>
          <p:nvPr/>
        </p:nvGraphicFramePr>
        <p:xfrm>
          <a:off x="8709402" y="1325413"/>
          <a:ext cx="2117725" cy="22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1" name="矩形 29"/>
          <p:cNvSpPr>
            <a:spLocks noChangeArrowheads="1"/>
          </p:cNvSpPr>
          <p:nvPr/>
        </p:nvSpPr>
        <p:spPr bwMode="auto">
          <a:xfrm>
            <a:off x="1949601" y="2163613"/>
            <a:ext cx="11550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80%</a:t>
            </a:r>
            <a:endParaRPr lang="en-US" altLang="zh-CN" sz="40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4" name="矩形 30"/>
          <p:cNvSpPr>
            <a:spLocks noChangeArrowheads="1"/>
          </p:cNvSpPr>
          <p:nvPr/>
        </p:nvSpPr>
        <p:spPr bwMode="auto">
          <a:xfrm>
            <a:off x="5543974" y="2163613"/>
            <a:ext cx="11550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50%</a:t>
            </a:r>
            <a:endParaRPr lang="en-US" altLang="zh-CN" sz="400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5" name="矩形 30"/>
          <p:cNvSpPr>
            <a:spLocks noChangeArrowheads="1"/>
          </p:cNvSpPr>
          <p:nvPr/>
        </p:nvSpPr>
        <p:spPr bwMode="auto">
          <a:xfrm>
            <a:off x="9181207" y="2163613"/>
            <a:ext cx="11550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00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90%</a:t>
            </a:r>
            <a:endParaRPr lang="en-US" altLang="zh-CN" sz="400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6" name="矩形 30"/>
          <p:cNvSpPr>
            <a:spLocks noChangeArrowheads="1"/>
          </p:cNvSpPr>
          <p:nvPr/>
        </p:nvSpPr>
        <p:spPr bwMode="auto">
          <a:xfrm>
            <a:off x="1508912" y="3444725"/>
            <a:ext cx="1562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7" name="矩形 31"/>
          <p:cNvSpPr>
            <a:spLocks noChangeArrowheads="1"/>
          </p:cNvSpPr>
          <p:nvPr/>
        </p:nvSpPr>
        <p:spPr bwMode="auto">
          <a:xfrm>
            <a:off x="5216472" y="3444725"/>
            <a:ext cx="1562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8" name="矩形 32"/>
          <p:cNvSpPr>
            <a:spLocks noChangeArrowheads="1"/>
          </p:cNvSpPr>
          <p:nvPr/>
        </p:nvSpPr>
        <p:spPr bwMode="auto">
          <a:xfrm>
            <a:off x="8897997" y="3466950"/>
            <a:ext cx="15621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9" name="矩形 33"/>
          <p:cNvSpPr>
            <a:spLocks noChangeArrowheads="1"/>
          </p:cNvSpPr>
          <p:nvPr/>
        </p:nvSpPr>
        <p:spPr bwMode="auto">
          <a:xfrm>
            <a:off x="1378102" y="3967013"/>
            <a:ext cx="25098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2" name="矩形 34"/>
          <p:cNvSpPr>
            <a:spLocks noChangeArrowheads="1"/>
          </p:cNvSpPr>
          <p:nvPr/>
        </p:nvSpPr>
        <p:spPr bwMode="auto">
          <a:xfrm>
            <a:off x="5041212" y="3988920"/>
            <a:ext cx="25114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3" name="矩形 35"/>
          <p:cNvSpPr>
            <a:spLocks noChangeArrowheads="1"/>
          </p:cNvSpPr>
          <p:nvPr/>
        </p:nvSpPr>
        <p:spPr bwMode="auto">
          <a:xfrm>
            <a:off x="8709402" y="3989238"/>
            <a:ext cx="250983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8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18213" r="4587" b="58075"/>
          <a:stretch>
            <a:fillRect/>
          </a:stretch>
        </p:blipFill>
        <p:spPr>
          <a:xfrm rot="5400000">
            <a:off x="-354860" y="1975811"/>
            <a:ext cx="6857999" cy="2906376"/>
          </a:xfrm>
          <a:custGeom>
            <a:avLst/>
            <a:gdLst>
              <a:gd name="connsiteX0" fmla="*/ 0 w 7141531"/>
              <a:gd name="connsiteY0" fmla="*/ 3026535 h 3026535"/>
              <a:gd name="connsiteX1" fmla="*/ 0 w 7141531"/>
              <a:gd name="connsiteY1" fmla="*/ 0 h 3026535"/>
              <a:gd name="connsiteX2" fmla="*/ 7141531 w 7141531"/>
              <a:gd name="connsiteY2" fmla="*/ 0 h 3026535"/>
              <a:gd name="connsiteX3" fmla="*/ 7141531 w 7141531"/>
              <a:gd name="connsiteY3" fmla="*/ 3026535 h 302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3026535">
                <a:moveTo>
                  <a:pt x="0" y="3026535"/>
                </a:moveTo>
                <a:lnTo>
                  <a:pt x="0" y="0"/>
                </a:lnTo>
                <a:lnTo>
                  <a:pt x="7141531" y="0"/>
                </a:lnTo>
                <a:lnTo>
                  <a:pt x="7141531" y="3026535"/>
                </a:lnTo>
                <a:close/>
              </a:path>
            </a:pathLst>
          </a:custGeom>
        </p:spPr>
      </p:pic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 rot="5400000">
            <a:off x="2032047" y="2955025"/>
            <a:ext cx="2083440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spc="400" dirty="0">
                <a:solidFill>
                  <a:srgbClr val="7BB6E1"/>
                </a:solidFill>
                <a:latin typeface="YuGothic Medium" panose="020B0500000000000000" charset="-128"/>
                <a:ea typeface="YuGothic Medium" panose="020B0500000000000000" charset="-128"/>
              </a:rPr>
              <a:t>CONTENTS</a:t>
            </a:r>
            <a:endParaRPr lang="en-US" altLang="zh-CN" sz="2400" spc="400" dirty="0">
              <a:solidFill>
                <a:srgbClr val="7BB6E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MH_Number_1"/>
          <p:cNvSpPr/>
          <p:nvPr>
            <p:custDataLst>
              <p:tags r:id="rId3"/>
            </p:custDataLst>
          </p:nvPr>
        </p:nvSpPr>
        <p:spPr>
          <a:xfrm>
            <a:off x="6188976" y="1931729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Times New Roman" panose="02020503050405090304" pitchFamily="18" charset="0"/>
              </a:rPr>
              <a:t>01</a:t>
            </a:r>
            <a:endParaRPr lang="en-US" altLang="zh-CN" sz="28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Times New Roman" panose="02020503050405090304" pitchFamily="18" charset="0"/>
            </a:endParaRPr>
          </a:p>
        </p:txBody>
      </p:sp>
      <p:sp>
        <p:nvSpPr>
          <p:cNvPr id="8" name="MH_Entry_1"/>
          <p:cNvSpPr/>
          <p:nvPr>
            <p:custDataLst>
              <p:tags r:id="rId4"/>
            </p:custDataLst>
          </p:nvPr>
        </p:nvSpPr>
        <p:spPr>
          <a:xfrm>
            <a:off x="6859526" y="1931729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4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MH_Entry_2"/>
          <p:cNvSpPr/>
          <p:nvPr>
            <p:custDataLst>
              <p:tags r:id="rId5"/>
            </p:custDataLst>
          </p:nvPr>
        </p:nvSpPr>
        <p:spPr>
          <a:xfrm>
            <a:off x="6859526" y="2761330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400" spc="2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>
            <a:off x="6188976" y="2761330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Times New Roman" panose="02020503050405090304" pitchFamily="18" charset="0"/>
              </a:rPr>
              <a:t>02</a:t>
            </a:r>
            <a:endParaRPr lang="en-US" altLang="zh-CN" sz="28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Times New Roman" panose="02020503050405090304" pitchFamily="18" charset="0"/>
            </a:endParaRPr>
          </a:p>
        </p:txBody>
      </p:sp>
      <p:sp>
        <p:nvSpPr>
          <p:cNvPr id="11" name="MH_Number_1"/>
          <p:cNvSpPr/>
          <p:nvPr>
            <p:custDataLst>
              <p:tags r:id="rId7"/>
            </p:custDataLst>
          </p:nvPr>
        </p:nvSpPr>
        <p:spPr>
          <a:xfrm>
            <a:off x="6188976" y="3590931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Times New Roman" panose="02020503050405090304" pitchFamily="18" charset="0"/>
              </a:rPr>
              <a:t>03</a:t>
            </a:r>
            <a:endParaRPr lang="en-US" altLang="zh-CN" sz="28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Times New Roman" panose="02020503050405090304" pitchFamily="18" charset="0"/>
            </a:endParaRPr>
          </a:p>
        </p:txBody>
      </p:sp>
      <p:sp>
        <p:nvSpPr>
          <p:cNvPr id="12" name="MH_Entry_1"/>
          <p:cNvSpPr/>
          <p:nvPr>
            <p:custDataLst>
              <p:tags r:id="rId8"/>
            </p:custDataLst>
          </p:nvPr>
        </p:nvSpPr>
        <p:spPr>
          <a:xfrm>
            <a:off x="6859526" y="3590931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400" spc="2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MH_Entry_2"/>
          <p:cNvSpPr/>
          <p:nvPr>
            <p:custDataLst>
              <p:tags r:id="rId9"/>
            </p:custDataLst>
          </p:nvPr>
        </p:nvSpPr>
        <p:spPr>
          <a:xfrm>
            <a:off x="6859526" y="4420532"/>
            <a:ext cx="4027591" cy="498614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4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MH_Number_2"/>
          <p:cNvSpPr/>
          <p:nvPr>
            <p:custDataLst>
              <p:tags r:id="rId10"/>
            </p:custDataLst>
          </p:nvPr>
        </p:nvSpPr>
        <p:spPr>
          <a:xfrm>
            <a:off x="6188976" y="4420532"/>
            <a:ext cx="498951" cy="498614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  <a:cs typeface="Times New Roman" panose="02020503050405090304" pitchFamily="18" charset="0"/>
              </a:rPr>
              <a:t>04</a:t>
            </a:r>
            <a:endParaRPr lang="en-US" altLang="zh-CN" sz="28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  <a:cs typeface="Times New Roman" panose="02020503050405090304" pitchFamily="18" charset="0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2171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99259" y="1841680"/>
            <a:ext cx="1904274" cy="2750717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36"/>
          <p:cNvGraphicFramePr/>
          <p:nvPr/>
        </p:nvGraphicFramePr>
        <p:xfrm>
          <a:off x="5765287" y="1179257"/>
          <a:ext cx="5749925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1" name="文本框 37"/>
          <p:cNvSpPr txBox="1">
            <a:spLocks noChangeArrowheads="1"/>
          </p:cNvSpPr>
          <p:nvPr/>
        </p:nvSpPr>
        <p:spPr bwMode="auto">
          <a:xfrm>
            <a:off x="8727617" y="2742944"/>
            <a:ext cx="178752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6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58%</a:t>
            </a:r>
            <a:endParaRPr lang="en-US" altLang="zh-CN" sz="6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2" name="文本框 38"/>
          <p:cNvSpPr txBox="1">
            <a:spLocks noChangeArrowheads="1"/>
          </p:cNvSpPr>
          <p:nvPr/>
        </p:nvSpPr>
        <p:spPr bwMode="auto">
          <a:xfrm>
            <a:off x="8432287" y="4314569"/>
            <a:ext cx="196246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2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3" name="文本框 39"/>
          <p:cNvSpPr txBox="1">
            <a:spLocks noChangeArrowheads="1"/>
          </p:cNvSpPr>
          <p:nvPr/>
        </p:nvSpPr>
        <p:spPr bwMode="auto">
          <a:xfrm>
            <a:off x="8601039" y="3844669"/>
            <a:ext cx="1363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8479912" y="4300282"/>
            <a:ext cx="194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本框 41"/>
          <p:cNvSpPr txBox="1">
            <a:spLocks noChangeArrowheads="1"/>
          </p:cNvSpPr>
          <p:nvPr/>
        </p:nvSpPr>
        <p:spPr bwMode="auto">
          <a:xfrm>
            <a:off x="7025762" y="3795457"/>
            <a:ext cx="765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23%</a:t>
            </a:r>
            <a:endParaRPr lang="en-US" altLang="zh-CN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8" name="文本框 42"/>
          <p:cNvSpPr txBox="1">
            <a:spLocks noChangeArrowheads="1"/>
          </p:cNvSpPr>
          <p:nvPr/>
        </p:nvSpPr>
        <p:spPr bwMode="auto">
          <a:xfrm>
            <a:off x="7766063" y="1717419"/>
            <a:ext cx="7658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10%</a:t>
            </a:r>
            <a:endParaRPr lang="en-US" altLang="zh-CN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9" name="文本框 43"/>
          <p:cNvSpPr txBox="1">
            <a:spLocks noChangeArrowheads="1"/>
          </p:cNvSpPr>
          <p:nvPr/>
        </p:nvSpPr>
        <p:spPr bwMode="auto">
          <a:xfrm>
            <a:off x="6616187" y="1909507"/>
            <a:ext cx="59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9%</a:t>
            </a:r>
            <a:endParaRPr lang="en-US" altLang="zh-CN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40" name="直接连接符 139"/>
          <p:cNvCxnSpPr/>
          <p:nvPr/>
        </p:nvCxnSpPr>
        <p:spPr>
          <a:xfrm>
            <a:off x="5563674" y="1473897"/>
            <a:ext cx="0" cy="4318000"/>
          </a:xfrm>
          <a:prstGeom prst="line">
            <a:avLst/>
          </a:prstGeom>
          <a:ln>
            <a:solidFill>
              <a:srgbClr val="2C7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矩形 117"/>
          <p:cNvSpPr>
            <a:spLocks noChangeArrowheads="1"/>
          </p:cNvSpPr>
          <p:nvPr/>
        </p:nvSpPr>
        <p:spPr bwMode="auto">
          <a:xfrm>
            <a:off x="1578877" y="1877548"/>
            <a:ext cx="1363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2" name="矩形 124"/>
          <p:cNvSpPr>
            <a:spLocks noChangeArrowheads="1"/>
          </p:cNvSpPr>
          <p:nvPr/>
        </p:nvSpPr>
        <p:spPr bwMode="auto">
          <a:xfrm>
            <a:off x="1578878" y="2526097"/>
            <a:ext cx="302750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>
            <a:off x="1662712" y="2378790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357040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8581231" y="231430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85128" y="2373144"/>
            <a:ext cx="11292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T</a:t>
            </a:r>
            <a:r>
              <a:rPr lang="zh-CN" altLang="en-US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itle</a:t>
            </a:r>
            <a:endParaRPr lang="zh-CN" altLang="en-US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8629650" y="3427140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495403"/>
            <a:ext cx="161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751638" y="288897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911203"/>
            <a:ext cx="103028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8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18742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155678"/>
            <a:ext cx="1211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59834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566590"/>
            <a:ext cx="1211262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zh-CN" altLang="en-US" sz="24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92213" y="4528375"/>
            <a:ext cx="21456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</a:t>
            </a:r>
            <a:endParaRPr lang="zh-CN" altLang="en-US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4988433"/>
            <a:ext cx="2525712" cy="0"/>
          </a:xfrm>
          <a:prstGeom prst="line">
            <a:avLst/>
          </a:prstGeom>
          <a:ln>
            <a:solidFill>
              <a:srgbClr val="26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92213" y="4988433"/>
            <a:ext cx="983773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8671" y="2540920"/>
            <a:ext cx="24987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2A428D"/>
                </a:solidFill>
                <a:latin typeface="YuGothic Medium" panose="020B0500000000000000" charset="-128"/>
                <a:ea typeface="YuGothic Medium" panose="020B0500000000000000" charset="-128"/>
              </a:rPr>
              <a:t>Thanks</a:t>
            </a:r>
            <a:endParaRPr lang="en-US" altLang="zh-CN" sz="5400" dirty="0">
              <a:solidFill>
                <a:srgbClr val="2A428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1180" y="3429000"/>
            <a:ext cx="2973705" cy="3371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7BB6E1"/>
                </a:solidFill>
                <a:latin typeface="YuGothic Medium" panose="020B0500000000000000" charset="-128"/>
                <a:ea typeface="YuGothic Medium" panose="020B0500000000000000" charset="-128"/>
              </a:rPr>
              <a:t>THANK YOU FOR LISTENING</a:t>
            </a:r>
            <a:endParaRPr lang="en-US" altLang="zh-CN" sz="1600" dirty="0">
              <a:solidFill>
                <a:srgbClr val="7BB6E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794559" y="3429000"/>
            <a:ext cx="2646947" cy="0"/>
          </a:xfrm>
          <a:prstGeom prst="line">
            <a:avLst/>
          </a:prstGeom>
          <a:ln>
            <a:solidFill>
              <a:srgbClr val="2A4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546242" y="2459865"/>
            <a:ext cx="3094849" cy="1372084"/>
          </a:xfrm>
          <a:prstGeom prst="rect">
            <a:avLst/>
          </a:prstGeom>
          <a:noFill/>
          <a:ln>
            <a:solidFill>
              <a:srgbClr val="2A4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205990" cy="4507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1</a:t>
            </a:r>
            <a:endParaRPr lang="en-US" altLang="zh-CN" sz="287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53797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 149"/>
          <p:cNvSpPr/>
          <p:nvPr/>
        </p:nvSpPr>
        <p:spPr>
          <a:xfrm>
            <a:off x="3413951" y="1598982"/>
            <a:ext cx="2613025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1" name="文本框 35"/>
          <p:cNvSpPr txBox="1">
            <a:spLocks noChangeArrowheads="1"/>
          </p:cNvSpPr>
          <p:nvPr/>
        </p:nvSpPr>
        <p:spPr bwMode="auto">
          <a:xfrm>
            <a:off x="3487420" y="3698240"/>
            <a:ext cx="253936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4" name="矩形 37"/>
          <p:cNvSpPr>
            <a:spLocks noChangeArrowheads="1"/>
          </p:cNvSpPr>
          <p:nvPr/>
        </p:nvSpPr>
        <p:spPr bwMode="auto">
          <a:xfrm>
            <a:off x="3850617" y="2987092"/>
            <a:ext cx="16647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3413951" y="350779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矩形 155"/>
          <p:cNvSpPr/>
          <p:nvPr/>
        </p:nvSpPr>
        <p:spPr>
          <a:xfrm>
            <a:off x="643345" y="1598982"/>
            <a:ext cx="2613025" cy="4094163"/>
          </a:xfrm>
          <a:prstGeom prst="rect">
            <a:avLst/>
          </a:prstGeom>
          <a:solidFill>
            <a:srgbClr val="7BB6E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6189137" y="1598982"/>
            <a:ext cx="2611438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8936779" y="1598982"/>
            <a:ext cx="2611437" cy="4094163"/>
          </a:xfrm>
          <a:prstGeom prst="rect">
            <a:avLst/>
          </a:prstGeom>
          <a:solidFill>
            <a:srgbClr val="2B353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9" name="任意多边形 42"/>
          <p:cNvSpPr/>
          <p:nvPr/>
        </p:nvSpPr>
        <p:spPr bwMode="auto">
          <a:xfrm>
            <a:off x="1513295" y="1793292"/>
            <a:ext cx="874713" cy="874713"/>
          </a:xfrm>
          <a:custGeom>
            <a:avLst/>
            <a:gdLst>
              <a:gd name="T0" fmla="*/ 429337 w 875300"/>
              <a:gd name="T1" fmla="*/ 166392 h 874712"/>
              <a:gd name="T2" fmla="*/ 762041 w 875300"/>
              <a:gd name="T3" fmla="*/ 560207 h 874712"/>
              <a:gd name="T4" fmla="*/ 762041 w 875300"/>
              <a:gd name="T5" fmla="*/ 839159 h 874712"/>
              <a:gd name="T6" fmla="*/ 721135 w 875300"/>
              <a:gd name="T7" fmla="*/ 874712 h 874712"/>
              <a:gd name="T8" fmla="*/ 505695 w 875300"/>
              <a:gd name="T9" fmla="*/ 874712 h 874712"/>
              <a:gd name="T10" fmla="*/ 505695 w 875300"/>
              <a:gd name="T11" fmla="*/ 623108 h 874712"/>
              <a:gd name="T12" fmla="*/ 355705 w 875300"/>
              <a:gd name="T13" fmla="*/ 623108 h 874712"/>
              <a:gd name="T14" fmla="*/ 355705 w 875300"/>
              <a:gd name="T15" fmla="*/ 874712 h 874712"/>
              <a:gd name="T16" fmla="*/ 137539 w 875300"/>
              <a:gd name="T17" fmla="*/ 874712 h 874712"/>
              <a:gd name="T18" fmla="*/ 93905 w 875300"/>
              <a:gd name="T19" fmla="*/ 839159 h 874712"/>
              <a:gd name="T20" fmla="*/ 93905 w 875300"/>
              <a:gd name="T21" fmla="*/ 590290 h 874712"/>
              <a:gd name="T22" fmla="*/ 429337 w 875300"/>
              <a:gd name="T23" fmla="*/ 166392 h 874712"/>
              <a:gd name="T24" fmla="*/ 427074 w 875300"/>
              <a:gd name="T25" fmla="*/ 0 h 874712"/>
              <a:gd name="T26" fmla="*/ 457099 w 875300"/>
              <a:gd name="T27" fmla="*/ 13668 h 874712"/>
              <a:gd name="T28" fmla="*/ 866518 w 875300"/>
              <a:gd name="T29" fmla="*/ 502985 h 874712"/>
              <a:gd name="T30" fmla="*/ 861059 w 875300"/>
              <a:gd name="T31" fmla="*/ 560390 h 874712"/>
              <a:gd name="T32" fmla="*/ 811929 w 875300"/>
              <a:gd name="T33" fmla="*/ 565858 h 874712"/>
              <a:gd name="T34" fmla="*/ 429804 w 875300"/>
              <a:gd name="T35" fmla="*/ 114812 h 874712"/>
              <a:gd name="T36" fmla="*/ 61327 w 875300"/>
              <a:gd name="T37" fmla="*/ 576792 h 874712"/>
              <a:gd name="T38" fmla="*/ 12197 w 875300"/>
              <a:gd name="T39" fmla="*/ 571325 h 874712"/>
              <a:gd name="T40" fmla="*/ 6737 w 875300"/>
              <a:gd name="T41" fmla="*/ 513919 h 874712"/>
              <a:gd name="T42" fmla="*/ 397051 w 875300"/>
              <a:gd name="T43" fmla="*/ 13668 h 874712"/>
              <a:gd name="T44" fmla="*/ 427074 w 875300"/>
              <a:gd name="T45" fmla="*/ 0 h 87471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5300" h="874712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2" name="文本框 22"/>
          <p:cNvSpPr txBox="1">
            <a:spLocks noChangeArrowheads="1"/>
          </p:cNvSpPr>
          <p:nvPr/>
        </p:nvSpPr>
        <p:spPr bwMode="auto">
          <a:xfrm>
            <a:off x="688975" y="3698240"/>
            <a:ext cx="256730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3" name="矩形 6"/>
          <p:cNvSpPr>
            <a:spLocks noChangeArrowheads="1"/>
          </p:cNvSpPr>
          <p:nvPr/>
        </p:nvSpPr>
        <p:spPr bwMode="auto">
          <a:xfrm>
            <a:off x="1179920" y="2987092"/>
            <a:ext cx="1777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ja-JP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4" name="文本框 31"/>
          <p:cNvSpPr txBox="1">
            <a:spLocks noChangeArrowheads="1"/>
          </p:cNvSpPr>
          <p:nvPr/>
        </p:nvSpPr>
        <p:spPr bwMode="auto">
          <a:xfrm>
            <a:off x="6189345" y="3698240"/>
            <a:ext cx="256222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5" name="矩形 32"/>
          <p:cNvSpPr>
            <a:spLocks noChangeArrowheads="1"/>
          </p:cNvSpPr>
          <p:nvPr/>
        </p:nvSpPr>
        <p:spPr bwMode="auto">
          <a:xfrm>
            <a:off x="6571297" y="2987092"/>
            <a:ext cx="169905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6" name="文本框 38"/>
          <p:cNvSpPr txBox="1">
            <a:spLocks noChangeArrowheads="1"/>
          </p:cNvSpPr>
          <p:nvPr/>
        </p:nvSpPr>
        <p:spPr bwMode="auto">
          <a:xfrm>
            <a:off x="8953500" y="3698240"/>
            <a:ext cx="2513965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ja-JP" alt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7" name="矩形 40"/>
          <p:cNvSpPr>
            <a:spLocks noChangeArrowheads="1"/>
          </p:cNvSpPr>
          <p:nvPr/>
        </p:nvSpPr>
        <p:spPr bwMode="auto">
          <a:xfrm>
            <a:off x="9434945" y="2987092"/>
            <a:ext cx="156875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grpSp>
        <p:nvGrpSpPr>
          <p:cNvPr id="168" name="组合 45"/>
          <p:cNvGrpSpPr/>
          <p:nvPr/>
        </p:nvGrpSpPr>
        <p:grpSpPr bwMode="auto">
          <a:xfrm>
            <a:off x="6986062" y="1752017"/>
            <a:ext cx="1019175" cy="957263"/>
            <a:chOff x="4983209" y="3059116"/>
            <a:chExt cx="1020304" cy="957907"/>
          </a:xfrm>
        </p:grpSpPr>
        <p:sp>
          <p:nvSpPr>
            <p:cNvPr id="169" name="Freeform 10"/>
            <p:cNvSpPr>
              <a:spLocks noEditPoints="1"/>
            </p:cNvSpPr>
            <p:nvPr/>
          </p:nvSpPr>
          <p:spPr bwMode="auto">
            <a:xfrm>
              <a:off x="4983209" y="3436963"/>
              <a:ext cx="580059" cy="580060"/>
            </a:xfrm>
            <a:custGeom>
              <a:avLst/>
              <a:gdLst>
                <a:gd name="T0" fmla="*/ 2147483646 w 212"/>
                <a:gd name="T1" fmla="*/ 2147483646 h 212"/>
                <a:gd name="T2" fmla="*/ 2147483646 w 212"/>
                <a:gd name="T3" fmla="*/ 2147483646 h 212"/>
                <a:gd name="T4" fmla="*/ 2147483646 w 212"/>
                <a:gd name="T5" fmla="*/ 2147483646 h 212"/>
                <a:gd name="T6" fmla="*/ 2147483646 w 212"/>
                <a:gd name="T7" fmla="*/ 2147483646 h 212"/>
                <a:gd name="T8" fmla="*/ 2147483646 w 212"/>
                <a:gd name="T9" fmla="*/ 2147483646 h 212"/>
                <a:gd name="T10" fmla="*/ 2147483646 w 212"/>
                <a:gd name="T11" fmla="*/ 2147483646 h 212"/>
                <a:gd name="T12" fmla="*/ 2147483646 w 212"/>
                <a:gd name="T13" fmla="*/ 2147483646 h 212"/>
                <a:gd name="T14" fmla="*/ 2147483646 w 212"/>
                <a:gd name="T15" fmla="*/ 2147483646 h 212"/>
                <a:gd name="T16" fmla="*/ 2147483646 w 212"/>
                <a:gd name="T17" fmla="*/ 2147483646 h 212"/>
                <a:gd name="T18" fmla="*/ 2147483646 w 212"/>
                <a:gd name="T19" fmla="*/ 2147483646 h 212"/>
                <a:gd name="T20" fmla="*/ 2147483646 w 212"/>
                <a:gd name="T21" fmla="*/ 2147483646 h 212"/>
                <a:gd name="T22" fmla="*/ 2147483646 w 212"/>
                <a:gd name="T23" fmla="*/ 2147483646 h 212"/>
                <a:gd name="T24" fmla="*/ 2147483646 w 212"/>
                <a:gd name="T25" fmla="*/ 0 h 212"/>
                <a:gd name="T26" fmla="*/ 2147483646 w 212"/>
                <a:gd name="T27" fmla="*/ 2147483646 h 212"/>
                <a:gd name="T28" fmla="*/ 2147483646 w 212"/>
                <a:gd name="T29" fmla="*/ 2147483646 h 212"/>
                <a:gd name="T30" fmla="*/ 2147483646 w 212"/>
                <a:gd name="T31" fmla="*/ 2147483646 h 212"/>
                <a:gd name="T32" fmla="*/ 2147483646 w 212"/>
                <a:gd name="T33" fmla="*/ 2147483646 h 212"/>
                <a:gd name="T34" fmla="*/ 2147483646 w 212"/>
                <a:gd name="T35" fmla="*/ 2147483646 h 212"/>
                <a:gd name="T36" fmla="*/ 2147483646 w 212"/>
                <a:gd name="T37" fmla="*/ 2147483646 h 212"/>
                <a:gd name="T38" fmla="*/ 2147483646 w 212"/>
                <a:gd name="T39" fmla="*/ 2147483646 h 212"/>
                <a:gd name="T40" fmla="*/ 2147483646 w 212"/>
                <a:gd name="T41" fmla="*/ 2147483646 h 212"/>
                <a:gd name="T42" fmla="*/ 2147483646 w 212"/>
                <a:gd name="T43" fmla="*/ 2147483646 h 212"/>
                <a:gd name="T44" fmla="*/ 2147483646 w 212"/>
                <a:gd name="T45" fmla="*/ 2147483646 h 212"/>
                <a:gd name="T46" fmla="*/ 2147483646 w 212"/>
                <a:gd name="T47" fmla="*/ 2147483646 h 212"/>
                <a:gd name="T48" fmla="*/ 2147483646 w 212"/>
                <a:gd name="T49" fmla="*/ 2147483646 h 212"/>
                <a:gd name="T50" fmla="*/ 2147483646 w 212"/>
                <a:gd name="T51" fmla="*/ 2147483646 h 212"/>
                <a:gd name="T52" fmla="*/ 2147483646 w 212"/>
                <a:gd name="T53" fmla="*/ 2147483646 h 212"/>
                <a:gd name="T54" fmla="*/ 2147483646 w 212"/>
                <a:gd name="T55" fmla="*/ 2147483646 h 212"/>
                <a:gd name="T56" fmla="*/ 2147483646 w 212"/>
                <a:gd name="T57" fmla="*/ 2147483646 h 212"/>
                <a:gd name="T58" fmla="*/ 2147483646 w 212"/>
                <a:gd name="T59" fmla="*/ 2147483646 h 212"/>
                <a:gd name="T60" fmla="*/ 2147483646 w 212"/>
                <a:gd name="T61" fmla="*/ 2147483646 h 212"/>
                <a:gd name="T62" fmla="*/ 2147483646 w 212"/>
                <a:gd name="T63" fmla="*/ 2147483646 h 212"/>
                <a:gd name="T64" fmla="*/ 2147483646 w 212"/>
                <a:gd name="T65" fmla="*/ 2147483646 h 212"/>
                <a:gd name="T66" fmla="*/ 2147483646 w 212"/>
                <a:gd name="T67" fmla="*/ 2147483646 h 212"/>
                <a:gd name="T68" fmla="*/ 2147483646 w 212"/>
                <a:gd name="T69" fmla="*/ 2147483646 h 212"/>
                <a:gd name="T70" fmla="*/ 2147483646 w 212"/>
                <a:gd name="T71" fmla="*/ 2147483646 h 212"/>
                <a:gd name="T72" fmla="*/ 2147483646 w 212"/>
                <a:gd name="T73" fmla="*/ 2147483646 h 212"/>
                <a:gd name="T74" fmla="*/ 2147483646 w 212"/>
                <a:gd name="T75" fmla="*/ 2147483646 h 212"/>
                <a:gd name="T76" fmla="*/ 2147483646 w 212"/>
                <a:gd name="T77" fmla="*/ 2147483646 h 212"/>
                <a:gd name="T78" fmla="*/ 2147483646 w 212"/>
                <a:gd name="T79" fmla="*/ 2147483646 h 212"/>
                <a:gd name="T80" fmla="*/ 2147483646 w 212"/>
                <a:gd name="T81" fmla="*/ 2147483646 h 212"/>
                <a:gd name="T82" fmla="*/ 2147483646 w 212"/>
                <a:gd name="T83" fmla="*/ 2147483646 h 212"/>
                <a:gd name="T84" fmla="*/ 2147483646 w 212"/>
                <a:gd name="T85" fmla="*/ 2147483646 h 212"/>
                <a:gd name="T86" fmla="*/ 2147483646 w 212"/>
                <a:gd name="T87" fmla="*/ 2147483646 h 212"/>
                <a:gd name="T88" fmla="*/ 2147483646 w 212"/>
                <a:gd name="T89" fmla="*/ 2147483646 h 212"/>
                <a:gd name="T90" fmla="*/ 2147483646 w 212"/>
                <a:gd name="T91" fmla="*/ 2147483646 h 212"/>
                <a:gd name="T92" fmla="*/ 2147483646 w 212"/>
                <a:gd name="T93" fmla="*/ 2147483646 h 212"/>
                <a:gd name="T94" fmla="*/ 2147483646 w 212"/>
                <a:gd name="T95" fmla="*/ 2147483646 h 212"/>
                <a:gd name="T96" fmla="*/ 2147483646 w 212"/>
                <a:gd name="T97" fmla="*/ 2147483646 h 212"/>
                <a:gd name="T98" fmla="*/ 2147483646 w 212"/>
                <a:gd name="T99" fmla="*/ 2147483646 h 212"/>
                <a:gd name="T100" fmla="*/ 2147483646 w 212"/>
                <a:gd name="T101" fmla="*/ 2147483646 h 212"/>
                <a:gd name="T102" fmla="*/ 2147483646 w 212"/>
                <a:gd name="T103" fmla="*/ 2147483646 h 212"/>
                <a:gd name="T104" fmla="*/ 2147483646 w 212"/>
                <a:gd name="T105" fmla="*/ 2147483646 h 212"/>
                <a:gd name="T106" fmla="*/ 2147483646 w 212"/>
                <a:gd name="T107" fmla="*/ 2147483646 h 212"/>
                <a:gd name="T108" fmla="*/ 2147483646 w 212"/>
                <a:gd name="T109" fmla="*/ 2147483646 h 212"/>
                <a:gd name="T110" fmla="*/ 2147483646 w 212"/>
                <a:gd name="T111" fmla="*/ 2147483646 h 212"/>
                <a:gd name="T112" fmla="*/ 2147483646 w 212"/>
                <a:gd name="T113" fmla="*/ 2147483646 h 212"/>
                <a:gd name="T114" fmla="*/ 2147483646 w 212"/>
                <a:gd name="T115" fmla="*/ 2147483646 h 2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0" name="Freeform 11"/>
            <p:cNvSpPr>
              <a:spLocks noEditPoints="1"/>
            </p:cNvSpPr>
            <p:nvPr/>
          </p:nvSpPr>
          <p:spPr bwMode="auto">
            <a:xfrm>
              <a:off x="5522826" y="3382655"/>
              <a:ext cx="480687" cy="480687"/>
            </a:xfrm>
            <a:custGeom>
              <a:avLst/>
              <a:gdLst>
                <a:gd name="T0" fmla="*/ 2147483646 w 176"/>
                <a:gd name="T1" fmla="*/ 2147483646 h 176"/>
                <a:gd name="T2" fmla="*/ 2147483646 w 176"/>
                <a:gd name="T3" fmla="*/ 2147483646 h 176"/>
                <a:gd name="T4" fmla="*/ 2147483646 w 176"/>
                <a:gd name="T5" fmla="*/ 2147483646 h 176"/>
                <a:gd name="T6" fmla="*/ 2147483646 w 176"/>
                <a:gd name="T7" fmla="*/ 2147483646 h 176"/>
                <a:gd name="T8" fmla="*/ 2147483646 w 176"/>
                <a:gd name="T9" fmla="*/ 2147483646 h 176"/>
                <a:gd name="T10" fmla="*/ 2147483646 w 176"/>
                <a:gd name="T11" fmla="*/ 2147483646 h 176"/>
                <a:gd name="T12" fmla="*/ 2147483646 w 176"/>
                <a:gd name="T13" fmla="*/ 2147483646 h 176"/>
                <a:gd name="T14" fmla="*/ 2147483646 w 176"/>
                <a:gd name="T15" fmla="*/ 2147483646 h 176"/>
                <a:gd name="T16" fmla="*/ 2147483646 w 176"/>
                <a:gd name="T17" fmla="*/ 2147483646 h 176"/>
                <a:gd name="T18" fmla="*/ 2147483646 w 176"/>
                <a:gd name="T19" fmla="*/ 2147483646 h 176"/>
                <a:gd name="T20" fmla="*/ 2147483646 w 176"/>
                <a:gd name="T21" fmla="*/ 0 h 176"/>
                <a:gd name="T22" fmla="*/ 2147483646 w 176"/>
                <a:gd name="T23" fmla="*/ 2147483646 h 176"/>
                <a:gd name="T24" fmla="*/ 2147483646 w 176"/>
                <a:gd name="T25" fmla="*/ 2147483646 h 176"/>
                <a:gd name="T26" fmla="*/ 2147483646 w 176"/>
                <a:gd name="T27" fmla="*/ 2147483646 h 176"/>
                <a:gd name="T28" fmla="*/ 2147483646 w 176"/>
                <a:gd name="T29" fmla="*/ 2147483646 h 176"/>
                <a:gd name="T30" fmla="*/ 2147483646 w 176"/>
                <a:gd name="T31" fmla="*/ 2147483646 h 176"/>
                <a:gd name="T32" fmla="*/ 2147483646 w 176"/>
                <a:gd name="T33" fmla="*/ 2147483646 h 176"/>
                <a:gd name="T34" fmla="*/ 2147483646 w 176"/>
                <a:gd name="T35" fmla="*/ 2147483646 h 176"/>
                <a:gd name="T36" fmla="*/ 2147483646 w 176"/>
                <a:gd name="T37" fmla="*/ 2147483646 h 176"/>
                <a:gd name="T38" fmla="*/ 0 w 176"/>
                <a:gd name="T39" fmla="*/ 2147483646 h 176"/>
                <a:gd name="T40" fmla="*/ 2147483646 w 176"/>
                <a:gd name="T41" fmla="*/ 2147483646 h 176"/>
                <a:gd name="T42" fmla="*/ 2147483646 w 176"/>
                <a:gd name="T43" fmla="*/ 2147483646 h 176"/>
                <a:gd name="T44" fmla="*/ 2147483646 w 176"/>
                <a:gd name="T45" fmla="*/ 2147483646 h 176"/>
                <a:gd name="T46" fmla="*/ 2147483646 w 176"/>
                <a:gd name="T47" fmla="*/ 2147483646 h 176"/>
                <a:gd name="T48" fmla="*/ 2147483646 w 176"/>
                <a:gd name="T49" fmla="*/ 2147483646 h 176"/>
                <a:gd name="T50" fmla="*/ 2147483646 w 176"/>
                <a:gd name="T51" fmla="*/ 2147483646 h 176"/>
                <a:gd name="T52" fmla="*/ 2147483646 w 176"/>
                <a:gd name="T53" fmla="*/ 2147483646 h 176"/>
                <a:gd name="T54" fmla="*/ 2147483646 w 176"/>
                <a:gd name="T55" fmla="*/ 2147483646 h 176"/>
                <a:gd name="T56" fmla="*/ 2147483646 w 176"/>
                <a:gd name="T57" fmla="*/ 2147483646 h 176"/>
                <a:gd name="T58" fmla="*/ 2147483646 w 176"/>
                <a:gd name="T59" fmla="*/ 2147483646 h 176"/>
                <a:gd name="T60" fmla="*/ 2147483646 w 176"/>
                <a:gd name="T61" fmla="*/ 2147483646 h 176"/>
                <a:gd name="T62" fmla="*/ 2147483646 w 176"/>
                <a:gd name="T63" fmla="*/ 2147483646 h 176"/>
                <a:gd name="T64" fmla="*/ 2147483646 w 176"/>
                <a:gd name="T65" fmla="*/ 2147483646 h 176"/>
                <a:gd name="T66" fmla="*/ 2147483646 w 176"/>
                <a:gd name="T67" fmla="*/ 2147483646 h 176"/>
                <a:gd name="T68" fmla="*/ 2147483646 w 176"/>
                <a:gd name="T69" fmla="*/ 2147483646 h 176"/>
                <a:gd name="T70" fmla="*/ 2147483646 w 176"/>
                <a:gd name="T71" fmla="*/ 2147483646 h 176"/>
                <a:gd name="T72" fmla="*/ 2147483646 w 176"/>
                <a:gd name="T73" fmla="*/ 2147483646 h 176"/>
                <a:gd name="T74" fmla="*/ 2147483646 w 176"/>
                <a:gd name="T75" fmla="*/ 2147483646 h 176"/>
                <a:gd name="T76" fmla="*/ 2147483646 w 176"/>
                <a:gd name="T77" fmla="*/ 2147483646 h 176"/>
                <a:gd name="T78" fmla="*/ 2147483646 w 176"/>
                <a:gd name="T79" fmla="*/ 2147483646 h 176"/>
                <a:gd name="T80" fmla="*/ 2147483646 w 176"/>
                <a:gd name="T81" fmla="*/ 2147483646 h 176"/>
                <a:gd name="T82" fmla="*/ 2147483646 w 176"/>
                <a:gd name="T83" fmla="*/ 2147483646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  <p:sp>
          <p:nvSpPr>
            <p:cNvPr id="171" name="Freeform 12"/>
            <p:cNvSpPr>
              <a:spLocks noEditPoints="1"/>
            </p:cNvSpPr>
            <p:nvPr/>
          </p:nvSpPr>
          <p:spPr bwMode="auto">
            <a:xfrm>
              <a:off x="5500872" y="3059116"/>
              <a:ext cx="358204" cy="367448"/>
            </a:xfrm>
            <a:custGeom>
              <a:avLst/>
              <a:gdLst>
                <a:gd name="T0" fmla="*/ 2147483646 w 131"/>
                <a:gd name="T1" fmla="*/ 2147483646 h 134"/>
                <a:gd name="T2" fmla="*/ 2147483646 w 131"/>
                <a:gd name="T3" fmla="*/ 2147483646 h 134"/>
                <a:gd name="T4" fmla="*/ 2147483646 w 131"/>
                <a:gd name="T5" fmla="*/ 2147483646 h 134"/>
                <a:gd name="T6" fmla="*/ 2147483646 w 131"/>
                <a:gd name="T7" fmla="*/ 2147483646 h 134"/>
                <a:gd name="T8" fmla="*/ 2147483646 w 131"/>
                <a:gd name="T9" fmla="*/ 2147483646 h 134"/>
                <a:gd name="T10" fmla="*/ 2147483646 w 131"/>
                <a:gd name="T11" fmla="*/ 2147483646 h 134"/>
                <a:gd name="T12" fmla="*/ 2147483646 w 131"/>
                <a:gd name="T13" fmla="*/ 2147483646 h 134"/>
                <a:gd name="T14" fmla="*/ 2147483646 w 131"/>
                <a:gd name="T15" fmla="*/ 2147483646 h 134"/>
                <a:gd name="T16" fmla="*/ 2147483646 w 131"/>
                <a:gd name="T17" fmla="*/ 2147483646 h 134"/>
                <a:gd name="T18" fmla="*/ 2147483646 w 131"/>
                <a:gd name="T19" fmla="*/ 2147483646 h 134"/>
                <a:gd name="T20" fmla="*/ 2147483646 w 131"/>
                <a:gd name="T21" fmla="*/ 2147483646 h 134"/>
                <a:gd name="T22" fmla="*/ 2147483646 w 131"/>
                <a:gd name="T23" fmla="*/ 2147483646 h 134"/>
                <a:gd name="T24" fmla="*/ 2147483646 w 131"/>
                <a:gd name="T25" fmla="*/ 2147483646 h 134"/>
                <a:gd name="T26" fmla="*/ 2147483646 w 131"/>
                <a:gd name="T27" fmla="*/ 2147483646 h 134"/>
                <a:gd name="T28" fmla="*/ 2147483646 w 131"/>
                <a:gd name="T29" fmla="*/ 2147483646 h 134"/>
                <a:gd name="T30" fmla="*/ 2147483646 w 131"/>
                <a:gd name="T31" fmla="*/ 2147483646 h 134"/>
                <a:gd name="T32" fmla="*/ 2147483646 w 131"/>
                <a:gd name="T33" fmla="*/ 2147483646 h 134"/>
                <a:gd name="T34" fmla="*/ 2147483646 w 131"/>
                <a:gd name="T35" fmla="*/ 2147483646 h 134"/>
                <a:gd name="T36" fmla="*/ 2147483646 w 131"/>
                <a:gd name="T37" fmla="*/ 2147483646 h 134"/>
                <a:gd name="T38" fmla="*/ 2147483646 w 131"/>
                <a:gd name="T39" fmla="*/ 2147483646 h 134"/>
                <a:gd name="T40" fmla="*/ 2147483646 w 131"/>
                <a:gd name="T41" fmla="*/ 2147483646 h 134"/>
                <a:gd name="T42" fmla="*/ 2147483646 w 131"/>
                <a:gd name="T43" fmla="*/ 2147483646 h 134"/>
                <a:gd name="T44" fmla="*/ 2147483646 w 131"/>
                <a:gd name="T45" fmla="*/ 2147483646 h 134"/>
                <a:gd name="T46" fmla="*/ 2147483646 w 131"/>
                <a:gd name="T47" fmla="*/ 0 h 134"/>
                <a:gd name="T48" fmla="*/ 2147483646 w 131"/>
                <a:gd name="T49" fmla="*/ 2147483646 h 134"/>
                <a:gd name="T50" fmla="*/ 2147483646 w 131"/>
                <a:gd name="T51" fmla="*/ 2147483646 h 134"/>
                <a:gd name="T52" fmla="*/ 2147483646 w 131"/>
                <a:gd name="T53" fmla="*/ 2147483646 h 134"/>
                <a:gd name="T54" fmla="*/ 2147483646 w 131"/>
                <a:gd name="T55" fmla="*/ 2147483646 h 134"/>
                <a:gd name="T56" fmla="*/ 0 w 131"/>
                <a:gd name="T57" fmla="*/ 2147483646 h 134"/>
                <a:gd name="T58" fmla="*/ 2147483646 w 131"/>
                <a:gd name="T59" fmla="*/ 2147483646 h 134"/>
                <a:gd name="T60" fmla="*/ 2147483646 w 131"/>
                <a:gd name="T61" fmla="*/ 2147483646 h 134"/>
                <a:gd name="T62" fmla="*/ 2147483646 w 131"/>
                <a:gd name="T63" fmla="*/ 2147483646 h 134"/>
                <a:gd name="T64" fmla="*/ 2147483646 w 131"/>
                <a:gd name="T65" fmla="*/ 2147483646 h 134"/>
                <a:gd name="T66" fmla="*/ 2147483646 w 131"/>
                <a:gd name="T67" fmla="*/ 2147483646 h 134"/>
                <a:gd name="T68" fmla="*/ 2147483646 w 131"/>
                <a:gd name="T69" fmla="*/ 2147483646 h 134"/>
                <a:gd name="T70" fmla="*/ 2147483646 w 13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YuGothic Medium" panose="020B0500000000000000" charset="-128"/>
                <a:ea typeface="YuGothic Medium" panose="020B0500000000000000" charset="-128"/>
              </a:endParaRPr>
            </a:p>
          </p:txBody>
        </p:sp>
      </p:grpSp>
      <p:sp>
        <p:nvSpPr>
          <p:cNvPr id="172" name="任意多边形 44"/>
          <p:cNvSpPr/>
          <p:nvPr/>
        </p:nvSpPr>
        <p:spPr bwMode="auto">
          <a:xfrm>
            <a:off x="9763866" y="1736142"/>
            <a:ext cx="955675" cy="990600"/>
          </a:xfrm>
          <a:custGeom>
            <a:avLst/>
            <a:gdLst>
              <a:gd name="T0" fmla="*/ 516215 w 956752"/>
              <a:gd name="T1" fmla="*/ 952455 h 990261"/>
              <a:gd name="T2" fmla="*/ 516215 w 956752"/>
              <a:gd name="T3" fmla="*/ 990600 h 990261"/>
              <a:gd name="T4" fmla="*/ 433978 w 956752"/>
              <a:gd name="T5" fmla="*/ 971527 h 990261"/>
              <a:gd name="T6" fmla="*/ 409513 w 956752"/>
              <a:gd name="T7" fmla="*/ 896972 h 990261"/>
              <a:gd name="T8" fmla="*/ 562095 w 956752"/>
              <a:gd name="T9" fmla="*/ 916623 h 990261"/>
              <a:gd name="T10" fmla="*/ 409513 w 956752"/>
              <a:gd name="T11" fmla="*/ 936272 h 990261"/>
              <a:gd name="T12" fmla="*/ 409513 w 956752"/>
              <a:gd name="T13" fmla="*/ 896972 h 990261"/>
              <a:gd name="T14" fmla="*/ 570707 w 956752"/>
              <a:gd name="T15" fmla="*/ 844957 h 990261"/>
              <a:gd name="T16" fmla="*/ 570707 w 956752"/>
              <a:gd name="T17" fmla="*/ 884258 h 990261"/>
              <a:gd name="T18" fmla="*/ 371651 w 956752"/>
              <a:gd name="T19" fmla="*/ 864608 h 990261"/>
              <a:gd name="T20" fmla="*/ 390739 w 956752"/>
              <a:gd name="T21" fmla="*/ 794098 h 990261"/>
              <a:gd name="T22" fmla="*/ 589794 w 956752"/>
              <a:gd name="T23" fmla="*/ 813170 h 990261"/>
              <a:gd name="T24" fmla="*/ 390739 w 956752"/>
              <a:gd name="T25" fmla="*/ 832243 h 990261"/>
              <a:gd name="T26" fmla="*/ 390739 w 956752"/>
              <a:gd name="T27" fmla="*/ 794098 h 990261"/>
              <a:gd name="T28" fmla="*/ 289887 w 956752"/>
              <a:gd name="T29" fmla="*/ 678998 h 990261"/>
              <a:gd name="T30" fmla="*/ 191476 w 956752"/>
              <a:gd name="T31" fmla="*/ 820605 h 990261"/>
              <a:gd name="T32" fmla="*/ 155938 w 956752"/>
              <a:gd name="T33" fmla="*/ 785204 h 990261"/>
              <a:gd name="T34" fmla="*/ 273485 w 956752"/>
              <a:gd name="T35" fmla="*/ 670488 h 990261"/>
              <a:gd name="T36" fmla="*/ 695981 w 956752"/>
              <a:gd name="T37" fmla="*/ 676275 h 990261"/>
              <a:gd name="T38" fmla="*/ 794665 w 956752"/>
              <a:gd name="T39" fmla="*/ 820605 h 990261"/>
              <a:gd name="T40" fmla="*/ 660345 w 956752"/>
              <a:gd name="T41" fmla="*/ 708954 h 990261"/>
              <a:gd name="T42" fmla="*/ 680562 w 956752"/>
              <a:gd name="T43" fmla="*/ 670148 h 990261"/>
              <a:gd name="T44" fmla="*/ 933827 w 956752"/>
              <a:gd name="T45" fmla="*/ 478540 h 990261"/>
              <a:gd name="T46" fmla="*/ 933827 w 956752"/>
              <a:gd name="T47" fmla="*/ 528244 h 990261"/>
              <a:gd name="T48" fmla="*/ 761770 w 956752"/>
              <a:gd name="T49" fmla="*/ 503391 h 990261"/>
              <a:gd name="T50" fmla="*/ 21848 w 956752"/>
              <a:gd name="T51" fmla="*/ 478540 h 990261"/>
              <a:gd name="T52" fmla="*/ 193905 w 956752"/>
              <a:gd name="T53" fmla="*/ 503391 h 990261"/>
              <a:gd name="T54" fmla="*/ 21848 w 956752"/>
              <a:gd name="T55" fmla="*/ 528244 h 990261"/>
              <a:gd name="T56" fmla="*/ 21848 w 956752"/>
              <a:gd name="T57" fmla="*/ 478540 h 990261"/>
              <a:gd name="T58" fmla="*/ 717911 w 956752"/>
              <a:gd name="T59" fmla="*/ 476043 h 990261"/>
              <a:gd name="T60" fmla="*/ 589775 w 956752"/>
              <a:gd name="T61" fmla="*/ 768668 h 990261"/>
              <a:gd name="T62" fmla="*/ 371672 w 956752"/>
              <a:gd name="T63" fmla="*/ 689359 h 990261"/>
              <a:gd name="T64" fmla="*/ 480723 w 956752"/>
              <a:gd name="T65" fmla="*/ 238113 h 990261"/>
              <a:gd name="T66" fmla="*/ 832814 w 956752"/>
              <a:gd name="T67" fmla="*/ 150784 h 990261"/>
              <a:gd name="T68" fmla="*/ 729214 w 956752"/>
              <a:gd name="T69" fmla="*/ 290029 h 990261"/>
              <a:gd name="T70" fmla="*/ 693772 w 956752"/>
              <a:gd name="T71" fmla="*/ 254535 h 990261"/>
              <a:gd name="T72" fmla="*/ 815434 w 956752"/>
              <a:gd name="T73" fmla="*/ 142252 h 990261"/>
              <a:gd name="T74" fmla="*/ 163658 w 956752"/>
              <a:gd name="T75" fmla="*/ 148054 h 990261"/>
              <a:gd name="T76" fmla="*/ 267258 w 956752"/>
              <a:gd name="T77" fmla="*/ 287298 h 990261"/>
              <a:gd name="T78" fmla="*/ 128216 w 956752"/>
              <a:gd name="T79" fmla="*/ 183548 h 990261"/>
              <a:gd name="T80" fmla="*/ 147300 w 956752"/>
              <a:gd name="T81" fmla="*/ 142252 h 990261"/>
              <a:gd name="T82" fmla="*/ 505539 w 956752"/>
              <a:gd name="T83" fmla="*/ 21880 h 990261"/>
              <a:gd name="T84" fmla="*/ 478203 w 956752"/>
              <a:gd name="T85" fmla="*/ 194189 h 990261"/>
              <a:gd name="T86" fmla="*/ 453600 w 956752"/>
              <a:gd name="T87" fmla="*/ 21880 h 990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6752" h="990261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73" name="直接连接符 172"/>
          <p:cNvCxnSpPr/>
          <p:nvPr/>
        </p:nvCxnSpPr>
        <p:spPr>
          <a:xfrm>
            <a:off x="643345" y="3507792"/>
            <a:ext cx="26130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6189137" y="3507792"/>
            <a:ext cx="261143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8952654" y="3507792"/>
            <a:ext cx="261143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任意多边形 43"/>
          <p:cNvSpPr/>
          <p:nvPr/>
        </p:nvSpPr>
        <p:spPr bwMode="auto">
          <a:xfrm>
            <a:off x="4169601" y="1783767"/>
            <a:ext cx="1069975" cy="893763"/>
          </a:xfrm>
          <a:custGeom>
            <a:avLst/>
            <a:gdLst>
              <a:gd name="T0" fmla="*/ 210534 w 1068881"/>
              <a:gd name="T1" fmla="*/ 598908 h 894355"/>
              <a:gd name="T2" fmla="*/ 344907 w 1068881"/>
              <a:gd name="T3" fmla="*/ 598908 h 894355"/>
              <a:gd name="T4" fmla="*/ 383300 w 1068881"/>
              <a:gd name="T5" fmla="*/ 612531 h 894355"/>
              <a:gd name="T6" fmla="*/ 383300 w 1068881"/>
              <a:gd name="T7" fmla="*/ 879546 h 894355"/>
              <a:gd name="T8" fmla="*/ 344907 w 1068881"/>
              <a:gd name="T9" fmla="*/ 893169 h 894355"/>
              <a:gd name="T10" fmla="*/ 210534 w 1068881"/>
              <a:gd name="T11" fmla="*/ 893169 h 894355"/>
              <a:gd name="T12" fmla="*/ 174885 w 1068881"/>
              <a:gd name="T13" fmla="*/ 879546 h 894355"/>
              <a:gd name="T14" fmla="*/ 174885 w 1068881"/>
              <a:gd name="T15" fmla="*/ 612531 h 894355"/>
              <a:gd name="T16" fmla="*/ 210534 w 1068881"/>
              <a:gd name="T17" fmla="*/ 598908 h 894355"/>
              <a:gd name="T18" fmla="*/ 440751 w 1068881"/>
              <a:gd name="T19" fmla="*/ 445430 h 894355"/>
              <a:gd name="T20" fmla="*/ 574378 w 1068881"/>
              <a:gd name="T21" fmla="*/ 445430 h 894355"/>
              <a:gd name="T22" fmla="*/ 612557 w 1068881"/>
              <a:gd name="T23" fmla="*/ 464542 h 894355"/>
              <a:gd name="T24" fmla="*/ 612557 w 1068881"/>
              <a:gd name="T25" fmla="*/ 871329 h 894355"/>
              <a:gd name="T26" fmla="*/ 574378 w 1068881"/>
              <a:gd name="T27" fmla="*/ 893169 h 894355"/>
              <a:gd name="T28" fmla="*/ 440751 w 1068881"/>
              <a:gd name="T29" fmla="*/ 893169 h 894355"/>
              <a:gd name="T30" fmla="*/ 405299 w 1068881"/>
              <a:gd name="T31" fmla="*/ 871329 h 894355"/>
              <a:gd name="T32" fmla="*/ 405299 w 1068881"/>
              <a:gd name="T33" fmla="*/ 464542 h 894355"/>
              <a:gd name="T34" fmla="*/ 440751 w 1068881"/>
              <a:gd name="T35" fmla="*/ 445430 h 894355"/>
              <a:gd name="T36" fmla="*/ 670280 w 1068881"/>
              <a:gd name="T37" fmla="*/ 265412 h 894355"/>
              <a:gd name="T38" fmla="*/ 804931 w 1068881"/>
              <a:gd name="T39" fmla="*/ 265412 h 894355"/>
              <a:gd name="T40" fmla="*/ 840656 w 1068881"/>
              <a:gd name="T41" fmla="*/ 292706 h 894355"/>
              <a:gd name="T42" fmla="*/ 840656 w 1068881"/>
              <a:gd name="T43" fmla="*/ 863145 h 894355"/>
              <a:gd name="T44" fmla="*/ 804931 w 1068881"/>
              <a:gd name="T45" fmla="*/ 893168 h 894355"/>
              <a:gd name="T46" fmla="*/ 670280 w 1068881"/>
              <a:gd name="T47" fmla="*/ 893168 h 894355"/>
              <a:gd name="T48" fmla="*/ 634556 w 1068881"/>
              <a:gd name="T49" fmla="*/ 863145 h 894355"/>
              <a:gd name="T50" fmla="*/ 634556 w 1068881"/>
              <a:gd name="T51" fmla="*/ 292706 h 894355"/>
              <a:gd name="T52" fmla="*/ 670280 w 1068881"/>
              <a:gd name="T53" fmla="*/ 265412 h 894355"/>
              <a:gd name="T54" fmla="*/ 900695 w 1068881"/>
              <a:gd name="T55" fmla="*/ 125782 h 894355"/>
              <a:gd name="T56" fmla="*/ 1035347 w 1068881"/>
              <a:gd name="T57" fmla="*/ 125782 h 894355"/>
              <a:gd name="T58" fmla="*/ 1071070 w 1068881"/>
              <a:gd name="T59" fmla="*/ 161284 h 894355"/>
              <a:gd name="T60" fmla="*/ 1071070 w 1068881"/>
              <a:gd name="T61" fmla="*/ 857668 h 894355"/>
              <a:gd name="T62" fmla="*/ 1035347 w 1068881"/>
              <a:gd name="T63" fmla="*/ 893169 h 894355"/>
              <a:gd name="T64" fmla="*/ 900695 w 1068881"/>
              <a:gd name="T65" fmla="*/ 893169 h 894355"/>
              <a:gd name="T66" fmla="*/ 864970 w 1068881"/>
              <a:gd name="T67" fmla="*/ 857668 h 894355"/>
              <a:gd name="T68" fmla="*/ 864970 w 1068881"/>
              <a:gd name="T69" fmla="*/ 161284 h 894355"/>
              <a:gd name="T70" fmla="*/ 900695 w 1068881"/>
              <a:gd name="T71" fmla="*/ 125782 h 894355"/>
              <a:gd name="T72" fmla="*/ 840656 w 1068881"/>
              <a:gd name="T73" fmla="*/ 0 h 894355"/>
              <a:gd name="T74" fmla="*/ 786236 w 1068881"/>
              <a:gd name="T75" fmla="*/ 177710 h 894355"/>
              <a:gd name="T76" fmla="*/ 735838 w 1068881"/>
              <a:gd name="T77" fmla="*/ 135150 h 894355"/>
              <a:gd name="T78" fmla="*/ 650058 w 1068881"/>
              <a:gd name="T79" fmla="*/ 208382 h 894355"/>
              <a:gd name="T80" fmla="*/ 429687 w 1068881"/>
              <a:gd name="T81" fmla="*/ 396508 h 894355"/>
              <a:gd name="T82" fmla="*/ 391310 w 1068881"/>
              <a:gd name="T83" fmla="*/ 401960 h 894355"/>
              <a:gd name="T84" fmla="*/ 369380 w 1068881"/>
              <a:gd name="T85" fmla="*/ 374696 h 894355"/>
              <a:gd name="T86" fmla="*/ 369380 w 1068881"/>
              <a:gd name="T87" fmla="*/ 284725 h 894355"/>
              <a:gd name="T88" fmla="*/ 59621 w 1068881"/>
              <a:gd name="T89" fmla="*/ 549186 h 894355"/>
              <a:gd name="T90" fmla="*/ 34951 w 1068881"/>
              <a:gd name="T91" fmla="*/ 557365 h 894355"/>
              <a:gd name="T92" fmla="*/ 10279 w 1068881"/>
              <a:gd name="T93" fmla="*/ 549186 h 894355"/>
              <a:gd name="T94" fmla="*/ 10279 w 1068881"/>
              <a:gd name="T95" fmla="*/ 505564 h 894355"/>
              <a:gd name="T96" fmla="*/ 380345 w 1068881"/>
              <a:gd name="T97" fmla="*/ 186575 h 894355"/>
              <a:gd name="T98" fmla="*/ 418723 w 1068881"/>
              <a:gd name="T99" fmla="*/ 181123 h 894355"/>
              <a:gd name="T100" fmla="*/ 440653 w 1068881"/>
              <a:gd name="T101" fmla="*/ 208387 h 894355"/>
              <a:gd name="T102" fmla="*/ 440653 w 1068881"/>
              <a:gd name="T103" fmla="*/ 301084 h 894355"/>
              <a:gd name="T104" fmla="*/ 673315 w 1068881"/>
              <a:gd name="T105" fmla="*/ 103080 h 894355"/>
              <a:gd name="T106" fmla="*/ 685540 w 1068881"/>
              <a:gd name="T107" fmla="*/ 92675 h 894355"/>
              <a:gd name="T108" fmla="*/ 634556 w 1068881"/>
              <a:gd name="T109" fmla="*/ 49620 h 89435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8881" h="894355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6"/>
          <p:cNvGraphicFramePr/>
          <p:nvPr/>
        </p:nvGraphicFramePr>
        <p:xfrm>
          <a:off x="1562100" y="1214479"/>
          <a:ext cx="9067799" cy="311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3" name="矩形 117"/>
          <p:cNvSpPr>
            <a:spLocks noChangeArrowheads="1"/>
          </p:cNvSpPr>
          <p:nvPr/>
        </p:nvSpPr>
        <p:spPr bwMode="auto">
          <a:xfrm>
            <a:off x="1831694" y="4467592"/>
            <a:ext cx="1363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title</a:t>
            </a:r>
            <a:endParaRPr lang="en-US" altLang="ja-JP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8" name="矩形 124"/>
          <p:cNvSpPr>
            <a:spLocks noChangeArrowheads="1"/>
          </p:cNvSpPr>
          <p:nvPr/>
        </p:nvSpPr>
        <p:spPr bwMode="auto">
          <a:xfrm>
            <a:off x="1831694" y="4980355"/>
            <a:ext cx="854329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 eaLnBrk="1" hangingPunct="1">
              <a:defRPr/>
            </a:pPr>
            <a:endParaRPr lang="ja-JP" altLang="en-US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10800000">
            <a:off x="6702425" y="2385268"/>
            <a:ext cx="266700" cy="436563"/>
          </a:xfrm>
          <a:prstGeom prst="triangle">
            <a:avLst/>
          </a:pr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" name="Freeform 6"/>
          <p:cNvSpPr/>
          <p:nvPr/>
        </p:nvSpPr>
        <p:spPr bwMode="auto">
          <a:xfrm rot="10800000">
            <a:off x="1658938" y="3174256"/>
            <a:ext cx="276225" cy="425450"/>
          </a:xfrm>
          <a:prstGeom prst="triangle">
            <a:avLst>
              <a:gd name="adj" fmla="val 50000"/>
            </a:avLst>
          </a:prstGeom>
          <a:solidFill>
            <a:srgbClr val="7BB6E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" name="Freeform 7"/>
          <p:cNvSpPr/>
          <p:nvPr/>
        </p:nvSpPr>
        <p:spPr bwMode="auto">
          <a:xfrm rot="10800000">
            <a:off x="3087688" y="2534493"/>
            <a:ext cx="277812" cy="438150"/>
          </a:xfrm>
          <a:prstGeom prst="triangle">
            <a:avLst>
              <a:gd name="adj" fmla="val 50000"/>
            </a:avLst>
          </a:prstGeom>
          <a:solidFill>
            <a:srgbClr val="2A4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3238500" y="4363293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5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5640388" y="4237881"/>
            <a:ext cx="254000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1366838" y="4714131"/>
            <a:ext cx="254000" cy="249237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5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428875" y="3988643"/>
            <a:ext cx="254000" cy="249238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6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465638" y="3848943"/>
            <a:ext cx="252412" cy="250825"/>
          </a:xfrm>
          <a:custGeom>
            <a:avLst/>
            <a:gdLst>
              <a:gd name="T0" fmla="*/ 10 w 20"/>
              <a:gd name="T1" fmla="*/ 20 h 20"/>
              <a:gd name="T2" fmla="*/ 0 w 20"/>
              <a:gd name="T3" fmla="*/ 10 h 20"/>
              <a:gd name="T4" fmla="*/ 10 w 20"/>
              <a:gd name="T5" fmla="*/ 0 h 20"/>
              <a:gd name="T6" fmla="*/ 20 w 20"/>
              <a:gd name="T7" fmla="*/ 10 h 20"/>
              <a:gd name="T8" fmla="*/ 10 w 20"/>
              <a:gd name="T9" fmla="*/ 20 h 20"/>
              <a:gd name="T10" fmla="*/ 10 w 20"/>
              <a:gd name="T11" fmla="*/ 4 h 20"/>
              <a:gd name="T12" fmla="*/ 4 w 20"/>
              <a:gd name="T13" fmla="*/ 10 h 20"/>
              <a:gd name="T14" fmla="*/ 10 w 20"/>
              <a:gd name="T15" fmla="*/ 15 h 20"/>
              <a:gd name="T16" fmla="*/ 16 w 20"/>
              <a:gd name="T17" fmla="*/ 10 h 20"/>
              <a:gd name="T18" fmla="*/ 10 w 20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6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6702425" y="2847231"/>
            <a:ext cx="266700" cy="250825"/>
          </a:xfrm>
          <a:custGeom>
            <a:avLst/>
            <a:gdLst>
              <a:gd name="T0" fmla="*/ 11 w 21"/>
              <a:gd name="T1" fmla="*/ 20 h 20"/>
              <a:gd name="T2" fmla="*/ 0 w 21"/>
              <a:gd name="T3" fmla="*/ 10 h 20"/>
              <a:gd name="T4" fmla="*/ 11 w 21"/>
              <a:gd name="T5" fmla="*/ 0 h 20"/>
              <a:gd name="T6" fmla="*/ 21 w 21"/>
              <a:gd name="T7" fmla="*/ 10 h 20"/>
              <a:gd name="T8" fmla="*/ 11 w 21"/>
              <a:gd name="T9" fmla="*/ 20 h 20"/>
              <a:gd name="T10" fmla="*/ 11 w 21"/>
              <a:gd name="T11" fmla="*/ 4 h 20"/>
              <a:gd name="T12" fmla="*/ 5 w 21"/>
              <a:gd name="T13" fmla="*/ 10 h 20"/>
              <a:gd name="T14" fmla="*/ 11 w 21"/>
              <a:gd name="T15" fmla="*/ 16 h 20"/>
              <a:gd name="T16" fmla="*/ 16 w 21"/>
              <a:gd name="T17" fmla="*/ 10 h 20"/>
              <a:gd name="T18" fmla="*/ 11 w 21"/>
              <a:gd name="T19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0">
                <a:moveTo>
                  <a:pt x="11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16" y="0"/>
                  <a:pt x="21" y="5"/>
                  <a:pt x="21" y="10"/>
                </a:cubicBezTo>
                <a:cubicBezTo>
                  <a:pt x="21" y="16"/>
                  <a:pt x="16" y="20"/>
                  <a:pt x="11" y="20"/>
                </a:cubicBezTo>
                <a:close/>
                <a:moveTo>
                  <a:pt x="11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1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1" y="4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911225" y="4888756"/>
            <a:ext cx="519113" cy="614362"/>
          </a:xfrm>
          <a:custGeom>
            <a:avLst/>
            <a:gdLst>
              <a:gd name="T0" fmla="*/ 18 w 370"/>
              <a:gd name="T1" fmla="*/ 444 h 444"/>
              <a:gd name="T2" fmla="*/ 0 w 370"/>
              <a:gd name="T3" fmla="*/ 425 h 444"/>
              <a:gd name="T4" fmla="*/ 352 w 370"/>
              <a:gd name="T5" fmla="*/ 0 h 444"/>
              <a:gd name="T6" fmla="*/ 370 w 370"/>
              <a:gd name="T7" fmla="*/ 18 h 444"/>
              <a:gd name="T8" fmla="*/ 18 w 370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444">
                <a:moveTo>
                  <a:pt x="18" y="444"/>
                </a:moveTo>
                <a:lnTo>
                  <a:pt x="0" y="425"/>
                </a:lnTo>
                <a:lnTo>
                  <a:pt x="352" y="0"/>
                </a:lnTo>
                <a:lnTo>
                  <a:pt x="370" y="18"/>
                </a:lnTo>
                <a:lnTo>
                  <a:pt x="18" y="444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1570038" y="4137868"/>
            <a:ext cx="898525" cy="638175"/>
          </a:xfrm>
          <a:custGeom>
            <a:avLst/>
            <a:gdLst>
              <a:gd name="T0" fmla="*/ 18 w 641"/>
              <a:gd name="T1" fmla="*/ 462 h 462"/>
              <a:gd name="T2" fmla="*/ 0 w 641"/>
              <a:gd name="T3" fmla="*/ 444 h 462"/>
              <a:gd name="T4" fmla="*/ 631 w 641"/>
              <a:gd name="T5" fmla="*/ 0 h 462"/>
              <a:gd name="T6" fmla="*/ 641 w 641"/>
              <a:gd name="T7" fmla="*/ 18 h 462"/>
              <a:gd name="T8" fmla="*/ 18 w 641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1" h="462">
                <a:moveTo>
                  <a:pt x="18" y="462"/>
                </a:moveTo>
                <a:lnTo>
                  <a:pt x="0" y="444"/>
                </a:lnTo>
                <a:lnTo>
                  <a:pt x="631" y="0"/>
                </a:lnTo>
                <a:lnTo>
                  <a:pt x="641" y="18"/>
                </a:lnTo>
                <a:lnTo>
                  <a:pt x="18" y="462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2644775" y="4112468"/>
            <a:ext cx="631825" cy="414338"/>
          </a:xfrm>
          <a:custGeom>
            <a:avLst/>
            <a:gdLst>
              <a:gd name="T0" fmla="*/ 442 w 451"/>
              <a:gd name="T1" fmla="*/ 299 h 299"/>
              <a:gd name="T2" fmla="*/ 0 w 451"/>
              <a:gd name="T3" fmla="*/ 27 h 299"/>
              <a:gd name="T4" fmla="*/ 9 w 451"/>
              <a:gd name="T5" fmla="*/ 0 h 299"/>
              <a:gd name="T6" fmla="*/ 451 w 451"/>
              <a:gd name="T7" fmla="*/ 272 h 299"/>
              <a:gd name="T8" fmla="*/ 442 w 451"/>
              <a:gd name="T9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299">
                <a:moveTo>
                  <a:pt x="442" y="299"/>
                </a:moveTo>
                <a:lnTo>
                  <a:pt x="0" y="27"/>
                </a:lnTo>
                <a:lnTo>
                  <a:pt x="9" y="0"/>
                </a:lnTo>
                <a:lnTo>
                  <a:pt x="451" y="272"/>
                </a:lnTo>
                <a:lnTo>
                  <a:pt x="442" y="29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3454400" y="3975943"/>
            <a:ext cx="1049338" cy="538163"/>
          </a:xfrm>
          <a:custGeom>
            <a:avLst/>
            <a:gdLst>
              <a:gd name="T0" fmla="*/ 9 w 749"/>
              <a:gd name="T1" fmla="*/ 389 h 389"/>
              <a:gd name="T2" fmla="*/ 0 w 749"/>
              <a:gd name="T3" fmla="*/ 362 h 389"/>
              <a:gd name="T4" fmla="*/ 740 w 749"/>
              <a:gd name="T5" fmla="*/ 0 h 389"/>
              <a:gd name="T6" fmla="*/ 749 w 749"/>
              <a:gd name="T7" fmla="*/ 27 h 389"/>
              <a:gd name="T8" fmla="*/ 9 w 749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89">
                <a:moveTo>
                  <a:pt x="9" y="389"/>
                </a:moveTo>
                <a:lnTo>
                  <a:pt x="0" y="362"/>
                </a:lnTo>
                <a:lnTo>
                  <a:pt x="740" y="0"/>
                </a:lnTo>
                <a:lnTo>
                  <a:pt x="749" y="27"/>
                </a:lnTo>
                <a:lnTo>
                  <a:pt x="9" y="389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679950" y="3975943"/>
            <a:ext cx="998538" cy="436563"/>
          </a:xfrm>
          <a:custGeom>
            <a:avLst/>
            <a:gdLst>
              <a:gd name="T0" fmla="*/ 704 w 713"/>
              <a:gd name="T1" fmla="*/ 316 h 316"/>
              <a:gd name="T2" fmla="*/ 0 w 713"/>
              <a:gd name="T3" fmla="*/ 18 h 316"/>
              <a:gd name="T4" fmla="*/ 9 w 713"/>
              <a:gd name="T5" fmla="*/ 0 h 316"/>
              <a:gd name="T6" fmla="*/ 713 w 713"/>
              <a:gd name="T7" fmla="*/ 289 h 316"/>
              <a:gd name="T8" fmla="*/ 704 w 71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16">
                <a:moveTo>
                  <a:pt x="704" y="316"/>
                </a:moveTo>
                <a:lnTo>
                  <a:pt x="0" y="18"/>
                </a:lnTo>
                <a:lnTo>
                  <a:pt x="9" y="0"/>
                </a:lnTo>
                <a:lnTo>
                  <a:pt x="713" y="289"/>
                </a:lnTo>
                <a:lnTo>
                  <a:pt x="704" y="316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830888" y="3023443"/>
            <a:ext cx="973137" cy="1314450"/>
          </a:xfrm>
          <a:custGeom>
            <a:avLst/>
            <a:gdLst>
              <a:gd name="T0" fmla="*/ 27 w 695"/>
              <a:gd name="T1" fmla="*/ 950 h 950"/>
              <a:gd name="T2" fmla="*/ 0 w 695"/>
              <a:gd name="T3" fmla="*/ 941 h 950"/>
              <a:gd name="T4" fmla="*/ 677 w 695"/>
              <a:gd name="T5" fmla="*/ 0 h 950"/>
              <a:gd name="T6" fmla="*/ 695 w 695"/>
              <a:gd name="T7" fmla="*/ 18 h 950"/>
              <a:gd name="T8" fmla="*/ 27 w 695"/>
              <a:gd name="T9" fmla="*/ 95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5" h="950">
                <a:moveTo>
                  <a:pt x="27" y="950"/>
                </a:moveTo>
                <a:lnTo>
                  <a:pt x="0" y="941"/>
                </a:lnTo>
                <a:lnTo>
                  <a:pt x="677" y="0"/>
                </a:lnTo>
                <a:lnTo>
                  <a:pt x="695" y="18"/>
                </a:lnTo>
                <a:lnTo>
                  <a:pt x="27" y="95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Freeform 20"/>
          <p:cNvSpPr>
            <a:spLocks noEditPoints="1"/>
          </p:cNvSpPr>
          <p:nvPr/>
        </p:nvSpPr>
        <p:spPr bwMode="auto">
          <a:xfrm>
            <a:off x="1671638" y="3699718"/>
            <a:ext cx="252412" cy="263525"/>
          </a:xfrm>
          <a:custGeom>
            <a:avLst/>
            <a:gdLst>
              <a:gd name="T0" fmla="*/ 126075 w 20"/>
              <a:gd name="T1" fmla="*/ 262968 h 21"/>
              <a:gd name="T2" fmla="*/ 0 w 20"/>
              <a:gd name="T3" fmla="*/ 137745 h 21"/>
              <a:gd name="T4" fmla="*/ 126075 w 20"/>
              <a:gd name="T5" fmla="*/ 0 h 21"/>
              <a:gd name="T6" fmla="*/ 252150 w 20"/>
              <a:gd name="T7" fmla="*/ 137745 h 21"/>
              <a:gd name="T8" fmla="*/ 126075 w 20"/>
              <a:gd name="T9" fmla="*/ 262968 h 21"/>
              <a:gd name="T10" fmla="*/ 126075 w 20"/>
              <a:gd name="T11" fmla="*/ 62611 h 21"/>
              <a:gd name="T12" fmla="*/ 50430 w 20"/>
              <a:gd name="T13" fmla="*/ 137745 h 21"/>
              <a:gd name="T14" fmla="*/ 126075 w 20"/>
              <a:gd name="T15" fmla="*/ 200357 h 21"/>
              <a:gd name="T16" fmla="*/ 201720 w 20"/>
              <a:gd name="T17" fmla="*/ 137745 h 21"/>
              <a:gd name="T18" fmla="*/ 126075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1"/>
                </a:cubicBezTo>
                <a:cubicBezTo>
                  <a:pt x="20" y="16"/>
                  <a:pt x="16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1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1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2303463" y="4625231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187700" y="3410793"/>
            <a:ext cx="252413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4124325" y="4226768"/>
            <a:ext cx="252413" cy="249238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5173663" y="3448893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6551613" y="3799731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50430 w 20"/>
              <a:gd name="T13" fmla="*/ 125256 h 20"/>
              <a:gd name="T14" fmla="*/ 126075 w 20"/>
              <a:gd name="T15" fmla="*/ 200410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6"/>
                  <a:pt x="10" y="16"/>
                </a:cubicBezTo>
                <a:cubicBezTo>
                  <a:pt x="13" y="16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5" name="Freeform 26"/>
          <p:cNvSpPr/>
          <p:nvPr/>
        </p:nvSpPr>
        <p:spPr bwMode="auto">
          <a:xfrm>
            <a:off x="898525" y="3899743"/>
            <a:ext cx="847725" cy="1127125"/>
          </a:xfrm>
          <a:custGeom>
            <a:avLst/>
            <a:gdLst>
              <a:gd name="T0" fmla="*/ 37823 w 605"/>
              <a:gd name="T1" fmla="*/ 1127996 h 815"/>
              <a:gd name="T2" fmla="*/ 0 w 605"/>
              <a:gd name="T3" fmla="*/ 1103083 h 815"/>
              <a:gd name="T4" fmla="*/ 822291 w 605"/>
              <a:gd name="T5" fmla="*/ 0 h 815"/>
              <a:gd name="T6" fmla="*/ 847506 w 605"/>
              <a:gd name="T7" fmla="*/ 24913 h 815"/>
              <a:gd name="T8" fmla="*/ 37823 w 605"/>
              <a:gd name="T9" fmla="*/ 1127996 h 8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815">
                <a:moveTo>
                  <a:pt x="27" y="815"/>
                </a:moveTo>
                <a:lnTo>
                  <a:pt x="0" y="797"/>
                </a:lnTo>
                <a:lnTo>
                  <a:pt x="587" y="0"/>
                </a:lnTo>
                <a:lnTo>
                  <a:pt x="605" y="18"/>
                </a:lnTo>
                <a:lnTo>
                  <a:pt x="27" y="815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1873250" y="3861643"/>
            <a:ext cx="504825" cy="827088"/>
          </a:xfrm>
          <a:custGeom>
            <a:avLst/>
            <a:gdLst>
              <a:gd name="T0" fmla="*/ 467879 w 361"/>
              <a:gd name="T1" fmla="*/ 826275 h 597"/>
              <a:gd name="T2" fmla="*/ 0 w 361"/>
              <a:gd name="T3" fmla="*/ 24913 h 597"/>
              <a:gd name="T4" fmla="*/ 37823 w 361"/>
              <a:gd name="T5" fmla="*/ 0 h 597"/>
              <a:gd name="T6" fmla="*/ 505702 w 361"/>
              <a:gd name="T7" fmla="*/ 813819 h 597"/>
              <a:gd name="T8" fmla="*/ 467879 w 361"/>
              <a:gd name="T9" fmla="*/ 826275 h 5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" h="597">
                <a:moveTo>
                  <a:pt x="334" y="597"/>
                </a:moveTo>
                <a:lnTo>
                  <a:pt x="0" y="18"/>
                </a:lnTo>
                <a:lnTo>
                  <a:pt x="27" y="0"/>
                </a:lnTo>
                <a:lnTo>
                  <a:pt x="361" y="588"/>
                </a:lnTo>
                <a:lnTo>
                  <a:pt x="334" y="597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Freeform 28"/>
          <p:cNvSpPr/>
          <p:nvPr/>
        </p:nvSpPr>
        <p:spPr bwMode="auto">
          <a:xfrm>
            <a:off x="2493963" y="3599706"/>
            <a:ext cx="795337" cy="1101725"/>
          </a:xfrm>
          <a:custGeom>
            <a:avLst/>
            <a:gdLst>
              <a:gd name="T0" fmla="*/ 25215 w 568"/>
              <a:gd name="T1" fmla="*/ 1101699 h 796"/>
              <a:gd name="T2" fmla="*/ 0 w 568"/>
              <a:gd name="T3" fmla="*/ 1076786 h 796"/>
              <a:gd name="T4" fmla="*/ 757852 w 568"/>
              <a:gd name="T5" fmla="*/ 0 h 796"/>
              <a:gd name="T6" fmla="*/ 795675 w 568"/>
              <a:gd name="T7" fmla="*/ 24913 h 796"/>
              <a:gd name="T8" fmla="*/ 25215 w 568"/>
              <a:gd name="T9" fmla="*/ 1101699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8" h="796">
                <a:moveTo>
                  <a:pt x="18" y="796"/>
                </a:moveTo>
                <a:lnTo>
                  <a:pt x="0" y="778"/>
                </a:lnTo>
                <a:lnTo>
                  <a:pt x="541" y="0"/>
                </a:lnTo>
                <a:lnTo>
                  <a:pt x="568" y="18"/>
                </a:lnTo>
                <a:lnTo>
                  <a:pt x="18" y="796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Freeform 29"/>
          <p:cNvSpPr/>
          <p:nvPr/>
        </p:nvSpPr>
        <p:spPr bwMode="auto">
          <a:xfrm>
            <a:off x="3376613" y="3599706"/>
            <a:ext cx="811212" cy="688975"/>
          </a:xfrm>
          <a:custGeom>
            <a:avLst/>
            <a:gdLst>
              <a:gd name="T0" fmla="*/ 784468 w 578"/>
              <a:gd name="T1" fmla="*/ 689254 h 498"/>
              <a:gd name="T2" fmla="*/ 0 w 578"/>
              <a:gd name="T3" fmla="*/ 24913 h 498"/>
              <a:gd name="T4" fmla="*/ 25215 w 578"/>
              <a:gd name="T5" fmla="*/ 0 h 498"/>
              <a:gd name="T6" fmla="*/ 809683 w 578"/>
              <a:gd name="T7" fmla="*/ 664341 h 498"/>
              <a:gd name="T8" fmla="*/ 784468 w 578"/>
              <a:gd name="T9" fmla="*/ 689254 h 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8" h="498">
                <a:moveTo>
                  <a:pt x="560" y="498"/>
                </a:moveTo>
                <a:lnTo>
                  <a:pt x="0" y="18"/>
                </a:lnTo>
                <a:lnTo>
                  <a:pt x="18" y="0"/>
                </a:lnTo>
                <a:lnTo>
                  <a:pt x="578" y="480"/>
                </a:lnTo>
                <a:lnTo>
                  <a:pt x="560" y="498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4338638" y="3636218"/>
            <a:ext cx="909637" cy="714375"/>
          </a:xfrm>
          <a:custGeom>
            <a:avLst/>
            <a:gdLst>
              <a:gd name="T0" fmla="*/ 25215 w 650"/>
              <a:gd name="T1" fmla="*/ 714167 h 516"/>
              <a:gd name="T2" fmla="*/ 0 w 650"/>
              <a:gd name="T3" fmla="*/ 676798 h 516"/>
              <a:gd name="T4" fmla="*/ 885328 w 650"/>
              <a:gd name="T5" fmla="*/ 0 h 516"/>
              <a:gd name="T6" fmla="*/ 910543 w 650"/>
              <a:gd name="T7" fmla="*/ 37369 h 516"/>
              <a:gd name="T8" fmla="*/ 25215 w 650"/>
              <a:gd name="T9" fmla="*/ 71416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0" h="516">
                <a:moveTo>
                  <a:pt x="18" y="516"/>
                </a:moveTo>
                <a:lnTo>
                  <a:pt x="0" y="489"/>
                </a:lnTo>
                <a:lnTo>
                  <a:pt x="632" y="0"/>
                </a:lnTo>
                <a:lnTo>
                  <a:pt x="650" y="27"/>
                </a:lnTo>
                <a:lnTo>
                  <a:pt x="18" y="516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Freeform 31"/>
          <p:cNvSpPr/>
          <p:nvPr/>
        </p:nvSpPr>
        <p:spPr bwMode="auto">
          <a:xfrm>
            <a:off x="5402263" y="3574306"/>
            <a:ext cx="1187450" cy="349250"/>
          </a:xfrm>
          <a:custGeom>
            <a:avLst/>
            <a:gdLst>
              <a:gd name="T0" fmla="*/ 1175301 w 848"/>
              <a:gd name="T1" fmla="*/ 350164 h 253"/>
              <a:gd name="T2" fmla="*/ 0 w 848"/>
              <a:gd name="T3" fmla="*/ 37369 h 253"/>
              <a:gd name="T4" fmla="*/ 12608 w 848"/>
              <a:gd name="T5" fmla="*/ 0 h 253"/>
              <a:gd name="T6" fmla="*/ 1187909 w 848"/>
              <a:gd name="T7" fmla="*/ 312795 h 253"/>
              <a:gd name="T8" fmla="*/ 1175301 w 848"/>
              <a:gd name="T9" fmla="*/ 350164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8" h="253">
                <a:moveTo>
                  <a:pt x="839" y="253"/>
                </a:moveTo>
                <a:lnTo>
                  <a:pt x="0" y="27"/>
                </a:lnTo>
                <a:lnTo>
                  <a:pt x="9" y="0"/>
                </a:lnTo>
                <a:lnTo>
                  <a:pt x="848" y="226"/>
                </a:lnTo>
                <a:lnTo>
                  <a:pt x="839" y="253"/>
                </a:lnTo>
                <a:close/>
              </a:path>
            </a:pathLst>
          </a:custGeom>
          <a:solidFill>
            <a:srgbClr val="7BB6E1"/>
          </a:solidFill>
          <a:ln>
            <a:noFill/>
          </a:ln>
        </p:spPr>
        <p:txBody>
          <a:bodyPr/>
          <a:lstStyle/>
          <a:p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3074988" y="3048843"/>
            <a:ext cx="265112" cy="249238"/>
          </a:xfrm>
          <a:custGeom>
            <a:avLst/>
            <a:gdLst>
              <a:gd name="T0" fmla="*/ 126075 w 21"/>
              <a:gd name="T1" fmla="*/ 250512 h 20"/>
              <a:gd name="T2" fmla="*/ 0 w 21"/>
              <a:gd name="T3" fmla="*/ 125256 h 20"/>
              <a:gd name="T4" fmla="*/ 126075 w 21"/>
              <a:gd name="T5" fmla="*/ 0 h 20"/>
              <a:gd name="T6" fmla="*/ 264758 w 21"/>
              <a:gd name="T7" fmla="*/ 125256 h 20"/>
              <a:gd name="T8" fmla="*/ 126075 w 21"/>
              <a:gd name="T9" fmla="*/ 250512 h 20"/>
              <a:gd name="T10" fmla="*/ 126075 w 21"/>
              <a:gd name="T11" fmla="*/ 50102 h 20"/>
              <a:gd name="T12" fmla="*/ 63038 w 21"/>
              <a:gd name="T13" fmla="*/ 125256 h 20"/>
              <a:gd name="T14" fmla="*/ 126075 w 21"/>
              <a:gd name="T15" fmla="*/ 200410 h 20"/>
              <a:gd name="T16" fmla="*/ 201720 w 21"/>
              <a:gd name="T17" fmla="*/ 125256 h 20"/>
              <a:gd name="T18" fmla="*/ 126075 w 21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7"/>
                  <a:pt x="5" y="10"/>
                </a:cubicBezTo>
                <a:cubicBezTo>
                  <a:pt x="5" y="13"/>
                  <a:pt x="7" y="16"/>
                  <a:pt x="10" y="16"/>
                </a:cubicBezTo>
                <a:cubicBezTo>
                  <a:pt x="14" y="16"/>
                  <a:pt x="16" y="13"/>
                  <a:pt x="16" y="10"/>
                </a:cubicBezTo>
                <a:cubicBezTo>
                  <a:pt x="16" y="7"/>
                  <a:pt x="14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2138363" y="3725118"/>
            <a:ext cx="252412" cy="250825"/>
          </a:xfrm>
          <a:custGeom>
            <a:avLst/>
            <a:gdLst>
              <a:gd name="T0" fmla="*/ 126075 w 20"/>
              <a:gd name="T1" fmla="*/ 250512 h 20"/>
              <a:gd name="T2" fmla="*/ 0 w 20"/>
              <a:gd name="T3" fmla="*/ 125256 h 20"/>
              <a:gd name="T4" fmla="*/ 126075 w 20"/>
              <a:gd name="T5" fmla="*/ 0 h 20"/>
              <a:gd name="T6" fmla="*/ 252150 w 20"/>
              <a:gd name="T7" fmla="*/ 125256 h 20"/>
              <a:gd name="T8" fmla="*/ 126075 w 20"/>
              <a:gd name="T9" fmla="*/ 250512 h 20"/>
              <a:gd name="T10" fmla="*/ 126075 w 20"/>
              <a:gd name="T11" fmla="*/ 50102 h 20"/>
              <a:gd name="T12" fmla="*/ 63038 w 20"/>
              <a:gd name="T13" fmla="*/ 125256 h 20"/>
              <a:gd name="T14" fmla="*/ 126075 w 20"/>
              <a:gd name="T15" fmla="*/ 187884 h 20"/>
              <a:gd name="T16" fmla="*/ 201720 w 20"/>
              <a:gd name="T17" fmla="*/ 125256 h 20"/>
              <a:gd name="T18" fmla="*/ 126075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5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0" y="4"/>
                  <a:pt x="20" y="10"/>
                </a:cubicBezTo>
                <a:cubicBezTo>
                  <a:pt x="20" y="15"/>
                  <a:pt x="16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5" y="6"/>
                  <a:pt x="5" y="10"/>
                </a:cubicBezTo>
                <a:cubicBezTo>
                  <a:pt x="5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6"/>
                  <a:pt x="13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806825" y="3750518"/>
            <a:ext cx="254000" cy="261938"/>
          </a:xfrm>
          <a:custGeom>
            <a:avLst/>
            <a:gdLst>
              <a:gd name="T0" fmla="*/ 126776 w 20"/>
              <a:gd name="T1" fmla="*/ 262968 h 21"/>
              <a:gd name="T2" fmla="*/ 0 w 20"/>
              <a:gd name="T3" fmla="*/ 125223 h 21"/>
              <a:gd name="T4" fmla="*/ 126776 w 20"/>
              <a:gd name="T5" fmla="*/ 0 h 21"/>
              <a:gd name="T6" fmla="*/ 253552 w 20"/>
              <a:gd name="T7" fmla="*/ 125223 h 21"/>
              <a:gd name="T8" fmla="*/ 126776 w 20"/>
              <a:gd name="T9" fmla="*/ 262968 h 21"/>
              <a:gd name="T10" fmla="*/ 126776 w 20"/>
              <a:gd name="T11" fmla="*/ 62611 h 21"/>
              <a:gd name="T12" fmla="*/ 50710 w 20"/>
              <a:gd name="T13" fmla="*/ 125223 h 21"/>
              <a:gd name="T14" fmla="*/ 126776 w 20"/>
              <a:gd name="T15" fmla="*/ 200357 h 21"/>
              <a:gd name="T16" fmla="*/ 202842 w 20"/>
              <a:gd name="T17" fmla="*/ 125223 h 21"/>
              <a:gd name="T18" fmla="*/ 126776 w 20"/>
              <a:gd name="T19" fmla="*/ 6261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1">
                <a:moveTo>
                  <a:pt x="10" y="21"/>
                </a:moveTo>
                <a:cubicBezTo>
                  <a:pt x="4" y="21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1"/>
                  <a:pt x="10" y="21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830763" y="4187081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50102 h 20"/>
              <a:gd name="T12" fmla="*/ 50710 w 20"/>
              <a:gd name="T13" fmla="*/ 125256 h 20"/>
              <a:gd name="T14" fmla="*/ 126776 w 20"/>
              <a:gd name="T15" fmla="*/ 187884 h 20"/>
              <a:gd name="T16" fmla="*/ 202842 w 20"/>
              <a:gd name="T17" fmla="*/ 125256 h 20"/>
              <a:gd name="T18" fmla="*/ 126776 w 20"/>
              <a:gd name="T19" fmla="*/ 50102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5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15" y="0"/>
                  <a:pt x="20" y="4"/>
                  <a:pt x="20" y="10"/>
                </a:cubicBezTo>
                <a:cubicBezTo>
                  <a:pt x="20" y="15"/>
                  <a:pt x="15" y="20"/>
                  <a:pt x="10" y="20"/>
                </a:cubicBez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13"/>
                  <a:pt x="7" y="15"/>
                  <a:pt x="10" y="15"/>
                </a:cubicBezTo>
                <a:cubicBezTo>
                  <a:pt x="13" y="15"/>
                  <a:pt x="16" y="13"/>
                  <a:pt x="16" y="10"/>
                </a:cubicBezTo>
                <a:cubicBezTo>
                  <a:pt x="16" y="7"/>
                  <a:pt x="13" y="4"/>
                  <a:pt x="10" y="4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5818188" y="3236168"/>
            <a:ext cx="252412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63388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5" y="20"/>
                  <a:pt x="0" y="16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0" y="5"/>
                  <a:pt x="20" y="10"/>
                </a:cubicBezTo>
                <a:cubicBezTo>
                  <a:pt x="20" y="16"/>
                  <a:pt x="16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10"/>
                </a:cubicBezTo>
                <a:cubicBezTo>
                  <a:pt x="5" y="14"/>
                  <a:pt x="7" y="16"/>
                  <a:pt x="10" y="16"/>
                </a:cubicBezTo>
                <a:cubicBezTo>
                  <a:pt x="14" y="16"/>
                  <a:pt x="16" y="14"/>
                  <a:pt x="16" y="10"/>
                </a:cubicBezTo>
                <a:cubicBezTo>
                  <a:pt x="16" y="7"/>
                  <a:pt x="14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221538" y="3236168"/>
            <a:ext cx="254000" cy="250825"/>
          </a:xfrm>
          <a:custGeom>
            <a:avLst/>
            <a:gdLst>
              <a:gd name="T0" fmla="*/ 126776 w 20"/>
              <a:gd name="T1" fmla="*/ 250512 h 20"/>
              <a:gd name="T2" fmla="*/ 0 w 20"/>
              <a:gd name="T3" fmla="*/ 125256 h 20"/>
              <a:gd name="T4" fmla="*/ 126776 w 20"/>
              <a:gd name="T5" fmla="*/ 0 h 20"/>
              <a:gd name="T6" fmla="*/ 253552 w 20"/>
              <a:gd name="T7" fmla="*/ 125256 h 20"/>
              <a:gd name="T8" fmla="*/ 126776 w 20"/>
              <a:gd name="T9" fmla="*/ 250512 h 20"/>
              <a:gd name="T10" fmla="*/ 126776 w 20"/>
              <a:gd name="T11" fmla="*/ 62628 h 20"/>
              <a:gd name="T12" fmla="*/ 50710 w 20"/>
              <a:gd name="T13" fmla="*/ 125256 h 20"/>
              <a:gd name="T14" fmla="*/ 126776 w 20"/>
              <a:gd name="T15" fmla="*/ 200410 h 20"/>
              <a:gd name="T16" fmla="*/ 202842 w 20"/>
              <a:gd name="T17" fmla="*/ 125256 h 20"/>
              <a:gd name="T18" fmla="*/ 126776 w 20"/>
              <a:gd name="T19" fmla="*/ 62628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10" y="20"/>
                </a:moveTo>
                <a:cubicBezTo>
                  <a:pt x="4" y="20"/>
                  <a:pt x="0" y="16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0"/>
                </a:cubicBezTo>
                <a:cubicBezTo>
                  <a:pt x="20" y="16"/>
                  <a:pt x="15" y="20"/>
                  <a:pt x="10" y="20"/>
                </a:cubicBezTo>
                <a:close/>
                <a:moveTo>
                  <a:pt x="10" y="5"/>
                </a:moveTo>
                <a:cubicBezTo>
                  <a:pt x="7" y="5"/>
                  <a:pt x="4" y="7"/>
                  <a:pt x="4" y="10"/>
                </a:cubicBezTo>
                <a:cubicBezTo>
                  <a:pt x="4" y="14"/>
                  <a:pt x="7" y="16"/>
                  <a:pt x="10" y="16"/>
                </a:cubicBezTo>
                <a:cubicBezTo>
                  <a:pt x="13" y="16"/>
                  <a:pt x="16" y="14"/>
                  <a:pt x="16" y="10"/>
                </a:cubicBezTo>
                <a:cubicBezTo>
                  <a:pt x="16" y="7"/>
                  <a:pt x="13" y="5"/>
                  <a:pt x="10" y="5"/>
                </a:cubicBez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Freeform 38"/>
          <p:cNvSpPr/>
          <p:nvPr/>
        </p:nvSpPr>
        <p:spPr bwMode="auto">
          <a:xfrm>
            <a:off x="923925" y="3912443"/>
            <a:ext cx="1290638" cy="1314450"/>
          </a:xfrm>
          <a:custGeom>
            <a:avLst/>
            <a:gdLst>
              <a:gd name="T0" fmla="*/ 37823 w 921"/>
              <a:gd name="T1" fmla="*/ 1314842 h 950"/>
              <a:gd name="T2" fmla="*/ 0 w 921"/>
              <a:gd name="T3" fmla="*/ 1289929 h 950"/>
              <a:gd name="T4" fmla="*/ 1264955 w 921"/>
              <a:gd name="T5" fmla="*/ 0 h 950"/>
              <a:gd name="T6" fmla="*/ 1290170 w 921"/>
              <a:gd name="T7" fmla="*/ 26297 h 950"/>
              <a:gd name="T8" fmla="*/ 37823 w 921"/>
              <a:gd name="T9" fmla="*/ 1314842 h 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1" h="950">
                <a:moveTo>
                  <a:pt x="27" y="950"/>
                </a:moveTo>
                <a:lnTo>
                  <a:pt x="0" y="932"/>
                </a:lnTo>
                <a:lnTo>
                  <a:pt x="903" y="0"/>
                </a:lnTo>
                <a:lnTo>
                  <a:pt x="921" y="19"/>
                </a:lnTo>
                <a:lnTo>
                  <a:pt x="27" y="950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Freeform 39"/>
          <p:cNvSpPr/>
          <p:nvPr/>
        </p:nvSpPr>
        <p:spPr bwMode="auto">
          <a:xfrm>
            <a:off x="2328863" y="3199656"/>
            <a:ext cx="796925" cy="587375"/>
          </a:xfrm>
          <a:custGeom>
            <a:avLst/>
            <a:gdLst>
              <a:gd name="T0" fmla="*/ 25215 w 569"/>
              <a:gd name="T1" fmla="*/ 588219 h 425"/>
              <a:gd name="T2" fmla="*/ 0 w 569"/>
              <a:gd name="T3" fmla="*/ 563306 h 425"/>
              <a:gd name="T4" fmla="*/ 771861 w 569"/>
              <a:gd name="T5" fmla="*/ 0 h 425"/>
              <a:gd name="T6" fmla="*/ 797076 w 569"/>
              <a:gd name="T7" fmla="*/ 24913 h 425"/>
              <a:gd name="T8" fmla="*/ 25215 w 569"/>
              <a:gd name="T9" fmla="*/ 588219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9" h="425">
                <a:moveTo>
                  <a:pt x="18" y="425"/>
                </a:moveTo>
                <a:lnTo>
                  <a:pt x="0" y="407"/>
                </a:lnTo>
                <a:lnTo>
                  <a:pt x="551" y="0"/>
                </a:lnTo>
                <a:lnTo>
                  <a:pt x="569" y="18"/>
                </a:lnTo>
                <a:lnTo>
                  <a:pt x="18" y="425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Freeform 40"/>
          <p:cNvSpPr/>
          <p:nvPr/>
        </p:nvSpPr>
        <p:spPr bwMode="auto">
          <a:xfrm>
            <a:off x="3289300" y="3199656"/>
            <a:ext cx="581025" cy="625475"/>
          </a:xfrm>
          <a:custGeom>
            <a:avLst/>
            <a:gdLst>
              <a:gd name="T0" fmla="*/ 556132 w 415"/>
              <a:gd name="T1" fmla="*/ 625588 h 452"/>
              <a:gd name="T2" fmla="*/ 0 w 415"/>
              <a:gd name="T3" fmla="*/ 37369 h 452"/>
              <a:gd name="T4" fmla="*/ 25215 w 415"/>
              <a:gd name="T5" fmla="*/ 0 h 452"/>
              <a:gd name="T6" fmla="*/ 581347 w 415"/>
              <a:gd name="T7" fmla="*/ 600675 h 452"/>
              <a:gd name="T8" fmla="*/ 556132 w 415"/>
              <a:gd name="T9" fmla="*/ 625588 h 4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5" h="452">
                <a:moveTo>
                  <a:pt x="397" y="452"/>
                </a:moveTo>
                <a:lnTo>
                  <a:pt x="0" y="27"/>
                </a:lnTo>
                <a:lnTo>
                  <a:pt x="18" y="0"/>
                </a:lnTo>
                <a:lnTo>
                  <a:pt x="415" y="434"/>
                </a:lnTo>
                <a:lnTo>
                  <a:pt x="397" y="452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0" name="Freeform 41"/>
          <p:cNvSpPr/>
          <p:nvPr/>
        </p:nvSpPr>
        <p:spPr bwMode="auto">
          <a:xfrm>
            <a:off x="4022725" y="3899743"/>
            <a:ext cx="833438" cy="401638"/>
          </a:xfrm>
          <a:custGeom>
            <a:avLst/>
            <a:gdLst>
              <a:gd name="T0" fmla="*/ 820890 w 595"/>
              <a:gd name="T1" fmla="*/ 401373 h 290"/>
              <a:gd name="T2" fmla="*/ 0 w 595"/>
              <a:gd name="T3" fmla="*/ 38753 h 290"/>
              <a:gd name="T4" fmla="*/ 12608 w 595"/>
              <a:gd name="T5" fmla="*/ 0 h 290"/>
              <a:gd name="T6" fmla="*/ 833498 w 595"/>
              <a:gd name="T7" fmla="*/ 364004 h 290"/>
              <a:gd name="T8" fmla="*/ 820890 w 595"/>
              <a:gd name="T9" fmla="*/ 401373 h 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5" h="290">
                <a:moveTo>
                  <a:pt x="586" y="290"/>
                </a:moveTo>
                <a:lnTo>
                  <a:pt x="0" y="28"/>
                </a:lnTo>
                <a:lnTo>
                  <a:pt x="9" y="0"/>
                </a:lnTo>
                <a:lnTo>
                  <a:pt x="595" y="263"/>
                </a:lnTo>
                <a:lnTo>
                  <a:pt x="586" y="290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1" name="Freeform 42"/>
          <p:cNvSpPr/>
          <p:nvPr/>
        </p:nvSpPr>
        <p:spPr bwMode="auto">
          <a:xfrm>
            <a:off x="5033963" y="3410793"/>
            <a:ext cx="847725" cy="877888"/>
          </a:xfrm>
          <a:custGeom>
            <a:avLst/>
            <a:gdLst>
              <a:gd name="T0" fmla="*/ 37823 w 605"/>
              <a:gd name="T1" fmla="*/ 877484 h 634"/>
              <a:gd name="T2" fmla="*/ 0 w 605"/>
              <a:gd name="T3" fmla="*/ 852571 h 634"/>
              <a:gd name="T4" fmla="*/ 820890 w 605"/>
              <a:gd name="T5" fmla="*/ 0 h 634"/>
              <a:gd name="T6" fmla="*/ 847506 w 605"/>
              <a:gd name="T7" fmla="*/ 26297 h 634"/>
              <a:gd name="T8" fmla="*/ 37823 w 605"/>
              <a:gd name="T9" fmla="*/ 877484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" h="634">
                <a:moveTo>
                  <a:pt x="27" y="634"/>
                </a:moveTo>
                <a:lnTo>
                  <a:pt x="0" y="616"/>
                </a:lnTo>
                <a:lnTo>
                  <a:pt x="586" y="0"/>
                </a:lnTo>
                <a:lnTo>
                  <a:pt x="605" y="19"/>
                </a:lnTo>
                <a:lnTo>
                  <a:pt x="27" y="634"/>
                </a:lnTo>
                <a:close/>
              </a:path>
            </a:pathLst>
          </a:custGeom>
          <a:solidFill>
            <a:srgbClr val="2A428D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6045200" y="3348881"/>
            <a:ext cx="1201738" cy="36512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>
              <a:solidFill>
                <a:srgbClr val="FFCC00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0487" y="2604343"/>
            <a:ext cx="1244599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7BB6E1"/>
                </a:solidFill>
                <a:latin typeface="YuGothic Medium" panose="020B0500000000000000" charset="-128"/>
                <a:ea typeface="YuGothic Medium" panose="020B0500000000000000" charset="-128"/>
              </a:rPr>
              <a:t>34%</a:t>
            </a:r>
            <a:endParaRPr lang="en-US" altLang="zh-CN" sz="3600" dirty="0">
              <a:solidFill>
                <a:srgbClr val="7BB6E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08738" y="1845518"/>
            <a:ext cx="12382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79%</a:t>
            </a:r>
            <a:endParaRPr lang="en-US" altLang="zh-CN" sz="3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57475" y="1986806"/>
            <a:ext cx="123825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2A428D"/>
                </a:solidFill>
                <a:latin typeface="YuGothic Medium" panose="020B0500000000000000" charset="-128"/>
                <a:ea typeface="YuGothic Medium" panose="020B0500000000000000" charset="-128"/>
              </a:rPr>
              <a:t>63%</a:t>
            </a:r>
            <a:endParaRPr lang="en-US" altLang="zh-CN" sz="3600" dirty="0">
              <a:solidFill>
                <a:srgbClr val="2A428D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11225" y="1845518"/>
            <a:ext cx="12700" cy="3937000"/>
          </a:xfrm>
          <a:prstGeom prst="line">
            <a:avLst/>
          </a:prstGeom>
          <a:ln w="28575">
            <a:solidFill>
              <a:srgbClr val="B9C4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3563" y="5503118"/>
            <a:ext cx="7164387" cy="0"/>
          </a:xfrm>
          <a:prstGeom prst="line">
            <a:avLst/>
          </a:prstGeom>
          <a:ln w="28575">
            <a:solidFill>
              <a:srgbClr val="B9C4C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50888" y="5711081"/>
            <a:ext cx="3517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B9C4CB"/>
                </a:solidFill>
                <a:latin typeface="YuGothic Medium" panose="020B0500000000000000" charset="-128"/>
                <a:ea typeface="YuGothic Medium" panose="020B0500000000000000" charset="-128"/>
              </a:rPr>
              <a:t>0</a:t>
            </a:r>
            <a:endParaRPr lang="en-US" altLang="zh-CN" sz="2400" dirty="0">
              <a:solidFill>
                <a:srgbClr val="B9C4CB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9" name="Rectangle 51"/>
          <p:cNvSpPr/>
          <p:nvPr/>
        </p:nvSpPr>
        <p:spPr>
          <a:xfrm>
            <a:off x="8267700" y="1817111"/>
            <a:ext cx="3228975" cy="95250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03754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0" name="Rectangle 52"/>
          <p:cNvSpPr/>
          <p:nvPr/>
        </p:nvSpPr>
        <p:spPr>
          <a:xfrm>
            <a:off x="8281988" y="5684270"/>
            <a:ext cx="3228975" cy="100013"/>
          </a:xfrm>
          <a:prstGeom prst="rect">
            <a:avLst/>
          </a:prstGeom>
          <a:solidFill>
            <a:srgbClr val="2A4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1" name="TextBox 53"/>
          <p:cNvSpPr txBox="1">
            <a:spLocks noChangeArrowheads="1"/>
          </p:cNvSpPr>
          <p:nvPr/>
        </p:nvSpPr>
        <p:spPr bwMode="auto">
          <a:xfrm>
            <a:off x="8282305" y="2414011"/>
            <a:ext cx="3262313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  <a:defRPr/>
            </a:pPr>
            <a:r>
              <a:rPr lang="en-US" altLang="ja-JP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2" name="TextBox 54"/>
          <p:cNvSpPr txBox="1">
            <a:spLocks noChangeArrowheads="1"/>
          </p:cNvSpPr>
          <p:nvPr/>
        </p:nvSpPr>
        <p:spPr bwMode="auto">
          <a:xfrm>
            <a:off x="8280400" y="1266248"/>
            <a:ext cx="32305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en-US" altLang="ja-JP" sz="28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title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79650" y="3057157"/>
            <a:ext cx="365125" cy="1555750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704982"/>
            <a:ext cx="12192000" cy="2156286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0" name="文本框 260"/>
          <p:cNvSpPr txBox="1">
            <a:spLocks noChangeArrowheads="1"/>
          </p:cNvSpPr>
          <p:nvPr/>
        </p:nvSpPr>
        <p:spPr bwMode="auto">
          <a:xfrm>
            <a:off x="2212975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1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1" name="文本框 261"/>
          <p:cNvSpPr txBox="1">
            <a:spLocks noChangeArrowheads="1"/>
          </p:cNvSpPr>
          <p:nvPr/>
        </p:nvSpPr>
        <p:spPr bwMode="auto">
          <a:xfrm>
            <a:off x="2878138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2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2" name="文本框 262"/>
          <p:cNvSpPr txBox="1">
            <a:spLocks noChangeArrowheads="1"/>
          </p:cNvSpPr>
          <p:nvPr/>
        </p:nvSpPr>
        <p:spPr bwMode="auto">
          <a:xfrm>
            <a:off x="3543300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3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" name="文本框 263"/>
          <p:cNvSpPr txBox="1">
            <a:spLocks noChangeArrowheads="1"/>
          </p:cNvSpPr>
          <p:nvPr/>
        </p:nvSpPr>
        <p:spPr bwMode="auto">
          <a:xfrm>
            <a:off x="4208463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4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4" name="文本框 264"/>
          <p:cNvSpPr txBox="1">
            <a:spLocks noChangeArrowheads="1"/>
          </p:cNvSpPr>
          <p:nvPr/>
        </p:nvSpPr>
        <p:spPr bwMode="auto">
          <a:xfrm>
            <a:off x="4873625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5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文本框 265"/>
          <p:cNvSpPr txBox="1">
            <a:spLocks noChangeArrowheads="1"/>
          </p:cNvSpPr>
          <p:nvPr/>
        </p:nvSpPr>
        <p:spPr bwMode="auto">
          <a:xfrm>
            <a:off x="5538788" y="4743082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6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文本框 266"/>
          <p:cNvSpPr txBox="1">
            <a:spLocks noChangeArrowheads="1"/>
          </p:cNvSpPr>
          <p:nvPr/>
        </p:nvSpPr>
        <p:spPr bwMode="auto">
          <a:xfrm>
            <a:off x="6203950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7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文本框 267"/>
          <p:cNvSpPr txBox="1">
            <a:spLocks noChangeArrowheads="1"/>
          </p:cNvSpPr>
          <p:nvPr/>
        </p:nvSpPr>
        <p:spPr bwMode="auto">
          <a:xfrm>
            <a:off x="6869113" y="4743082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8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8" name="文本框 268"/>
          <p:cNvSpPr txBox="1">
            <a:spLocks noChangeArrowheads="1"/>
          </p:cNvSpPr>
          <p:nvPr/>
        </p:nvSpPr>
        <p:spPr bwMode="auto">
          <a:xfrm>
            <a:off x="7534275" y="4743082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9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9" name="文本框 269"/>
          <p:cNvSpPr txBox="1">
            <a:spLocks noChangeArrowheads="1"/>
          </p:cNvSpPr>
          <p:nvPr/>
        </p:nvSpPr>
        <p:spPr bwMode="auto">
          <a:xfrm>
            <a:off x="8201025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10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0" name="文本框 270"/>
          <p:cNvSpPr txBox="1">
            <a:spLocks noChangeArrowheads="1"/>
          </p:cNvSpPr>
          <p:nvPr/>
        </p:nvSpPr>
        <p:spPr bwMode="auto">
          <a:xfrm>
            <a:off x="8866188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11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1" name="文本框 271"/>
          <p:cNvSpPr txBox="1">
            <a:spLocks noChangeArrowheads="1"/>
          </p:cNvSpPr>
          <p:nvPr/>
        </p:nvSpPr>
        <p:spPr bwMode="auto">
          <a:xfrm>
            <a:off x="9531350" y="4743082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12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2" name="文本框 315"/>
          <p:cNvSpPr txBox="1">
            <a:spLocks noChangeArrowheads="1"/>
          </p:cNvSpPr>
          <p:nvPr/>
        </p:nvSpPr>
        <p:spPr bwMode="auto">
          <a:xfrm>
            <a:off x="1524000" y="5389195"/>
            <a:ext cx="1852613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TOTAL</a:t>
            </a:r>
            <a:endParaRPr lang="en-US" altLang="zh-CN" sz="3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535363" y="5389195"/>
            <a:ext cx="19081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1,920,000</a:t>
            </a:r>
            <a:endParaRPr lang="en-US" altLang="zh-CN" sz="280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4" name="文本框 323"/>
          <p:cNvSpPr txBox="1">
            <a:spLocks noChangeArrowheads="1"/>
          </p:cNvSpPr>
          <p:nvPr/>
        </p:nvSpPr>
        <p:spPr bwMode="auto">
          <a:xfrm>
            <a:off x="5710238" y="5217745"/>
            <a:ext cx="5494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  <a:p>
            <a:pPr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lang="zh-CN" altLang="en-US" sz="16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505450" y="5454282"/>
            <a:ext cx="0" cy="792163"/>
          </a:xfrm>
          <a:prstGeom prst="line">
            <a:avLst/>
          </a:prstGeom>
          <a:ln w="41275">
            <a:solidFill>
              <a:schemeClr val="bg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KSO_Shape"/>
          <p:cNvSpPr/>
          <p:nvPr/>
        </p:nvSpPr>
        <p:spPr>
          <a:xfrm>
            <a:off x="8226127" y="3106544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70</a:t>
            </a:r>
            <a:endParaRPr lang="en-US" altLang="zh-CN" sz="160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6204359" y="1321975"/>
            <a:ext cx="664754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latin typeface="YuGothic Medium" panose="020B0500000000000000" charset="-128"/>
                <a:ea typeface="YuGothic Medium" panose="020B0500000000000000" charset="-128"/>
              </a:rPr>
              <a:t>240</a:t>
            </a:r>
            <a:endParaRPr lang="en-US" altLang="zh-CN" sz="1600" dirty="0">
              <a:solidFill>
                <a:srgbClr val="FFFFFF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944813" y="3387357"/>
            <a:ext cx="365125" cy="1225550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9975" y="2598370"/>
            <a:ext cx="365125" cy="20145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75138" y="3182570"/>
            <a:ext cx="365125" cy="14303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41888" y="2285632"/>
            <a:ext cx="363537" cy="232727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07050" y="2901582"/>
            <a:ext cx="365125" cy="171132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72213" y="1934795"/>
            <a:ext cx="365125" cy="2678112"/>
          </a:xfrm>
          <a:prstGeom prst="rect">
            <a:avLst/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37375" y="2801570"/>
            <a:ext cx="365125" cy="1811337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02538" y="2457082"/>
            <a:ext cx="365125" cy="2155825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69288" y="3838207"/>
            <a:ext cx="363537" cy="774700"/>
          </a:xfrm>
          <a:prstGeom prst="rect">
            <a:avLst/>
          </a:prstGeom>
          <a:solidFill>
            <a:srgbClr val="7BB6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34450" y="2976195"/>
            <a:ext cx="363538" cy="1636712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599613" y="2576145"/>
            <a:ext cx="365125" cy="2036762"/>
          </a:xfrm>
          <a:prstGeom prst="rect">
            <a:avLst/>
          </a:prstGeom>
          <a:solidFill>
            <a:srgbClr val="2A428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t="62032" r="4587" b="4872"/>
          <a:stretch>
            <a:fillRect/>
          </a:stretch>
        </p:blipFill>
        <p:spPr>
          <a:xfrm rot="5400000">
            <a:off x="80357" y="1400722"/>
            <a:ext cx="6857999" cy="4056558"/>
          </a:xfrm>
          <a:custGeom>
            <a:avLst/>
            <a:gdLst>
              <a:gd name="connsiteX0" fmla="*/ 0 w 7141531"/>
              <a:gd name="connsiteY0" fmla="*/ 3168202 h 4224269"/>
              <a:gd name="connsiteX1" fmla="*/ 0 w 7141531"/>
              <a:gd name="connsiteY1" fmla="*/ 0 h 4224269"/>
              <a:gd name="connsiteX2" fmla="*/ 7141531 w 7141531"/>
              <a:gd name="connsiteY2" fmla="*/ 1056066 h 4224269"/>
              <a:gd name="connsiteX3" fmla="*/ 7141531 w 7141531"/>
              <a:gd name="connsiteY3" fmla="*/ 4224269 h 42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531" h="4224269">
                <a:moveTo>
                  <a:pt x="0" y="3168202"/>
                </a:moveTo>
                <a:lnTo>
                  <a:pt x="0" y="0"/>
                </a:lnTo>
                <a:lnTo>
                  <a:pt x="7141531" y="1056066"/>
                </a:lnTo>
                <a:lnTo>
                  <a:pt x="7141531" y="4224269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2304625" y="1007538"/>
            <a:ext cx="2205990" cy="4507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2</a:t>
            </a:r>
            <a:endParaRPr lang="en-US" altLang="zh-CN" sz="287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5602025" y="2424775"/>
            <a:ext cx="5086582" cy="691915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/>
          </a:bodyPr>
          <a:lstStyle/>
          <a:p>
            <a:pPr algn="ctr"/>
            <a:r>
              <a:rPr lang="zh-CN" altLang="en-US" sz="3600" spc="200" dirty="0">
                <a:solidFill>
                  <a:schemeClr val="bg1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zh-CN" altLang="en-US" sz="3600" spc="200" dirty="0">
              <a:solidFill>
                <a:schemeClr val="bg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0" y="0"/>
            <a:ext cx="12192000" cy="6858001"/>
          </a:xfrm>
          <a:prstGeom prst="frame">
            <a:avLst>
              <a:gd name="adj1" fmla="val 5364"/>
            </a:avLst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1970" y="3148330"/>
            <a:ext cx="5086350" cy="13233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sz="1600" dirty="0">
                <a:latin typeface="YuGothic Medium" panose="020B0500000000000000" charset="-128"/>
                <a:ea typeface="YuGothic Medium" panose="020B0500000000000000" charset="-128"/>
              </a:rPr>
              <a:t>Add your words here,according to your need to draw the text box size.Please read the instructions and more work at the end of the manual template.</a:t>
            </a:r>
            <a:endParaRPr sz="1600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079" y="1269960"/>
            <a:ext cx="8941842" cy="3403662"/>
          </a:xfrm>
          <a:prstGeom prst="rect">
            <a:avLst/>
          </a:prstGeom>
        </p:spPr>
      </p:pic>
      <p:sp>
        <p:nvSpPr>
          <p:cNvPr id="130" name="矩形 117"/>
          <p:cNvSpPr>
            <a:spLocks noChangeArrowheads="1"/>
          </p:cNvSpPr>
          <p:nvPr/>
        </p:nvSpPr>
        <p:spPr bwMode="auto">
          <a:xfrm>
            <a:off x="1826340" y="4839590"/>
            <a:ext cx="20586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</a:t>
            </a:r>
            <a:endParaRPr lang="en-US" altLang="ja-JP" sz="24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31" name="矩形 124"/>
          <p:cNvSpPr>
            <a:spLocks noChangeArrowheads="1"/>
          </p:cNvSpPr>
          <p:nvPr/>
        </p:nvSpPr>
        <p:spPr bwMode="auto">
          <a:xfrm>
            <a:off x="1826340" y="5352353"/>
            <a:ext cx="854329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Add your words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here,according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to your need to draw the text box </a:t>
            </a:r>
            <a:r>
              <a:rPr lang="en-US" altLang="ja-JP" sz="1600" dirty="0" err="1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size.Please</a:t>
            </a:r>
            <a:r>
              <a:rPr lang="en-US" altLang="ja-JP" sz="1600" dirty="0">
                <a:solidFill>
                  <a:srgbClr val="263238"/>
                </a:solidFill>
                <a:latin typeface="YuGothic Medium" panose="020B0500000000000000" charset="-128"/>
                <a:ea typeface="YuGothic Medium" panose="020B0500000000000000" charset="-128"/>
              </a:rPr>
              <a:t> read the instructions and more work at the end of the manual template.</a:t>
            </a:r>
            <a:endParaRPr lang="en-US" altLang="ja-JP" sz="1600" dirty="0">
              <a:solidFill>
                <a:srgbClr val="263238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cxnSp>
        <p:nvCxnSpPr>
          <p:cNvPr id="132" name="直接连接符 131"/>
          <p:cNvCxnSpPr/>
          <p:nvPr/>
        </p:nvCxnSpPr>
        <p:spPr>
          <a:xfrm>
            <a:off x="1921502" y="5301553"/>
            <a:ext cx="1850230" cy="0"/>
          </a:xfrm>
          <a:prstGeom prst="line">
            <a:avLst/>
          </a:prstGeom>
          <a:ln>
            <a:solidFill>
              <a:srgbClr val="394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2592" y="293817"/>
            <a:ext cx="4125720" cy="595108"/>
          </a:xfrm>
          <a:prstGeom prst="rect">
            <a:avLst/>
          </a:prstGeom>
          <a:solidFill>
            <a:schemeClr val="bg1"/>
          </a:solidFill>
          <a:ln w="3175">
            <a:solidFill>
              <a:srgbClr val="7BB6E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6108" y="329761"/>
            <a:ext cx="3206115" cy="52197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 panose="020B0500000000000000" charset="-128"/>
                <a:ea typeface="YuGothic Medium" panose="020B0500000000000000" charset="-128"/>
              </a:rPr>
              <a:t>Add your title here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23881"/>
            <a:ext cx="209550" cy="793257"/>
          </a:xfrm>
          <a:prstGeom prst="rect">
            <a:avLst/>
          </a:prstGeom>
          <a:solidFill>
            <a:srgbClr val="7B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037" y="109581"/>
            <a:ext cx="12041763" cy="6618862"/>
          </a:xfrm>
          <a:prstGeom prst="rect">
            <a:avLst/>
          </a:prstGeom>
          <a:noFill/>
          <a:ln>
            <a:solidFill>
              <a:srgbClr val="7BB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YuGothic Medium" panose="020B0500000000000000" charset="-128"/>
              <a:ea typeface="YuGothic Medium" panose="020B050000000000000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2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5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6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19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22.xml><?xml version="1.0" encoding="utf-8"?>
<p:tagLst xmlns:p="http://schemas.openxmlformats.org/presentationml/2006/main">
  <p:tag name="MH" val="20150429225421"/>
  <p:tag name="MH_LIBRARY" val="CONTENTS"/>
  <p:tag name="MH_AUTOCOLOR" val="TRUE"/>
  <p:tag name="MH_TYPE" val="CONTENTS"/>
  <p:tag name="ID" val="547142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4997</Words>
  <PresentationFormat>ワイド画面</PresentationFormat>
  <Paragraphs>304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ＭＳ Ｐゴシック</vt:lpstr>
      <vt:lpstr>Wingdings</vt:lpstr>
      <vt:lpstr>Meiryo UI</vt:lpstr>
      <vt:lpstr>冬青黑体简体中文</vt:lpstr>
      <vt:lpstr>Calibri</vt:lpstr>
      <vt:lpstr>SimSun</vt:lpstr>
      <vt:lpstr>Times New Roman</vt:lpstr>
      <vt:lpstr>Helvetica Neue</vt:lpstr>
      <vt:lpstr>宋体-简</vt:lpstr>
      <vt:lpstr>Microsoft YaHei</vt:lpstr>
      <vt:lpstr>汉仪旗黑</vt:lpstr>
      <vt:lpstr>微软雅黑</vt:lpstr>
      <vt:lpstr>ＭＳ Ｐゴシック</vt:lpstr>
      <vt:lpstr>Arial Unicode MS</vt:lpstr>
      <vt:lpstr>Hiragino Maru Gothic ProN</vt:lpstr>
      <vt:lpstr>等线</vt:lpstr>
      <vt:lpstr>苹方-简</vt:lpstr>
      <vt:lpstr>YuGothic Medium</vt:lpstr>
      <vt:lpstr>Hiragino Sans W0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2021-10-11T09:51:22Z</dcterms:created>
  <dcterms:modified xsi:type="dcterms:W3CDTF">2021-10-11T09:51:22Z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1041-3.1.4.5932</vt:lpwstr>
  </property>
</Properties>
</file>