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3599815" cy="5327650"/>
  <p:notesSz cx="3810000" cy="55499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A8C8"/>
    <a:srgbClr val="5EC4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764"/>
        <p:guide pos="204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70450" y="1651680"/>
            <a:ext cx="3065100" cy="11188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540900" y="2983680"/>
            <a:ext cx="2524200" cy="1332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80" b="0" i="0">
                <a:solidFill>
                  <a:schemeClr val="tx1"/>
                </a:solidFill>
                <a:latin typeface="PMingLiU"/>
                <a:cs typeface="PMingLiU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80" b="0" i="0">
                <a:solidFill>
                  <a:schemeClr val="tx1"/>
                </a:solidFill>
                <a:latin typeface="PMingLiU"/>
                <a:cs typeface="PMingLiU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80300" y="1225440"/>
            <a:ext cx="1568610" cy="35164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857090" y="1225440"/>
            <a:ext cx="1568610" cy="35164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80" b="0" i="0">
                <a:solidFill>
                  <a:schemeClr val="tx1"/>
                </a:solidFill>
                <a:latin typeface="PMingLiU"/>
                <a:cs typeface="PMingLiU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5914" y="2272929"/>
            <a:ext cx="3094171" cy="47610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80" b="0" i="0">
                <a:solidFill>
                  <a:schemeClr val="tx1"/>
                </a:solidFill>
                <a:latin typeface="PMingLiU"/>
                <a:cs typeface="PMingLiU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80300" y="1225440"/>
            <a:ext cx="3245400" cy="35164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226040" y="4955040"/>
            <a:ext cx="1153920" cy="266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80300" y="4955040"/>
            <a:ext cx="829380" cy="266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596320" y="4955040"/>
            <a:ext cx="829380" cy="266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31800">
        <a:defRPr>
          <a:latin typeface="+mn-lt"/>
          <a:ea typeface="+mn-ea"/>
          <a:cs typeface="+mn-cs"/>
        </a:defRPr>
      </a:lvl2pPr>
      <a:lvl3pPr marL="864235">
        <a:defRPr>
          <a:latin typeface="+mn-lt"/>
          <a:ea typeface="+mn-ea"/>
          <a:cs typeface="+mn-cs"/>
        </a:defRPr>
      </a:lvl3pPr>
      <a:lvl4pPr marL="1296035">
        <a:defRPr>
          <a:latin typeface="+mn-lt"/>
          <a:ea typeface="+mn-ea"/>
          <a:cs typeface="+mn-cs"/>
        </a:defRPr>
      </a:lvl4pPr>
      <a:lvl5pPr marL="1727835">
        <a:defRPr>
          <a:latin typeface="+mn-lt"/>
          <a:ea typeface="+mn-ea"/>
          <a:cs typeface="+mn-cs"/>
        </a:defRPr>
      </a:lvl5pPr>
      <a:lvl6pPr marL="2160270">
        <a:defRPr>
          <a:latin typeface="+mn-lt"/>
          <a:ea typeface="+mn-ea"/>
          <a:cs typeface="+mn-cs"/>
        </a:defRPr>
      </a:lvl6pPr>
      <a:lvl7pPr marL="2592070">
        <a:defRPr>
          <a:latin typeface="+mn-lt"/>
          <a:ea typeface="+mn-ea"/>
          <a:cs typeface="+mn-cs"/>
        </a:defRPr>
      </a:lvl7pPr>
      <a:lvl8pPr marL="3023870">
        <a:defRPr>
          <a:latin typeface="+mn-lt"/>
          <a:ea typeface="+mn-ea"/>
          <a:cs typeface="+mn-cs"/>
        </a:defRPr>
      </a:lvl8pPr>
      <a:lvl9pPr marL="345630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31800">
        <a:defRPr>
          <a:latin typeface="+mn-lt"/>
          <a:ea typeface="+mn-ea"/>
          <a:cs typeface="+mn-cs"/>
        </a:defRPr>
      </a:lvl2pPr>
      <a:lvl3pPr marL="864235">
        <a:defRPr>
          <a:latin typeface="+mn-lt"/>
          <a:ea typeface="+mn-ea"/>
          <a:cs typeface="+mn-cs"/>
        </a:defRPr>
      </a:lvl3pPr>
      <a:lvl4pPr marL="1296035">
        <a:defRPr>
          <a:latin typeface="+mn-lt"/>
          <a:ea typeface="+mn-ea"/>
          <a:cs typeface="+mn-cs"/>
        </a:defRPr>
      </a:lvl4pPr>
      <a:lvl5pPr marL="1727835">
        <a:defRPr>
          <a:latin typeface="+mn-lt"/>
          <a:ea typeface="+mn-ea"/>
          <a:cs typeface="+mn-cs"/>
        </a:defRPr>
      </a:lvl5pPr>
      <a:lvl6pPr marL="2160270">
        <a:defRPr>
          <a:latin typeface="+mn-lt"/>
          <a:ea typeface="+mn-ea"/>
          <a:cs typeface="+mn-cs"/>
        </a:defRPr>
      </a:lvl6pPr>
      <a:lvl7pPr marL="2592070">
        <a:defRPr>
          <a:latin typeface="+mn-lt"/>
          <a:ea typeface="+mn-ea"/>
          <a:cs typeface="+mn-cs"/>
        </a:defRPr>
      </a:lvl7pPr>
      <a:lvl8pPr marL="3023870">
        <a:defRPr>
          <a:latin typeface="+mn-lt"/>
          <a:ea typeface="+mn-ea"/>
          <a:cs typeface="+mn-cs"/>
        </a:defRPr>
      </a:lvl8pPr>
      <a:lvl9pPr marL="345630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図形 15" descr="寒中見舞_アートボード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905" y="-1905"/>
            <a:ext cx="3602990" cy="53308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Presentation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9" baseType="lpstr">
      <vt:lpstr>Arial</vt:lpstr>
      <vt:lpstr>ＭＳ Ｐゴシック</vt:lpstr>
      <vt:lpstr>Wingdings</vt:lpstr>
      <vt:lpstr>PMingLiU</vt:lpstr>
      <vt:lpstr>微软雅黑</vt:lpstr>
      <vt:lpstr>HYQiHeiKW</vt:lpstr>
      <vt:lpstr>ＭＳ Ｐゴシック</vt:lpstr>
      <vt:lpstr>Arial Unicode MS</vt:lpstr>
      <vt:lpstr>Calibri</vt:lpstr>
      <vt:lpstr>Helvetica Neue</vt:lpstr>
      <vt:lpstr>Hiragino Maru Gothic ProN</vt:lpstr>
      <vt:lpstr>Thonburi</vt:lpstr>
      <vt:lpstr>ＭＳ Ｐゴシック</vt:lpstr>
      <vt:lpstr>Apple Color Emoji</vt:lpstr>
      <vt:lpstr>Apple LiSung</vt:lpstr>
      <vt:lpstr>FOT-Slump Std</vt:lpstr>
      <vt:lpstr>Eds Market Bold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名称未設定-4</dc:title>
  <dc:creator/>
  <cp:lastModifiedBy>yamamoto-y</cp:lastModifiedBy>
  <cp:revision>8</cp:revision>
  <dcterms:created xsi:type="dcterms:W3CDTF">2021-02-05T07:51:31Z</dcterms:created>
  <dcterms:modified xsi:type="dcterms:W3CDTF">2021-02-05T07:51:31Z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1900-01-00T00:00:00Z</vt:filetime>
  </property>
  <property fmtid="{D5CDD505-2E9C-101B-9397-08002B2CF9AE}" pid="3" name="Creator">
    <vt:lpwstr>Adobe Illustrator 24.3 (Macintosh)</vt:lpwstr>
  </property>
  <property fmtid="{D5CDD505-2E9C-101B-9397-08002B2CF9AE}" pid="4" name="LastSaved">
    <vt:filetime>1900-01-00T00:00:00Z</vt:filetime>
  </property>
  <property fmtid="{D5CDD505-2E9C-101B-9397-08002B2CF9AE}" pid="5" name="KSOProductBuildVer">
    <vt:lpwstr>1041-1.1.0.1599</vt:lpwstr>
  </property>
</Properties>
</file>