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599815" cy="53276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A8C8"/>
    <a:srgbClr val="5EC4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764"/>
        <p:guide pos="20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0450" y="1651680"/>
            <a:ext cx="3065100" cy="1118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40900" y="2983680"/>
            <a:ext cx="2524200" cy="133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80300" y="1225440"/>
            <a:ext cx="156861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857090" y="1225440"/>
            <a:ext cx="156861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914" y="2272929"/>
            <a:ext cx="3094171" cy="476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8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0300" y="1225440"/>
            <a:ext cx="3245400" cy="351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26040" y="4955040"/>
            <a:ext cx="115392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80300" y="4955040"/>
            <a:ext cx="82938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596320" y="4955040"/>
            <a:ext cx="829380" cy="26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1800">
        <a:defRPr>
          <a:latin typeface="+mn-lt"/>
          <a:ea typeface="+mn-ea"/>
          <a:cs typeface="+mn-cs"/>
        </a:defRPr>
      </a:lvl2pPr>
      <a:lvl3pPr marL="864235">
        <a:defRPr>
          <a:latin typeface="+mn-lt"/>
          <a:ea typeface="+mn-ea"/>
          <a:cs typeface="+mn-cs"/>
        </a:defRPr>
      </a:lvl3pPr>
      <a:lvl4pPr marL="1296035">
        <a:defRPr>
          <a:latin typeface="+mn-lt"/>
          <a:ea typeface="+mn-ea"/>
          <a:cs typeface="+mn-cs"/>
        </a:defRPr>
      </a:lvl4pPr>
      <a:lvl5pPr marL="1727835">
        <a:defRPr>
          <a:latin typeface="+mn-lt"/>
          <a:ea typeface="+mn-ea"/>
          <a:cs typeface="+mn-cs"/>
        </a:defRPr>
      </a:lvl5pPr>
      <a:lvl6pPr marL="2160270">
        <a:defRPr>
          <a:latin typeface="+mn-lt"/>
          <a:ea typeface="+mn-ea"/>
          <a:cs typeface="+mn-cs"/>
        </a:defRPr>
      </a:lvl6pPr>
      <a:lvl7pPr marL="2592070">
        <a:defRPr>
          <a:latin typeface="+mn-lt"/>
          <a:ea typeface="+mn-ea"/>
          <a:cs typeface="+mn-cs"/>
        </a:defRPr>
      </a:lvl7pPr>
      <a:lvl8pPr marL="3023870">
        <a:defRPr>
          <a:latin typeface="+mn-lt"/>
          <a:ea typeface="+mn-ea"/>
          <a:cs typeface="+mn-cs"/>
        </a:defRPr>
      </a:lvl8pPr>
      <a:lvl9pPr marL="345630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1800">
        <a:defRPr>
          <a:latin typeface="+mn-lt"/>
          <a:ea typeface="+mn-ea"/>
          <a:cs typeface="+mn-cs"/>
        </a:defRPr>
      </a:lvl2pPr>
      <a:lvl3pPr marL="864235">
        <a:defRPr>
          <a:latin typeface="+mn-lt"/>
          <a:ea typeface="+mn-ea"/>
          <a:cs typeface="+mn-cs"/>
        </a:defRPr>
      </a:lvl3pPr>
      <a:lvl4pPr marL="1296035">
        <a:defRPr>
          <a:latin typeface="+mn-lt"/>
          <a:ea typeface="+mn-ea"/>
          <a:cs typeface="+mn-cs"/>
        </a:defRPr>
      </a:lvl4pPr>
      <a:lvl5pPr marL="1727835">
        <a:defRPr>
          <a:latin typeface="+mn-lt"/>
          <a:ea typeface="+mn-ea"/>
          <a:cs typeface="+mn-cs"/>
        </a:defRPr>
      </a:lvl5pPr>
      <a:lvl6pPr marL="2160270">
        <a:defRPr>
          <a:latin typeface="+mn-lt"/>
          <a:ea typeface="+mn-ea"/>
          <a:cs typeface="+mn-cs"/>
        </a:defRPr>
      </a:lvl6pPr>
      <a:lvl7pPr marL="2592070">
        <a:defRPr>
          <a:latin typeface="+mn-lt"/>
          <a:ea typeface="+mn-ea"/>
          <a:cs typeface="+mn-cs"/>
        </a:defRPr>
      </a:lvl7pPr>
      <a:lvl8pPr marL="3023870">
        <a:defRPr>
          <a:latin typeface="+mn-lt"/>
          <a:ea typeface="+mn-ea"/>
          <a:cs typeface="+mn-cs"/>
        </a:defRPr>
      </a:lvl8pPr>
      <a:lvl9pPr marL="345630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寒中見舞_アートボード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905" y="-1905"/>
            <a:ext cx="3602990" cy="53308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ＭＳ Ｐゴシック</vt:lpstr>
      <vt:lpstr>Wingdings</vt:lpstr>
      <vt:lpstr>PMingLiU</vt:lpstr>
      <vt:lpstr>微软雅黑</vt:lpstr>
      <vt:lpstr>HYQiHeiKW</vt:lpstr>
      <vt:lpstr>ＭＳ Ｐゴシック</vt:lpstr>
      <vt:lpstr>Arial Unicode MS</vt:lpstr>
      <vt:lpstr>Calibri</vt:lpstr>
      <vt:lpstr>Helvetica Neue</vt:lpstr>
      <vt:lpstr>Hiragino Maru Gothic ProN</vt:lpstr>
      <vt:lpstr>Thonburi</vt:lpstr>
      <vt:lpstr>ＭＳ Ｐゴシック</vt:lpstr>
      <vt:lpstr>Apple Color Emoji</vt:lpstr>
      <vt:lpstr>Apple LiSung</vt:lpstr>
      <vt:lpstr>FOT-Slump Std</vt:lpstr>
      <vt:lpstr>Eds Market Bold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cp:lastModifiedBy>yamamoto-y</cp:lastModifiedBy>
  <cp:revision>8</cp:revision>
  <dcterms:created xsi:type="dcterms:W3CDTF">2021-02-05T07:51:31Z</dcterms:created>
  <dcterms:modified xsi:type="dcterms:W3CDTF">2021-02-05T07:51:31Z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1041-1.1.0.1599</vt:lpwstr>
  </property>
</Properties>
</file>