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3"/>
    <p:sldId id="259" r:id="rId4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popテンプレート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24155"/>
            <a:ext cx="10058400" cy="7111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図形 2" descr="popテンプレート-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230" y="220980"/>
            <a:ext cx="10058400" cy="71145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2021-07-08T08:03:39Z</dcterms:created>
  <dcterms:modified xsi:type="dcterms:W3CDTF">2021-07-08T08:03:39Z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