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8" r:id="rId3"/>
    <p:sldId id="259" r:id="rId4"/>
  </p:sldIdLst>
  <p:sldSz cx="10691495" cy="755967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09348" y="1279287"/>
            <a:ext cx="4885048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40" y="1237362"/>
            <a:ext cx="8019839" cy="2632238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40" y="3971110"/>
            <a:ext cx="8019839" cy="1825415"/>
          </a:xfrm>
        </p:spPr>
        <p:txBody>
          <a:bodyPr/>
          <a:lstStyle>
            <a:lvl1pPr marL="0" indent="0" algn="ctr">
              <a:buNone/>
              <a:defRPr sz="2645"/>
            </a:lvl1pPr>
            <a:lvl2pPr marL="503555" indent="0" algn="ctr">
              <a:buNone/>
              <a:defRPr sz="2205"/>
            </a:lvl2pPr>
            <a:lvl3pPr marL="100901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4505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2885" indent="0" algn="ctr">
              <a:buNone/>
              <a:defRPr sz="176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735152" y="402536"/>
            <a:ext cx="9222815" cy="640733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583" y="1884921"/>
            <a:ext cx="9222815" cy="3145034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583" y="5059708"/>
            <a:ext cx="9222815" cy="1653899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3555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901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4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88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152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391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402536"/>
            <a:ext cx="9222815" cy="146138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45" y="1853418"/>
            <a:ext cx="4523690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45" y="2761750"/>
            <a:ext cx="4523690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391" y="1853418"/>
            <a:ext cx="4545968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391" y="2761750"/>
            <a:ext cx="4545968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504046"/>
            <a:ext cx="3448809" cy="1764160"/>
          </a:xfrm>
        </p:spPr>
        <p:txBody>
          <a:bodyPr anchor="b"/>
          <a:lstStyle>
            <a:lvl1pPr>
              <a:defRPr sz="353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5968" y="1088598"/>
            <a:ext cx="5413391" cy="5372986"/>
          </a:xfrm>
        </p:spPr>
        <p:txBody>
          <a:bodyPr/>
          <a:lstStyle>
            <a:lvl1pPr marL="0" indent="0">
              <a:buNone/>
              <a:defRPr sz="3530"/>
            </a:lvl1pPr>
            <a:lvl2pPr marL="503555" indent="0">
              <a:buNone/>
              <a:defRPr sz="3085"/>
            </a:lvl2pPr>
            <a:lvl3pPr marL="100901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20315" indent="0">
              <a:buNone/>
              <a:defRPr sz="2205"/>
            </a:lvl6pPr>
            <a:lvl7pPr marL="3024505" indent="0">
              <a:buNone/>
              <a:defRPr sz="2205"/>
            </a:lvl7pPr>
            <a:lvl8pPr marL="3528060" indent="0">
              <a:buNone/>
              <a:defRPr sz="2205"/>
            </a:lvl8pPr>
            <a:lvl9pPr marL="4032885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45" y="2268205"/>
            <a:ext cx="3448809" cy="4202131"/>
          </a:xfrm>
        </p:spPr>
        <p:txBody>
          <a:bodyPr/>
          <a:lstStyle>
            <a:lvl1pPr marL="0" indent="0">
              <a:buNone/>
              <a:defRPr sz="1765"/>
            </a:lvl1pPr>
            <a:lvl2pPr marL="503555" indent="0">
              <a:buNone/>
              <a:defRPr sz="1540"/>
            </a:lvl2pPr>
            <a:lvl3pPr marL="1009015" indent="0">
              <a:buNone/>
              <a:defRPr sz="131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20315" indent="0">
              <a:buNone/>
              <a:defRPr sz="1100"/>
            </a:lvl6pPr>
            <a:lvl7pPr marL="3024505" indent="0">
              <a:buNone/>
              <a:defRPr sz="1100"/>
            </a:lvl7pPr>
            <a:lvl8pPr marL="3528060" indent="0">
              <a:buNone/>
              <a:defRPr sz="1100"/>
            </a:lvl8pPr>
            <a:lvl9pPr marL="4032885" indent="0">
              <a:buNone/>
              <a:defRPr sz="11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52263" y="402536"/>
            <a:ext cx="2305704" cy="6407330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152" y="402536"/>
            <a:ext cx="6783447" cy="6407330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152" y="402536"/>
            <a:ext cx="9222815" cy="1461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152" y="2012682"/>
            <a:ext cx="9222815" cy="479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152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2096" y="7007634"/>
            <a:ext cx="3608928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2015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1009015" rtl="0" eaLnBrk="1" latinLnBrk="0" hangingPunct="1">
        <a:lnSpc>
          <a:spcPct val="90000"/>
        </a:lnSpc>
        <a:spcBef>
          <a:spcPct val="0"/>
        </a:spcBef>
        <a:buNone/>
        <a:defRPr kumimoji="1" sz="48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9015" rtl="0" eaLnBrk="1" latinLnBrk="0" hangingPunct="1">
        <a:lnSpc>
          <a:spcPct val="90000"/>
        </a:lnSpc>
        <a:spcBef>
          <a:spcPct val="221000"/>
        </a:spcBef>
        <a:buFont typeface="Arial" panose="020B0604020202090204" pitchFamily="34" charset="0"/>
        <a:buChar char="•"/>
        <a:defRPr kumimoji="1"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628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39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2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41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79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498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355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90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50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88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図形 4" descr="popテンプレート-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24155"/>
            <a:ext cx="10058400" cy="71113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図形 2" descr="popテンプレート-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230" y="220980"/>
            <a:ext cx="10058400" cy="71145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ＭＳ Ｐゴシック</vt:lpstr>
      <vt:lpstr>Wingdings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2021-07-08T08:03:39Z</dcterms:created>
  <dcterms:modified xsi:type="dcterms:W3CDTF">2021-07-08T08:03:39Z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