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35999420" cy="5119878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0000" y="8379132"/>
            <a:ext cx="27000000" cy="17824907"/>
          </a:xfrm>
        </p:spPr>
        <p:txBody>
          <a:bodyPr anchor="b"/>
          <a:lstStyle>
            <a:lvl1pPr algn="ctr">
              <a:defRPr sz="2362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00000" y="26891436"/>
            <a:ext cx="27000000" cy="12361285"/>
          </a:xfrm>
        </p:spPr>
        <p:txBody>
          <a:bodyPr/>
          <a:lstStyle>
            <a:lvl1pPr marL="0" indent="0" algn="ctr">
              <a:buNone/>
              <a:defRPr sz="9450"/>
            </a:lvl1pPr>
            <a:lvl2pPr marL="1800225" indent="0" algn="ctr">
              <a:buNone/>
              <a:defRPr sz="7875"/>
            </a:lvl2pPr>
            <a:lvl3pPr marL="3599815" indent="0" algn="ctr">
              <a:buNone/>
              <a:defRPr sz="7085"/>
            </a:lvl3pPr>
            <a:lvl4pPr marL="5400040" indent="0" algn="ctr">
              <a:buNone/>
              <a:defRPr sz="6300"/>
            </a:lvl4pPr>
            <a:lvl5pPr marL="7200265" indent="0" algn="ctr">
              <a:buNone/>
              <a:defRPr sz="6300"/>
            </a:lvl5pPr>
            <a:lvl6pPr marL="8999855" indent="0" algn="ctr">
              <a:buNone/>
              <a:defRPr sz="6300"/>
            </a:lvl6pPr>
            <a:lvl7pPr marL="10800080" indent="0" algn="ctr">
              <a:buNone/>
              <a:defRPr sz="6300"/>
            </a:lvl7pPr>
            <a:lvl8pPr marL="12600305" indent="0" algn="ctr">
              <a:buNone/>
              <a:defRPr sz="6300"/>
            </a:lvl8pPr>
            <a:lvl9pPr marL="14399895" indent="0" algn="ctr">
              <a:buNone/>
              <a:defRPr sz="630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2475000" y="2725883"/>
            <a:ext cx="31050000" cy="4338895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56250" y="12764249"/>
            <a:ext cx="31050000" cy="21297442"/>
          </a:xfrm>
        </p:spPr>
        <p:txBody>
          <a:bodyPr anchor="b"/>
          <a:lstStyle>
            <a:lvl1pPr>
              <a:defRPr sz="2362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56250" y="34263173"/>
            <a:ext cx="31050000" cy="11199822"/>
          </a:xfrm>
        </p:spPr>
        <p:txBody>
          <a:bodyPr/>
          <a:lstStyle>
            <a:lvl1pPr marL="0" indent="0">
              <a:buNone/>
              <a:defRPr sz="9450">
                <a:solidFill>
                  <a:schemeClr val="tx1">
                    <a:tint val="75000"/>
                  </a:schemeClr>
                </a:solidFill>
              </a:defRPr>
            </a:lvl1pPr>
            <a:lvl2pPr marL="1800225" indent="0">
              <a:buNone/>
              <a:defRPr sz="7875">
                <a:solidFill>
                  <a:schemeClr val="tx1">
                    <a:tint val="75000"/>
                  </a:schemeClr>
                </a:solidFill>
              </a:defRPr>
            </a:lvl2pPr>
            <a:lvl3pPr marL="3599815" indent="0">
              <a:buNone/>
              <a:defRPr sz="7085">
                <a:solidFill>
                  <a:schemeClr val="tx1">
                    <a:tint val="75000"/>
                  </a:schemeClr>
                </a:solidFill>
              </a:defRPr>
            </a:lvl3pPr>
            <a:lvl4pPr marL="540004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7200265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8999855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080008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2600305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4399895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475000" y="13629417"/>
            <a:ext cx="15300000" cy="3248542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8225000" y="13629417"/>
            <a:ext cx="15300000" cy="3248542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89" y="2725883"/>
            <a:ext cx="31050000" cy="9896146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79689" y="12550919"/>
            <a:ext cx="15229686" cy="6151011"/>
          </a:xfrm>
        </p:spPr>
        <p:txBody>
          <a:bodyPr anchor="b"/>
          <a:lstStyle>
            <a:lvl1pPr marL="0" indent="0">
              <a:buNone/>
              <a:defRPr sz="9450" b="1"/>
            </a:lvl1pPr>
            <a:lvl2pPr marL="1800225" indent="0">
              <a:buNone/>
              <a:defRPr sz="7875" b="1"/>
            </a:lvl2pPr>
            <a:lvl3pPr marL="3599815" indent="0">
              <a:buNone/>
              <a:defRPr sz="7085" b="1"/>
            </a:lvl3pPr>
            <a:lvl4pPr marL="5400040" indent="0">
              <a:buNone/>
              <a:defRPr sz="6300" b="1"/>
            </a:lvl4pPr>
            <a:lvl5pPr marL="7200265" indent="0">
              <a:buNone/>
              <a:defRPr sz="6300" b="1"/>
            </a:lvl5pPr>
            <a:lvl6pPr marL="8999855" indent="0">
              <a:buNone/>
              <a:defRPr sz="6300" b="1"/>
            </a:lvl6pPr>
            <a:lvl7pPr marL="10800080" indent="0">
              <a:buNone/>
              <a:defRPr sz="6300" b="1"/>
            </a:lvl7pPr>
            <a:lvl8pPr marL="12600305" indent="0">
              <a:buNone/>
              <a:defRPr sz="6300" b="1"/>
            </a:lvl8pPr>
            <a:lvl9pPr marL="14399895" indent="0">
              <a:buNone/>
              <a:defRPr sz="63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479689" y="18701931"/>
            <a:ext cx="15229686" cy="2750772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8225000" y="12550919"/>
            <a:ext cx="15304689" cy="6151011"/>
          </a:xfrm>
        </p:spPr>
        <p:txBody>
          <a:bodyPr anchor="b"/>
          <a:lstStyle>
            <a:lvl1pPr marL="0" indent="0">
              <a:buNone/>
              <a:defRPr sz="9450" b="1"/>
            </a:lvl1pPr>
            <a:lvl2pPr marL="1800225" indent="0">
              <a:buNone/>
              <a:defRPr sz="7875" b="1"/>
            </a:lvl2pPr>
            <a:lvl3pPr marL="3599815" indent="0">
              <a:buNone/>
              <a:defRPr sz="7085" b="1"/>
            </a:lvl3pPr>
            <a:lvl4pPr marL="5400040" indent="0">
              <a:buNone/>
              <a:defRPr sz="6300" b="1"/>
            </a:lvl4pPr>
            <a:lvl5pPr marL="7200265" indent="0">
              <a:buNone/>
              <a:defRPr sz="6300" b="1"/>
            </a:lvl5pPr>
            <a:lvl6pPr marL="8999855" indent="0">
              <a:buNone/>
              <a:defRPr sz="6300" b="1"/>
            </a:lvl6pPr>
            <a:lvl7pPr marL="10800080" indent="0">
              <a:buNone/>
              <a:defRPr sz="6300" b="1"/>
            </a:lvl7pPr>
            <a:lvl8pPr marL="12600305" indent="0">
              <a:buNone/>
              <a:defRPr sz="6300" b="1"/>
            </a:lvl8pPr>
            <a:lvl9pPr marL="14399895" indent="0">
              <a:buNone/>
              <a:defRPr sz="63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8225000" y="18701931"/>
            <a:ext cx="15304689" cy="2750772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89" y="3413280"/>
            <a:ext cx="11610936" cy="11946480"/>
          </a:xfrm>
        </p:spPr>
        <p:txBody>
          <a:bodyPr anchor="b"/>
          <a:lstStyle>
            <a:lvl1pPr>
              <a:defRPr sz="126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5304689" y="7371737"/>
            <a:ext cx="18225000" cy="36384618"/>
          </a:xfrm>
        </p:spPr>
        <p:txBody>
          <a:bodyPr/>
          <a:lstStyle>
            <a:lvl1pPr marL="0" indent="0">
              <a:buNone/>
              <a:defRPr sz="12600"/>
            </a:lvl1pPr>
            <a:lvl2pPr marL="1800225" indent="0">
              <a:buNone/>
              <a:defRPr sz="11025"/>
            </a:lvl2pPr>
            <a:lvl3pPr marL="3599815" indent="0">
              <a:buNone/>
              <a:defRPr sz="9450"/>
            </a:lvl3pPr>
            <a:lvl4pPr marL="5400040" indent="0">
              <a:buNone/>
              <a:defRPr sz="7875"/>
            </a:lvl4pPr>
            <a:lvl5pPr marL="7200265" indent="0">
              <a:buNone/>
              <a:defRPr sz="7875"/>
            </a:lvl5pPr>
            <a:lvl6pPr marL="8999855" indent="0">
              <a:buNone/>
              <a:defRPr sz="7875"/>
            </a:lvl6pPr>
            <a:lvl7pPr marL="10800080" indent="0">
              <a:buNone/>
              <a:defRPr sz="7875"/>
            </a:lvl7pPr>
            <a:lvl8pPr marL="12600305" indent="0">
              <a:buNone/>
              <a:defRPr sz="7875"/>
            </a:lvl8pPr>
            <a:lvl9pPr marL="14399895" indent="0">
              <a:buNone/>
              <a:defRPr sz="787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479689" y="15359761"/>
            <a:ext cx="11610936" cy="28455856"/>
          </a:xfrm>
        </p:spPr>
        <p:txBody>
          <a:bodyPr/>
          <a:lstStyle>
            <a:lvl1pPr marL="0" indent="0">
              <a:buNone/>
              <a:defRPr sz="6300"/>
            </a:lvl1pPr>
            <a:lvl2pPr marL="1800225" indent="0">
              <a:buNone/>
              <a:defRPr sz="5510"/>
            </a:lvl2pPr>
            <a:lvl3pPr marL="3599815" indent="0">
              <a:buNone/>
              <a:defRPr sz="4725"/>
            </a:lvl3pPr>
            <a:lvl4pPr marL="5400040" indent="0">
              <a:buNone/>
              <a:defRPr sz="3935"/>
            </a:lvl4pPr>
            <a:lvl5pPr marL="7200265" indent="0">
              <a:buNone/>
              <a:defRPr sz="3935"/>
            </a:lvl5pPr>
            <a:lvl6pPr marL="8999855" indent="0">
              <a:buNone/>
              <a:defRPr sz="3935"/>
            </a:lvl6pPr>
            <a:lvl7pPr marL="10800080" indent="0">
              <a:buNone/>
              <a:defRPr sz="3935"/>
            </a:lvl7pPr>
            <a:lvl8pPr marL="12600305" indent="0">
              <a:buNone/>
              <a:defRPr sz="3935"/>
            </a:lvl8pPr>
            <a:lvl9pPr marL="14399895" indent="0">
              <a:buNone/>
              <a:defRPr sz="393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5762500" y="2725883"/>
            <a:ext cx="7762500" cy="43388957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475000" y="2725883"/>
            <a:ext cx="22837500" cy="43388957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475000" y="2725883"/>
            <a:ext cx="31050000" cy="98961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75000" y="13629417"/>
            <a:ext cx="31050000" cy="324854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2475000" y="47454075"/>
            <a:ext cx="8100000" cy="27258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1925000" y="47454075"/>
            <a:ext cx="12150000" cy="27258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25425000" y="47454075"/>
            <a:ext cx="8100000" cy="27258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3599815" rtl="0" eaLnBrk="1" latinLnBrk="0" hangingPunct="1">
        <a:lnSpc>
          <a:spcPct val="90000"/>
        </a:lnSpc>
        <a:spcBef>
          <a:spcPct val="0"/>
        </a:spcBef>
        <a:buNone/>
        <a:defRPr kumimoji="1" sz="173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99795" indent="-899795" algn="l" defTabSz="3599815" rtl="0" eaLnBrk="1" latinLnBrk="0" hangingPunct="1">
        <a:lnSpc>
          <a:spcPct val="90000"/>
        </a:lnSpc>
        <a:spcBef>
          <a:spcPct val="789000"/>
        </a:spcBef>
        <a:buFont typeface="Arial" panose="020B0604020202020204" pitchFamily="34" charset="0"/>
        <a:buChar char="•"/>
        <a:defRPr kumimoji="1" sz="11025" kern="1200">
          <a:solidFill>
            <a:schemeClr val="tx1"/>
          </a:solidFill>
          <a:latin typeface="+mn-lt"/>
          <a:ea typeface="+mn-ea"/>
          <a:cs typeface="+mn-cs"/>
        </a:defRPr>
      </a:lvl1pPr>
      <a:lvl2pPr marL="2700020" indent="-899795" algn="l" defTabSz="3599815" rtl="0" eaLnBrk="1" latinLnBrk="0" hangingPunct="1">
        <a:lnSpc>
          <a:spcPct val="90000"/>
        </a:lnSpc>
        <a:spcBef>
          <a:spcPts val="1975"/>
        </a:spcBef>
        <a:buFont typeface="Arial" panose="020B0604020202020204" pitchFamily="34" charset="0"/>
        <a:buChar char="•"/>
        <a:defRPr kumimoji="1" sz="9450" kern="1200">
          <a:solidFill>
            <a:schemeClr val="tx1"/>
          </a:solidFill>
          <a:latin typeface="+mn-lt"/>
          <a:ea typeface="+mn-ea"/>
          <a:cs typeface="+mn-cs"/>
        </a:defRPr>
      </a:lvl2pPr>
      <a:lvl3pPr marL="4500245" indent="-899795" algn="l" defTabSz="3599815" rtl="0" eaLnBrk="1" latinLnBrk="0" hangingPunct="1">
        <a:lnSpc>
          <a:spcPct val="90000"/>
        </a:lnSpc>
        <a:spcBef>
          <a:spcPts val="1975"/>
        </a:spcBef>
        <a:buFont typeface="Arial" panose="020B0604020202020204" pitchFamily="34" charset="0"/>
        <a:buChar char="•"/>
        <a:defRPr kumimoji="1" sz="7875" kern="1200">
          <a:solidFill>
            <a:schemeClr val="tx1"/>
          </a:solidFill>
          <a:latin typeface="+mn-lt"/>
          <a:ea typeface="+mn-ea"/>
          <a:cs typeface="+mn-cs"/>
        </a:defRPr>
      </a:lvl3pPr>
      <a:lvl4pPr marL="6299835" indent="-899795" algn="l" defTabSz="3599815" rtl="0" eaLnBrk="1" latinLnBrk="0" hangingPunct="1">
        <a:lnSpc>
          <a:spcPct val="90000"/>
        </a:lnSpc>
        <a:spcBef>
          <a:spcPts val="1975"/>
        </a:spcBef>
        <a:buFont typeface="Arial" panose="020B0604020202020204" pitchFamily="34" charset="0"/>
        <a:buChar char="•"/>
        <a:defRPr kumimoji="1" sz="7085" kern="1200">
          <a:solidFill>
            <a:schemeClr val="tx1"/>
          </a:solidFill>
          <a:latin typeface="+mn-lt"/>
          <a:ea typeface="+mn-ea"/>
          <a:cs typeface="+mn-cs"/>
        </a:defRPr>
      </a:lvl4pPr>
      <a:lvl5pPr marL="8100060" indent="-899795" algn="l" defTabSz="3599815" rtl="0" eaLnBrk="1" latinLnBrk="0" hangingPunct="1">
        <a:lnSpc>
          <a:spcPct val="90000"/>
        </a:lnSpc>
        <a:spcBef>
          <a:spcPts val="1975"/>
        </a:spcBef>
        <a:buFont typeface="Arial" panose="020B0604020202020204" pitchFamily="34" charset="0"/>
        <a:buChar char="•"/>
        <a:defRPr kumimoji="1" sz="7085" kern="1200">
          <a:solidFill>
            <a:schemeClr val="tx1"/>
          </a:solidFill>
          <a:latin typeface="+mn-lt"/>
          <a:ea typeface="+mn-ea"/>
          <a:cs typeface="+mn-cs"/>
        </a:defRPr>
      </a:lvl5pPr>
      <a:lvl6pPr marL="9900285" indent="-899795" algn="l" defTabSz="3599815" rtl="0" eaLnBrk="1" latinLnBrk="0" hangingPunct="1">
        <a:lnSpc>
          <a:spcPct val="90000"/>
        </a:lnSpc>
        <a:spcBef>
          <a:spcPts val="1975"/>
        </a:spcBef>
        <a:buFont typeface="Arial" panose="020B0604020202020204" pitchFamily="34" charset="0"/>
        <a:buChar char="•"/>
        <a:defRPr kumimoji="1" sz="7085" kern="1200">
          <a:solidFill>
            <a:schemeClr val="tx1"/>
          </a:solidFill>
          <a:latin typeface="+mn-lt"/>
          <a:ea typeface="+mn-ea"/>
          <a:cs typeface="+mn-cs"/>
        </a:defRPr>
      </a:lvl6pPr>
      <a:lvl7pPr marL="11699875" indent="-899795" algn="l" defTabSz="3599815" rtl="0" eaLnBrk="1" latinLnBrk="0" hangingPunct="1">
        <a:lnSpc>
          <a:spcPct val="90000"/>
        </a:lnSpc>
        <a:spcBef>
          <a:spcPts val="1975"/>
        </a:spcBef>
        <a:buFont typeface="Arial" panose="020B0604020202020204" pitchFamily="34" charset="0"/>
        <a:buChar char="•"/>
        <a:defRPr kumimoji="1" sz="7085" kern="1200">
          <a:solidFill>
            <a:schemeClr val="tx1"/>
          </a:solidFill>
          <a:latin typeface="+mn-lt"/>
          <a:ea typeface="+mn-ea"/>
          <a:cs typeface="+mn-cs"/>
        </a:defRPr>
      </a:lvl7pPr>
      <a:lvl8pPr marL="13500100" indent="-899795" algn="l" defTabSz="3599815" rtl="0" eaLnBrk="1" latinLnBrk="0" hangingPunct="1">
        <a:lnSpc>
          <a:spcPct val="90000"/>
        </a:lnSpc>
        <a:spcBef>
          <a:spcPts val="1975"/>
        </a:spcBef>
        <a:buFont typeface="Arial" panose="020B0604020202020204" pitchFamily="34" charset="0"/>
        <a:buChar char="•"/>
        <a:defRPr kumimoji="1" sz="7085" kern="1200">
          <a:solidFill>
            <a:schemeClr val="tx1"/>
          </a:solidFill>
          <a:latin typeface="+mn-lt"/>
          <a:ea typeface="+mn-ea"/>
          <a:cs typeface="+mn-cs"/>
        </a:defRPr>
      </a:lvl8pPr>
      <a:lvl9pPr marL="15299690" indent="-899795" algn="l" defTabSz="3599815" rtl="0" eaLnBrk="1" latinLnBrk="0" hangingPunct="1">
        <a:lnSpc>
          <a:spcPct val="90000"/>
        </a:lnSpc>
        <a:spcBef>
          <a:spcPts val="1975"/>
        </a:spcBef>
        <a:buFont typeface="Arial" panose="020B0604020202020204" pitchFamily="34" charset="0"/>
        <a:buChar char="•"/>
        <a:defRPr kumimoji="1" sz="70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599815" rtl="0" eaLnBrk="1" latinLnBrk="0" hangingPunct="1">
        <a:defRPr kumimoji="1" sz="7085" kern="1200">
          <a:solidFill>
            <a:schemeClr val="tx1"/>
          </a:solidFill>
          <a:latin typeface="+mn-lt"/>
          <a:ea typeface="+mn-ea"/>
          <a:cs typeface="+mn-cs"/>
        </a:defRPr>
      </a:lvl1pPr>
      <a:lvl2pPr marL="1800225" algn="l" defTabSz="3599815" rtl="0" eaLnBrk="1" latinLnBrk="0" hangingPunct="1">
        <a:defRPr kumimoji="1" sz="7085" kern="1200">
          <a:solidFill>
            <a:schemeClr val="tx1"/>
          </a:solidFill>
          <a:latin typeface="+mn-lt"/>
          <a:ea typeface="+mn-ea"/>
          <a:cs typeface="+mn-cs"/>
        </a:defRPr>
      </a:lvl2pPr>
      <a:lvl3pPr marL="3599815" algn="l" defTabSz="3599815" rtl="0" eaLnBrk="1" latinLnBrk="0" hangingPunct="1">
        <a:defRPr kumimoji="1" sz="7085" kern="1200">
          <a:solidFill>
            <a:schemeClr val="tx1"/>
          </a:solidFill>
          <a:latin typeface="+mn-lt"/>
          <a:ea typeface="+mn-ea"/>
          <a:cs typeface="+mn-cs"/>
        </a:defRPr>
      </a:lvl3pPr>
      <a:lvl4pPr marL="5400040" algn="l" defTabSz="3599815" rtl="0" eaLnBrk="1" latinLnBrk="0" hangingPunct="1">
        <a:defRPr kumimoji="1" sz="7085" kern="1200">
          <a:solidFill>
            <a:schemeClr val="tx1"/>
          </a:solidFill>
          <a:latin typeface="+mn-lt"/>
          <a:ea typeface="+mn-ea"/>
          <a:cs typeface="+mn-cs"/>
        </a:defRPr>
      </a:lvl4pPr>
      <a:lvl5pPr marL="7200265" algn="l" defTabSz="3599815" rtl="0" eaLnBrk="1" latinLnBrk="0" hangingPunct="1">
        <a:defRPr kumimoji="1" sz="7085" kern="1200">
          <a:solidFill>
            <a:schemeClr val="tx1"/>
          </a:solidFill>
          <a:latin typeface="+mn-lt"/>
          <a:ea typeface="+mn-ea"/>
          <a:cs typeface="+mn-cs"/>
        </a:defRPr>
      </a:lvl5pPr>
      <a:lvl6pPr marL="8999855" algn="l" defTabSz="3599815" rtl="0" eaLnBrk="1" latinLnBrk="0" hangingPunct="1">
        <a:defRPr kumimoji="1" sz="7085" kern="1200">
          <a:solidFill>
            <a:schemeClr val="tx1"/>
          </a:solidFill>
          <a:latin typeface="+mn-lt"/>
          <a:ea typeface="+mn-ea"/>
          <a:cs typeface="+mn-cs"/>
        </a:defRPr>
      </a:lvl6pPr>
      <a:lvl7pPr marL="10800080" algn="l" defTabSz="3599815" rtl="0" eaLnBrk="1" latinLnBrk="0" hangingPunct="1">
        <a:defRPr kumimoji="1" sz="7085" kern="1200">
          <a:solidFill>
            <a:schemeClr val="tx1"/>
          </a:solidFill>
          <a:latin typeface="+mn-lt"/>
          <a:ea typeface="+mn-ea"/>
          <a:cs typeface="+mn-cs"/>
        </a:defRPr>
      </a:lvl7pPr>
      <a:lvl8pPr marL="12600305" algn="l" defTabSz="3599815" rtl="0" eaLnBrk="1" latinLnBrk="0" hangingPunct="1">
        <a:defRPr kumimoji="1" sz="7085" kern="1200">
          <a:solidFill>
            <a:schemeClr val="tx1"/>
          </a:solidFill>
          <a:latin typeface="+mn-lt"/>
          <a:ea typeface="+mn-ea"/>
          <a:cs typeface="+mn-cs"/>
        </a:defRPr>
      </a:lvl8pPr>
      <a:lvl9pPr marL="14399895" algn="l" defTabSz="3599815" rtl="0" eaLnBrk="1" latinLnBrk="0" hangingPunct="1">
        <a:defRPr kumimoji="1" sz="70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0245" y="10791190"/>
            <a:ext cx="27000200" cy="4363720"/>
          </a:xfrm>
        </p:spPr>
        <p:txBody>
          <a:bodyPr>
            <a:noAutofit/>
          </a:bodyPr>
          <a:p>
            <a:r>
              <a:rPr lang="en-US" altLang="ja-JP" sz="40800">
                <a:solidFill>
                  <a:srgbClr val="C00000"/>
                </a:solidFill>
              </a:rPr>
              <a:t>2021</a:t>
            </a:r>
            <a:endParaRPr lang="en-US" altLang="ja-JP" sz="40800">
              <a:solidFill>
                <a:srgbClr val="C00000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00000" y="16731436"/>
            <a:ext cx="27000000" cy="12361285"/>
          </a:xfrm>
        </p:spPr>
        <p:txBody>
          <a:bodyPr/>
          <a:p>
            <a:r>
              <a:rPr lang="ja-JP" altLang="en-US" sz="23900"/>
              <a:t>happy new yea</a:t>
            </a:r>
            <a:r>
              <a:rPr lang="en-US" altLang="ja-JP" sz="23900"/>
              <a:t>r</a:t>
            </a:r>
            <a:endParaRPr lang="en-US" altLang="ja-JP" sz="239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WPS Presentation</Application>
  <PresentationFormat>宽屏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ＭＳ Ｐゴシック</vt:lpstr>
      <vt:lpstr>Wingdings</vt:lpstr>
      <vt:lpstr>Calibri Light</vt:lpstr>
      <vt:lpstr>Calibri</vt:lpstr>
      <vt:lpstr>Microsoft YaHei</vt:lpstr>
      <vt:lpstr>ＭＳ Ｐゴシック</vt:lpstr>
      <vt:lpstr>Arial Unicode MS</vt:lpstr>
      <vt:lpstr>Office テーマ</vt:lpstr>
      <vt:lpstr>2021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terms:created xsi:type="dcterms:W3CDTF">2020-11-25T02:26:00Z</dcterms:created>
  <dcterms:modified xsi:type="dcterms:W3CDTF">2020-11-27T05:11:23Z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