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</p:sldIdLst>
  <p:sldSz cx="5327650" cy="3600450"/>
  <p:notesSz cx="3810000" cy="55499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75" d="100"/>
          <a:sy n="175" d="100"/>
        </p:scale>
        <p:origin x="154" y="110"/>
      </p:cViewPr>
      <p:guideLst>
        <p:guide orient="horz" pos="1880"/>
        <p:guide pos="302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0287" y="1116073"/>
            <a:ext cx="4536581" cy="7560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00573" y="2016132"/>
            <a:ext cx="3736008" cy="900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6858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48635" y="828054"/>
            <a:ext cx="2321662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772" y="1535864"/>
            <a:ext cx="4579609" cy="321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40" b="0" i="0">
                <a:solidFill>
                  <a:schemeClr val="tx1"/>
                </a:solidFill>
                <a:latin typeface="PMingLiU"/>
                <a:cs typeface="PMingLiU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66858" y="828054"/>
            <a:ext cx="4803439" cy="23761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14633" y="3348220"/>
            <a:ext cx="1707889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6858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842751" y="3348220"/>
            <a:ext cx="1227546" cy="1800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75945">
        <a:defRPr>
          <a:latin typeface="+mn-lt"/>
          <a:ea typeface="+mn-ea"/>
          <a:cs typeface="+mn-cs"/>
        </a:defRPr>
      </a:lvl2pPr>
      <a:lvl3pPr marL="1152525">
        <a:defRPr>
          <a:latin typeface="+mn-lt"/>
          <a:ea typeface="+mn-ea"/>
          <a:cs typeface="+mn-cs"/>
        </a:defRPr>
      </a:lvl3pPr>
      <a:lvl4pPr marL="1727835">
        <a:defRPr>
          <a:latin typeface="+mn-lt"/>
          <a:ea typeface="+mn-ea"/>
          <a:cs typeface="+mn-cs"/>
        </a:defRPr>
      </a:lvl4pPr>
      <a:lvl5pPr marL="2303780">
        <a:defRPr>
          <a:latin typeface="+mn-lt"/>
          <a:ea typeface="+mn-ea"/>
          <a:cs typeface="+mn-cs"/>
        </a:defRPr>
      </a:lvl5pPr>
      <a:lvl6pPr marL="2880360">
        <a:defRPr>
          <a:latin typeface="+mn-lt"/>
          <a:ea typeface="+mn-ea"/>
          <a:cs typeface="+mn-cs"/>
        </a:defRPr>
      </a:lvl6pPr>
      <a:lvl7pPr marL="3456305">
        <a:defRPr>
          <a:latin typeface="+mn-lt"/>
          <a:ea typeface="+mn-ea"/>
          <a:cs typeface="+mn-cs"/>
        </a:defRPr>
      </a:lvl7pPr>
      <a:lvl8pPr marL="4032250">
        <a:defRPr>
          <a:latin typeface="+mn-lt"/>
          <a:ea typeface="+mn-ea"/>
          <a:cs typeface="+mn-cs"/>
        </a:defRPr>
      </a:lvl8pPr>
      <a:lvl9pPr marL="460883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形 15" descr="アートボード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700" y="-18415"/>
            <a:ext cx="5354320" cy="3617595"/>
          </a:xfrm>
          <a:prstGeom prst="rect">
            <a:avLst/>
          </a:prstGeom>
        </p:spPr>
      </p:pic>
      <p:pic>
        <p:nvPicPr>
          <p:cNvPr id="4" name="図形 3" descr="1-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9260" y="518160"/>
            <a:ext cx="711200" cy="2606675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3123009" y="475471"/>
            <a:ext cx="859790" cy="274574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rPr>
              <a:t>暑さ厳しい折　いかがお過ごしでしょうか</a:t>
            </a:r>
            <a:endParaRPr kumimoji="1"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kumimoji="1"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rPr>
              <a:t>時節柄ご自愛のほどお祈り申し上げます</a:t>
            </a:r>
            <a:endParaRPr kumimoji="1"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endParaRPr kumimoji="1"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kumimoji="1"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</a:rPr>
              <a:t>令和◯年　盛夏</a:t>
            </a:r>
            <a:endParaRPr kumimoji="1"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344055" y="1692392"/>
            <a:ext cx="769441" cy="1432443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〒一〇七ー＊＊＊＊</a:t>
            </a:r>
            <a:endParaRPr kumimoji="1" lang="en-US" altLang="ja-JP" sz="8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r>
              <a:rPr kumimoji="1" lang="ja-JP" altLang="en-US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東京都港区赤坂＊ー＊＊ー＊</a:t>
            </a:r>
            <a:endParaRPr kumimoji="1" lang="en-US" altLang="ja-JP" sz="8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r>
              <a:rPr kumimoji="1"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　　　 キング　太郎</a:t>
            </a:r>
            <a:endParaRPr kumimoji="1"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  <a:p>
            <a:r>
              <a:rPr kumimoji="1" lang="ja-JP" altLang="en-US" sz="1100" dirty="0">
                <a:solidFill>
                  <a:schemeClr val="tx1">
                    <a:lumMod val="65000"/>
                    <a:lumOff val="35000"/>
                  </a:schemeClr>
                </a:solidFill>
                <a:latin typeface="YuGothic Medium" panose="020B0500000000000000" charset="-128"/>
                <a:ea typeface="YuGothic Medium" panose="020B0500000000000000" charset="-128"/>
                <a:cs typeface="YuGothic Medium" panose="020B0500000000000000" charset="-128"/>
              </a:rPr>
              <a:t>　　　　　　　 花子</a:t>
            </a:r>
            <a:endParaRPr kumimoji="1" lang="en-US" altLang="ja-JP" sz="1100" dirty="0">
              <a:solidFill>
                <a:schemeClr val="tx1">
                  <a:lumMod val="65000"/>
                  <a:lumOff val="35000"/>
                </a:schemeClr>
              </a:solidFill>
              <a:latin typeface="YuGothic Medium" panose="020B0500000000000000" charset="-128"/>
              <a:ea typeface="YuGothic Medium" panose="020B0500000000000000" charset="-128"/>
              <a:cs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図形 15" descr="アートボード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3335" y="-8890"/>
            <a:ext cx="5354320" cy="36175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PresentationFormat>ユーザー設定</PresentationFormat>
  <Paragraphs>10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9" baseType="lpstr">
      <vt:lpstr>Arial</vt:lpstr>
      <vt:lpstr>ＭＳ Ｐゴシック</vt:lpstr>
      <vt:lpstr>Wingdings</vt:lpstr>
      <vt:lpstr>PMingLiU</vt:lpstr>
      <vt:lpstr>宋体-繁</vt:lpstr>
      <vt:lpstr>HG行書体</vt:lpstr>
      <vt:lpstr>冬青黑体简体中文</vt:lpstr>
      <vt:lpstr>Hiragino Maru Gothic ProN</vt:lpstr>
      <vt:lpstr>微软雅黑</vt:lpstr>
      <vt:lpstr>苹方-简</vt:lpstr>
      <vt:lpstr>ＭＳ Ｐゴシック</vt:lpstr>
      <vt:lpstr>Arial Unicode MS</vt:lpstr>
      <vt:lpstr>Calibri</vt:lpstr>
      <vt:lpstr>Helvetica Neue</vt:lpstr>
      <vt:lpstr>ＭＳ Ｐゴシック</vt:lpstr>
      <vt:lpstr>YuGothic Medium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terms:created xsi:type="dcterms:W3CDTF">2021-07-07T09:08:49Z</dcterms:created>
  <dcterms:modified xsi:type="dcterms:W3CDTF">2021-07-07T09:08:49Z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Adobe Illustrator 24.3 (Macintosh)</vt:lpwstr>
  </property>
  <property fmtid="{D5CDD505-2E9C-101B-9397-08002B2CF9AE}" pid="3" name="KSOProductBuildVer">
    <vt:lpwstr>1041-3.2.0.5285</vt:lpwstr>
  </property>
</Properties>
</file>