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/>
          </p:nvPr>
        </p:nvSpPr>
        <p:spPr>
          <a:xfrm>
            <a:off x="612775" y="98107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 b="1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ea typeface="ＭＳ Ｐゴシック" pitchFamily="2" charset="-122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/>
          </p:nvPr>
        </p:nvSpPr>
        <p:spPr>
          <a:xfrm>
            <a:off x="1331913" y="2708275"/>
            <a:ext cx="6400800" cy="1296988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>
              <a:buNone/>
              <a:defRPr>
                <a:solidFill>
                  <a:schemeClr val="bg1"/>
                </a:solidFill>
                <a:ea typeface="ＭＳ Ｐゴシック" pitchFamily="2" charset="-122"/>
              </a:defRPr>
            </a:lvl1pPr>
            <a:lvl2pPr marL="457200" lvl="1" indent="0" algn="ctr">
              <a:buNone/>
              <a:defRPr>
                <a:solidFill>
                  <a:schemeClr val="bg1"/>
                </a:solidFill>
                <a:ea typeface="ＭＳ Ｐゴシック" pitchFamily="2" charset="-122"/>
              </a:defRPr>
            </a:lvl2pPr>
            <a:lvl3pPr marL="914400" lvl="2" indent="0" algn="ctr">
              <a:buNone/>
              <a:defRPr>
                <a:solidFill>
                  <a:schemeClr val="bg1"/>
                </a:solidFill>
                <a:ea typeface="ＭＳ Ｐゴシック" pitchFamily="2" charset="-122"/>
              </a:defRPr>
            </a:lvl3pPr>
            <a:lvl4pPr marL="1371600" lvl="3" indent="0" algn="ctr">
              <a:buNone/>
              <a:defRPr>
                <a:solidFill>
                  <a:schemeClr val="bg1"/>
                </a:solidFill>
                <a:ea typeface="ＭＳ Ｐゴシック" pitchFamily="2" charset="-122"/>
              </a:defRPr>
            </a:lvl4pPr>
            <a:lvl5pPr marL="1828800" lvl="4" indent="0" algn="ctr">
              <a:buNone/>
              <a:defRPr>
                <a:solidFill>
                  <a:schemeClr val="bg1"/>
                </a:solidFill>
                <a:ea typeface="ＭＳ Ｐゴシック" pitchFamily="2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 b="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endParaRPr lang="zh-CN" altLang="en-US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 b="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endParaRPr lang="zh-CN" altLang="en-US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 b="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xfrm>
            <a:off x="685800" y="1929765"/>
            <a:ext cx="7772400" cy="1470025"/>
          </a:xfrm>
          <a:ln/>
        </p:spPr>
        <p:txBody>
          <a:bodyPr anchor="ctr"/>
          <a:p>
            <a:pPr defTabSz="914400">
              <a:buSzPct val="100000"/>
            </a:pPr>
            <a:r>
              <a:rPr lang="en-US" altLang="ja-JP">
                <a:latin typeface="YuGothic Bold" panose="020B0500000000000000" charset="-128"/>
                <a:ea typeface="YuGothic Bold" panose="020B0500000000000000" charset="-128"/>
                <a:sym typeface="+mn-ea"/>
              </a:rPr>
              <a:t>PRESENTATION TEMPLATE</a:t>
            </a:r>
            <a:endParaRPr b="0" kern="1200" baseline="0">
              <a:ea typeface="YuGothic Medium" panose="020B0500000000000000" charset="-128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>
          <a:xfrm>
            <a:off x="1371283" y="3498215"/>
            <a:ext cx="6400800" cy="1296988"/>
          </a:xfrm>
          <a:ln/>
        </p:spPr>
        <p:txBody>
          <a:bodyPr anchor="ctr"/>
          <a:p>
            <a:pPr defTabSz="914400">
              <a:buSzPct val="100000"/>
            </a:pPr>
            <a:r>
              <a:rPr lang="en-US" kern="1200" baseline="0">
                <a:ea typeface="YuGothic Medium" panose="020B0500000000000000" charset="-128"/>
              </a:rPr>
              <a:t>Subtitle</a:t>
            </a:r>
            <a:endParaRPr lang="en-US" kern="1200" baseline="0">
              <a:ea typeface="YuGothic Medium" panose="020B0500000000000000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>
          <a:ln/>
        </p:spPr>
        <p:txBody>
          <a:bodyPr anchor="ctr"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>
          <a:ln/>
        </p:spPr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08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8" baseType="lpstr">
      <vt:lpstr>Arial</vt:lpstr>
      <vt:lpstr>ＭＳ Ｐゴシック</vt:lpstr>
      <vt:lpstr>Wingdings</vt:lpstr>
      <vt:lpstr>SimSun</vt:lpstr>
      <vt:lpstr>Hiragino Maru Gothic ProN</vt:lpstr>
      <vt:lpstr>微软雅黑</vt:lpstr>
      <vt:lpstr>汉仪旗黑</vt:lpstr>
      <vt:lpstr>ＭＳ Ｐゴシック</vt:lpstr>
      <vt:lpstr>Arial Unicode MS</vt:lpstr>
      <vt:lpstr>宋体-简</vt:lpstr>
      <vt:lpstr>Calibri</vt:lpstr>
      <vt:lpstr>Helvetica Neue</vt:lpstr>
      <vt:lpstr>YuGothic Medium</vt:lpstr>
      <vt:lpstr>YuGothic Bold</vt:lpstr>
      <vt:lpstr>抽象的（008）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2021-10-12T09:32:04Z</cp:lastPrinted>
  <dcterms:created xsi:type="dcterms:W3CDTF">2021-10-12T09:32:04Z</dcterms:created>
  <dcterms:modified xsi:type="dcterms:W3CDTF">2021-10-12T09:32:04Z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