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599815" cy="532765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6399" y="1143000"/>
            <a:ext cx="208520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23" y="872024"/>
            <a:ext cx="2700139" cy="1855055"/>
          </a:xfrm>
        </p:spPr>
        <p:txBody>
          <a:bodyPr anchor="b"/>
          <a:lstStyle>
            <a:lvl1pPr algn="ctr">
              <a:defRPr sz="2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23" y="2798617"/>
            <a:ext cx="2700139" cy="1286451"/>
          </a:xfrm>
        </p:spPr>
        <p:txBody>
          <a:bodyPr/>
          <a:lstStyle>
            <a:lvl1pPr marL="0" indent="0" algn="ctr">
              <a:buNone/>
              <a:defRPr sz="945"/>
            </a:lvl1pPr>
            <a:lvl2pPr marL="179705" indent="0" algn="ctr">
              <a:buNone/>
              <a:defRPr sz="785"/>
            </a:lvl2pPr>
            <a:lvl3pPr marL="360045" indent="0" algn="ctr">
              <a:buNone/>
              <a:defRPr sz="710"/>
            </a:lvl3pPr>
            <a:lvl4pPr marL="539750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899795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59840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247513" y="428523"/>
            <a:ext cx="3105160" cy="431906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38" y="1328388"/>
            <a:ext cx="3105160" cy="2216445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38" y="3565801"/>
            <a:ext cx="3105160" cy="1165576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179705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3975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89979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5984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7513" y="1418426"/>
            <a:ext cx="1530079" cy="338078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22594" y="1418426"/>
            <a:ext cx="1530079" cy="338078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82" y="283685"/>
            <a:ext cx="3105160" cy="102990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82" y="1306186"/>
            <a:ext cx="1523047" cy="640142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82" y="1946328"/>
            <a:ext cx="1523047" cy="286275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94" y="1306186"/>
            <a:ext cx="1530548" cy="640142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94" y="1946328"/>
            <a:ext cx="1530548" cy="286275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82" y="355223"/>
            <a:ext cx="1161153" cy="1243282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548" y="767184"/>
            <a:ext cx="1822594" cy="3786582"/>
          </a:xfrm>
        </p:spPr>
        <p:txBody>
          <a:bodyPr/>
          <a:lstStyle>
            <a:lvl1pPr marL="0" indent="0">
              <a:buNone/>
              <a:defRPr sz="1260"/>
            </a:lvl1pPr>
            <a:lvl2pPr marL="179705" indent="0">
              <a:buNone/>
              <a:defRPr sz="1100"/>
            </a:lvl2pPr>
            <a:lvl3pPr marL="360045" indent="0">
              <a:buNone/>
              <a:defRPr sz="945"/>
            </a:lvl3pPr>
            <a:lvl4pPr marL="539750" indent="0">
              <a:buNone/>
              <a:defRPr sz="785"/>
            </a:lvl4pPr>
            <a:lvl5pPr marL="720090" indent="0">
              <a:buNone/>
              <a:defRPr sz="785"/>
            </a:lvl5pPr>
            <a:lvl6pPr marL="899795" indent="0">
              <a:buNone/>
              <a:defRPr sz="785"/>
            </a:lvl6pPr>
            <a:lvl7pPr marL="1080135" indent="0">
              <a:buNone/>
              <a:defRPr sz="785"/>
            </a:lvl7pPr>
            <a:lvl8pPr marL="1259840" indent="0">
              <a:buNone/>
              <a:defRPr sz="785"/>
            </a:lvl8pPr>
            <a:lvl9pPr marL="1440180" indent="0">
              <a:buNone/>
              <a:defRPr sz="7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82" y="1598505"/>
            <a:ext cx="1161153" cy="2961428"/>
          </a:xfrm>
        </p:spPr>
        <p:txBody>
          <a:bodyPr/>
          <a:lstStyle>
            <a:lvl1pPr marL="0" indent="0">
              <a:buNone/>
              <a:defRPr sz="630"/>
            </a:lvl1pPr>
            <a:lvl2pPr marL="179705" indent="0">
              <a:buNone/>
              <a:defRPr sz="550"/>
            </a:lvl2pPr>
            <a:lvl3pPr marL="360045" indent="0">
              <a:buNone/>
              <a:defRPr sz="470"/>
            </a:lvl3pPr>
            <a:lvl4pPr marL="539750" indent="0">
              <a:buNone/>
              <a:defRPr sz="395"/>
            </a:lvl4pPr>
            <a:lvl5pPr marL="720090" indent="0">
              <a:buNone/>
              <a:defRPr sz="395"/>
            </a:lvl5pPr>
            <a:lvl6pPr marL="899795" indent="0">
              <a:buNone/>
              <a:defRPr sz="395"/>
            </a:lvl6pPr>
            <a:lvl7pPr marL="1080135" indent="0">
              <a:buNone/>
              <a:defRPr sz="395"/>
            </a:lvl7pPr>
            <a:lvl8pPr marL="1259840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2901080" y="283685"/>
            <a:ext cx="451593" cy="4515530"/>
          </a:xfrm>
        </p:spPr>
        <p:txBody>
          <a:bodyPr vert="eaVert">
            <a:normAutofit/>
          </a:bodyPr>
          <a:lstStyle>
            <a:lvl1pPr>
              <a:defRPr sz="173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513" y="283685"/>
            <a:ext cx="2622170" cy="4515530"/>
          </a:xfrm>
        </p:spPr>
        <p:txBody>
          <a:bodyPr vert="eaVert"/>
          <a:lstStyle>
            <a:lvl1pPr marL="90170" indent="-90170">
              <a:defRPr kumimoji="1" lang="ja-JP" alt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>
              <a:defRPr kumimoji="1" lang="ja-JP" altLang="en-US" sz="94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>
              <a:defRPr kumimoji="1" lang="ja-JP" altLang="en-US" sz="7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>
              <a:defRPr kumimoji="1" lang="ja-JP" altLang="en-US" sz="71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>
              <a:defRPr kumimoji="1" lang="ja-JP" altLang="en-US" sz="71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ja-JP" altLang="en-US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47513" y="283685"/>
            <a:ext cx="3105160" cy="102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513" y="1418426"/>
            <a:ext cx="3105160" cy="338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47513" y="4938591"/>
            <a:ext cx="810042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92561" y="4938591"/>
            <a:ext cx="1215063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542631" y="4938591"/>
            <a:ext cx="810042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9" name="図形 8" descr="③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5" y="-5080"/>
            <a:ext cx="3599815" cy="5327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kumimoji="1" sz="1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85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70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Wingdings</vt:lpstr>
      <vt:lpstr>Calibri</vt:lpstr>
      <vt:lpstr>Microsoft YaHei</vt:lpstr>
      <vt:lpstr>ＭＳ Ｐゴシック</vt:lpstr>
      <vt:lpstr>Arial Unicode MS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不明なユーザー</cp:lastModifiedBy>
  <cp:revision>4</cp:revision>
  <dcterms:created xsi:type="dcterms:W3CDTF">2022-12-16T07:57:00Z</dcterms:created>
  <dcterms:modified xsi:type="dcterms:W3CDTF">2022-12-28T07:12:26Z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1041-11.2.0.10614</vt:lpwstr>
  </property>
  <property fmtid="{D5CDD505-2E9C-101B-9397-08002B2CF9AE}" pid="3" name="ICV">
    <vt:lpwstr>59F7EE86C1804FCD903E40767A502E24</vt:lpwstr>
  </property>
</Properties>
</file>