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5327650" cy="359981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6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61A3E-AC6E-4B60-95A4-C1B3371851F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0A3E0-14E8-4BE6-85AB-5C5385A62A4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5286" y="1143000"/>
            <a:ext cx="456742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6009" y="589167"/>
            <a:ext cx="3996056" cy="1253333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66009" y="1890834"/>
            <a:ext cx="3996056" cy="869166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366305" y="289524"/>
            <a:ext cx="4595465" cy="291809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530" y="897500"/>
            <a:ext cx="4595465" cy="1497500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3530" y="2409167"/>
            <a:ext cx="4595465" cy="787500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6305" y="958333"/>
            <a:ext cx="2264432" cy="228416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97338" y="958333"/>
            <a:ext cx="2264432" cy="228416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6999" y="191667"/>
            <a:ext cx="4595465" cy="695834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6999" y="882500"/>
            <a:ext cx="2254025" cy="432500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6999" y="1315000"/>
            <a:ext cx="2254025" cy="193416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697338" y="882500"/>
            <a:ext cx="2265126" cy="432500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2697338" y="1315000"/>
            <a:ext cx="2265126" cy="193416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6999" y="240000"/>
            <a:ext cx="1718443" cy="840000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65126" y="518333"/>
            <a:ext cx="2697338" cy="2558333"/>
          </a:xfrm>
        </p:spPr>
        <p:txBody>
          <a:bodyPr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6999" y="1080000"/>
            <a:ext cx="1718443" cy="200083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4293437" y="191667"/>
            <a:ext cx="668332" cy="3050834"/>
          </a:xfrm>
        </p:spPr>
        <p:txBody>
          <a:bodyPr vert="eaVert">
            <a:normAutofit/>
          </a:bodyPr>
          <a:lstStyle>
            <a:lvl1pPr>
              <a:defRPr sz="2310"/>
            </a:lvl1pPr>
          </a:lstStyle>
          <a:p>
            <a:r>
              <a:rPr lang="ja-JP"/>
              <a:t>マスター タイトルの書式設定</a:t>
            </a:r>
            <a:endParaRPr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6305" y="191667"/>
            <a:ext cx="3880666" cy="3050834"/>
          </a:xfrm>
        </p:spPr>
        <p:txBody>
          <a:bodyPr vert="eaVert"/>
          <a:lstStyle>
            <a:lvl1pPr marL="120015" indent="-120015">
              <a:defRPr kumimoji="1" lang="ja-JP" altLang="en-US" sz="147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45" indent="-120015">
              <a:defRPr kumimoji="1" lang="ja-JP" altLang="en-US" sz="126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0075" indent="-120015">
              <a:defRPr kumimoji="1" lang="ja-JP" altLang="en-US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0105" indent="-120015">
              <a:defRPr kumimoji="1" lang="ja-JP" altLang="en-US" sz="94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80135" indent="-120015">
              <a:defRPr kumimoji="1" lang="ja-JP" altLang="en-US" sz="945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2 レベル</a:t>
            </a:r>
            <a:endParaRPr kumimoji="1" lang="ja-JP" altLang="en-US" dirty="0" smtClean="0"/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6305" y="191667"/>
            <a:ext cx="4595465" cy="695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6305" y="958333"/>
            <a:ext cx="4595465" cy="2284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6305" y="3336667"/>
            <a:ext cx="1198817" cy="191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764925" y="3336667"/>
            <a:ext cx="1798225" cy="191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3762953" y="3336667"/>
            <a:ext cx="1198817" cy="191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kumimoji="1"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ct val="105000"/>
        </a:spcBef>
        <a:buFont typeface="Arial" panose="020B0604020202020204" pitchFamily="34" charset="0"/>
        <a:buChar char="•"/>
        <a:defRPr kumimoji="1"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図形 3" descr="カレンダー_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5875" y="-1270"/>
            <a:ext cx="5377815" cy="36341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宽屏</PresentationFormat>
  <Paragraphs>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ＭＳ Ｐゴシック</vt:lpstr>
      <vt:lpstr>Wingdings</vt:lpstr>
      <vt:lpstr>Microsoft YaHei</vt:lpstr>
      <vt:lpstr>ＭＳ Ｐゴシック</vt:lpstr>
      <vt:lpstr>Arial Unicode MS</vt:lpstr>
      <vt:lpstr>Calibri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kitamura-t</dc:creator>
  <cp:lastModifiedBy>kitamura-t</cp:lastModifiedBy>
  <cp:revision>3</cp:revision>
  <dcterms:created xsi:type="dcterms:W3CDTF">2021-03-31T01:37:00Z</dcterms:created>
  <dcterms:modified xsi:type="dcterms:W3CDTF">2021-03-31T03:44:19Z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</Properties>
</file>