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256" r:id="rId3"/>
  </p:sldIdLst>
  <p:sldSz cx="3599815" cy="5327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21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028" y="114"/>
      </p:cViewPr>
      <p:guideLst>
        <p:guide orient="horz" pos="1677"/>
        <p:guide pos="114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35BD8-B1A2-4DFA-A3C0-ABAF6995292E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86399" y="1143000"/>
            <a:ext cx="2085203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FE7DE-3B39-42D0-84B2-824701069ECA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612" y="283739"/>
            <a:ext cx="3106398" cy="1030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612" y="1418697"/>
            <a:ext cx="3106398" cy="3381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611" y="4939525"/>
            <a:ext cx="810366" cy="283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45DDE446-867D-4B69-A6F3-BD3D91AE7B0C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3039" y="4939525"/>
            <a:ext cx="1215545" cy="283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3643" y="4939525"/>
            <a:ext cx="810366" cy="283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7EEACE19-5ABA-43A7-920B-63F4F5105C82}" type="slidenum">
              <a:rPr kumimoji="1" lang="ja-JP" altLang="en-US" smtClean="0"/>
            </a:fld>
            <a:endParaRPr kumimoji="1" lang="ja-JP" altLang="en-US"/>
          </a:p>
        </p:txBody>
      </p:sp>
      <p:pic>
        <p:nvPicPr>
          <p:cNvPr id="1298" name="図形 1297" descr="年賀状テンプレート_背景_アートボード 1 のコピー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70" y="-43815"/>
            <a:ext cx="3641725" cy="557911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360680" rtl="0" eaLnBrk="1" latinLnBrk="0" hangingPunct="1">
        <a:lnSpc>
          <a:spcPct val="90000"/>
        </a:lnSpc>
        <a:spcBef>
          <a:spcPct val="0"/>
        </a:spcBef>
        <a:buNone/>
        <a:defRPr kumimoji="1" sz="173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</p:titleStyle>
    <p:bodyStyle>
      <a:lvl1pPr marL="90170" indent="-90170" algn="l" defTabSz="360680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kumimoji="1" sz="110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269875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449580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8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629920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809625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989330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6pPr>
      <a:lvl7pPr marL="1169670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7pPr>
      <a:lvl8pPr marL="1349375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8pPr>
      <a:lvl9pPr marL="1529715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1pPr>
      <a:lvl2pPr marL="17907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2pPr>
      <a:lvl3pPr marL="36068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3pPr>
      <a:lvl4pPr marL="53975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4pPr>
      <a:lvl5pPr marL="719455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5pPr>
      <a:lvl6pPr marL="899795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6pPr>
      <a:lvl7pPr marL="107950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7pPr>
      <a:lvl8pPr marL="125984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8pPr>
      <a:lvl9pPr marL="1439545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png"/><Relationship Id="rId8" Type="http://schemas.openxmlformats.org/officeDocument/2006/relationships/image" Target="../media/image9.png"/><Relationship Id="rId7" Type="http://schemas.openxmlformats.org/officeDocument/2006/relationships/image" Target="../media/image8.png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7" Type="http://schemas.openxmlformats.org/officeDocument/2006/relationships/slideLayout" Target="../slideLayouts/slideLayout1.xml"/><Relationship Id="rId16" Type="http://schemas.openxmlformats.org/officeDocument/2006/relationships/image" Target="../media/image17.png"/><Relationship Id="rId15" Type="http://schemas.openxmlformats.org/officeDocument/2006/relationships/image" Target="../media/image16.png"/><Relationship Id="rId14" Type="http://schemas.openxmlformats.org/officeDocument/2006/relationships/image" Target="../media/image15.png"/><Relationship Id="rId13" Type="http://schemas.openxmlformats.org/officeDocument/2006/relationships/image" Target="../media/image14.png"/><Relationship Id="rId12" Type="http://schemas.openxmlformats.org/officeDocument/2006/relationships/image" Target="../media/image13.png"/><Relationship Id="rId11" Type="http://schemas.openxmlformats.org/officeDocument/2006/relationships/image" Target="../media/image12.png"/><Relationship Id="rId10" Type="http://schemas.openxmlformats.org/officeDocument/2006/relationships/image" Target="../media/image11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7" name="グループ化 1296"/>
          <p:cNvGrpSpPr/>
          <p:nvPr/>
        </p:nvGrpSpPr>
        <p:grpSpPr>
          <a:xfrm>
            <a:off x="713105" y="1036320"/>
            <a:ext cx="2256790" cy="2865755"/>
            <a:chOff x="4088" y="6328"/>
            <a:chExt cx="12524" cy="15902"/>
          </a:xfrm>
        </p:grpSpPr>
        <p:sp>
          <p:nvSpPr>
            <p:cNvPr id="1280" name="object 1280"/>
            <p:cNvSpPr/>
            <p:nvPr/>
          </p:nvSpPr>
          <p:spPr>
            <a:xfrm>
              <a:off x="4088" y="21464"/>
              <a:ext cx="827" cy="741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281" name="object 1281"/>
            <p:cNvSpPr/>
            <p:nvPr/>
          </p:nvSpPr>
          <p:spPr>
            <a:xfrm>
              <a:off x="5080" y="21464"/>
              <a:ext cx="872" cy="74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282" name="object 1282"/>
            <p:cNvSpPr/>
            <p:nvPr/>
          </p:nvSpPr>
          <p:spPr>
            <a:xfrm>
              <a:off x="6097" y="21464"/>
              <a:ext cx="786" cy="74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283" name="object 1283"/>
            <p:cNvSpPr/>
            <p:nvPr/>
          </p:nvSpPr>
          <p:spPr>
            <a:xfrm>
              <a:off x="7036" y="21464"/>
              <a:ext cx="786" cy="74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284" name="object 1284"/>
            <p:cNvSpPr/>
            <p:nvPr/>
          </p:nvSpPr>
          <p:spPr>
            <a:xfrm>
              <a:off x="7884" y="21464"/>
              <a:ext cx="830" cy="74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285" name="object 1285"/>
            <p:cNvSpPr/>
            <p:nvPr/>
          </p:nvSpPr>
          <p:spPr>
            <a:xfrm>
              <a:off x="9287" y="21464"/>
              <a:ext cx="838" cy="74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286" name="object 1286"/>
            <p:cNvSpPr/>
            <p:nvPr/>
          </p:nvSpPr>
          <p:spPr>
            <a:xfrm>
              <a:off x="10376" y="21430"/>
              <a:ext cx="730" cy="80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287" name="object 1287"/>
            <p:cNvSpPr/>
            <p:nvPr/>
          </p:nvSpPr>
          <p:spPr>
            <a:xfrm>
              <a:off x="11238" y="21464"/>
              <a:ext cx="1242" cy="74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288" name="object 1288"/>
            <p:cNvSpPr/>
            <p:nvPr/>
          </p:nvSpPr>
          <p:spPr>
            <a:xfrm>
              <a:off x="12969" y="21464"/>
              <a:ext cx="830" cy="74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289" name="object 1289"/>
            <p:cNvSpPr/>
            <p:nvPr/>
          </p:nvSpPr>
          <p:spPr>
            <a:xfrm>
              <a:off x="13935" y="21430"/>
              <a:ext cx="730" cy="801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290" name="object 1290"/>
            <p:cNvSpPr/>
            <p:nvPr/>
          </p:nvSpPr>
          <p:spPr>
            <a:xfrm>
              <a:off x="14780" y="21464"/>
              <a:ext cx="872" cy="741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291" name="object 1291"/>
            <p:cNvSpPr/>
            <p:nvPr/>
          </p:nvSpPr>
          <p:spPr>
            <a:xfrm>
              <a:off x="15800" y="21464"/>
              <a:ext cx="813" cy="741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292" name="object 1292"/>
            <p:cNvSpPr/>
            <p:nvPr/>
          </p:nvSpPr>
          <p:spPr>
            <a:xfrm>
              <a:off x="5504" y="17854"/>
              <a:ext cx="2133" cy="2325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293" name="object 1293"/>
            <p:cNvSpPr/>
            <p:nvPr/>
          </p:nvSpPr>
          <p:spPr>
            <a:xfrm>
              <a:off x="8026" y="17854"/>
              <a:ext cx="2364" cy="2283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294" name="object 1294"/>
            <p:cNvSpPr/>
            <p:nvPr/>
          </p:nvSpPr>
          <p:spPr>
            <a:xfrm>
              <a:off x="10736" y="17854"/>
              <a:ext cx="2133" cy="2325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295" name="object 1295"/>
            <p:cNvSpPr/>
            <p:nvPr/>
          </p:nvSpPr>
          <p:spPr>
            <a:xfrm>
              <a:off x="13525" y="17854"/>
              <a:ext cx="922" cy="2270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296" name="object 1296"/>
            <p:cNvSpPr/>
            <p:nvPr/>
          </p:nvSpPr>
          <p:spPr>
            <a:xfrm>
              <a:off x="4868" y="6328"/>
              <a:ext cx="11186" cy="10660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79" name="object 1279"/>
          <p:cNvSpPr txBox="1"/>
          <p:nvPr/>
        </p:nvSpPr>
        <p:spPr>
          <a:xfrm>
            <a:off x="808355" y="4088765"/>
            <a:ext cx="2215515" cy="3778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p>
            <a:pPr marL="228600" marR="5080" indent="-216535">
              <a:lnSpc>
                <a:spcPct val="115000"/>
              </a:lnSpc>
              <a:spcBef>
                <a:spcPts val="95"/>
              </a:spcBef>
            </a:pPr>
            <a:r>
              <a:rPr sz="1000" spc="100" dirty="0">
                <a:solidFill>
                  <a:srgbClr val="872528"/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旧年中は大変お世話になりました。 </a:t>
            </a:r>
            <a:endParaRPr sz="1000" spc="100" dirty="0">
              <a:solidFill>
                <a:srgbClr val="872528"/>
              </a:solidFill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  <a:p>
            <a:pPr marL="228600" marR="5080" indent="-216535">
              <a:lnSpc>
                <a:spcPct val="115000"/>
              </a:lnSpc>
              <a:spcBef>
                <a:spcPts val="95"/>
              </a:spcBef>
            </a:pPr>
            <a:r>
              <a:rPr sz="1000" spc="100" dirty="0">
                <a:solidFill>
                  <a:srgbClr val="872528"/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本年もよろしくお願い致します。</a:t>
            </a:r>
            <a:endParaRPr sz="1000" spc="100" dirty="0">
              <a:solidFill>
                <a:srgbClr val="872528"/>
              </a:solidFill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GFP_vba</Template>
  <TotalTime>0</TotalTime>
  <Words>32</Words>
  <Application>WPS Presentation</Application>
  <PresentationFormat>ユーザー設定</PresentationFormat>
  <Paragraphs>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ＭＳ Ｐゴシック</vt:lpstr>
      <vt:lpstr>Wingdings</vt:lpstr>
      <vt:lpstr>Meiryo UI</vt:lpstr>
      <vt:lpstr>Microsoft YaHei</vt:lpstr>
      <vt:lpstr>ＭＳ Ｐゴシック</vt:lpstr>
      <vt:lpstr>Arial Unicode MS</vt:lpstr>
      <vt:lpstr>游ゴシック</vt:lpstr>
      <vt:lpstr>Calibri</vt:lpstr>
      <vt:lpstr>PMingLiU</vt:lpstr>
      <vt:lpstr>Segoe Print</vt:lpstr>
      <vt:lpstr>SimSun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kitamura-t</cp:lastModifiedBy>
  <cp:revision>9</cp:revision>
  <dcterms:created xsi:type="dcterms:W3CDTF">2020-10-23T02:18:00Z</dcterms:created>
  <dcterms:modified xsi:type="dcterms:W3CDTF">2020-12-16T07:42:54Z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