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359981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677"/>
        <p:guide pos="11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6399" y="1143000"/>
            <a:ext cx="208520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12" y="283739"/>
            <a:ext cx="3106398" cy="103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12" y="1418697"/>
            <a:ext cx="3106398" cy="338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11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039" y="4939525"/>
            <a:ext cx="1215545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643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  <p:pic>
        <p:nvPicPr>
          <p:cNvPr id="1298" name="図形 1297" descr="年賀状テンプレート_背景_アートボード 1 のコピ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0" y="-43815"/>
            <a:ext cx="3641725" cy="55791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60680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90170" indent="-90170" algn="l" defTabSz="360680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kumimoji="1" sz="11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2698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44958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62992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80962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98933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6967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493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1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07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68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1945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7950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4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3954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7" Type="http://schemas.openxmlformats.org/officeDocument/2006/relationships/slideLayout" Target="../slideLayouts/slideLayout1.xml"/><Relationship Id="rId16" Type="http://schemas.openxmlformats.org/officeDocument/2006/relationships/image" Target="../media/image17.png"/><Relationship Id="rId15" Type="http://schemas.openxmlformats.org/officeDocument/2006/relationships/image" Target="../media/image16.png"/><Relationship Id="rId14" Type="http://schemas.openxmlformats.org/officeDocument/2006/relationships/image" Target="../media/image15.png"/><Relationship Id="rId13" Type="http://schemas.openxmlformats.org/officeDocument/2006/relationships/image" Target="../media/image14.png"/><Relationship Id="rId12" Type="http://schemas.openxmlformats.org/officeDocument/2006/relationships/image" Target="../media/image13.png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7" name="グループ化 1296"/>
          <p:cNvGrpSpPr/>
          <p:nvPr/>
        </p:nvGrpSpPr>
        <p:grpSpPr>
          <a:xfrm>
            <a:off x="713105" y="1036320"/>
            <a:ext cx="2256790" cy="2865755"/>
            <a:chOff x="4088" y="6328"/>
            <a:chExt cx="12524" cy="15902"/>
          </a:xfrm>
        </p:grpSpPr>
        <p:sp>
          <p:nvSpPr>
            <p:cNvPr id="1280" name="object 1280"/>
            <p:cNvSpPr/>
            <p:nvPr/>
          </p:nvSpPr>
          <p:spPr>
            <a:xfrm>
              <a:off x="4088" y="21464"/>
              <a:ext cx="827" cy="741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1" name="object 1281"/>
            <p:cNvSpPr/>
            <p:nvPr/>
          </p:nvSpPr>
          <p:spPr>
            <a:xfrm>
              <a:off x="5080" y="21464"/>
              <a:ext cx="872" cy="7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2" name="object 1282"/>
            <p:cNvSpPr/>
            <p:nvPr/>
          </p:nvSpPr>
          <p:spPr>
            <a:xfrm>
              <a:off x="6097" y="21464"/>
              <a:ext cx="786" cy="74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3" name="object 1283"/>
            <p:cNvSpPr/>
            <p:nvPr/>
          </p:nvSpPr>
          <p:spPr>
            <a:xfrm>
              <a:off x="7036" y="21464"/>
              <a:ext cx="786" cy="74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4" name="object 1284"/>
            <p:cNvSpPr/>
            <p:nvPr/>
          </p:nvSpPr>
          <p:spPr>
            <a:xfrm>
              <a:off x="7884" y="21464"/>
              <a:ext cx="830" cy="7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5" name="object 1285"/>
            <p:cNvSpPr/>
            <p:nvPr/>
          </p:nvSpPr>
          <p:spPr>
            <a:xfrm>
              <a:off x="9287" y="21464"/>
              <a:ext cx="838" cy="74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6" name="object 1286"/>
            <p:cNvSpPr/>
            <p:nvPr/>
          </p:nvSpPr>
          <p:spPr>
            <a:xfrm>
              <a:off x="10376" y="21430"/>
              <a:ext cx="730" cy="8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7" name="object 1287"/>
            <p:cNvSpPr/>
            <p:nvPr/>
          </p:nvSpPr>
          <p:spPr>
            <a:xfrm>
              <a:off x="11238" y="21464"/>
              <a:ext cx="1242" cy="74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8" name="object 1288"/>
            <p:cNvSpPr/>
            <p:nvPr/>
          </p:nvSpPr>
          <p:spPr>
            <a:xfrm>
              <a:off x="12969" y="21464"/>
              <a:ext cx="830" cy="7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89" name="object 1289"/>
            <p:cNvSpPr/>
            <p:nvPr/>
          </p:nvSpPr>
          <p:spPr>
            <a:xfrm>
              <a:off x="13935" y="21430"/>
              <a:ext cx="730" cy="80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90" name="object 1290"/>
            <p:cNvSpPr/>
            <p:nvPr/>
          </p:nvSpPr>
          <p:spPr>
            <a:xfrm>
              <a:off x="14780" y="21464"/>
              <a:ext cx="872" cy="74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91" name="object 1291"/>
            <p:cNvSpPr/>
            <p:nvPr/>
          </p:nvSpPr>
          <p:spPr>
            <a:xfrm>
              <a:off x="15800" y="21464"/>
              <a:ext cx="813" cy="74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92" name="object 1292"/>
            <p:cNvSpPr/>
            <p:nvPr/>
          </p:nvSpPr>
          <p:spPr>
            <a:xfrm>
              <a:off x="5504" y="17854"/>
              <a:ext cx="2133" cy="232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93" name="object 1293"/>
            <p:cNvSpPr/>
            <p:nvPr/>
          </p:nvSpPr>
          <p:spPr>
            <a:xfrm>
              <a:off x="8026" y="17854"/>
              <a:ext cx="2364" cy="228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94" name="object 1294"/>
            <p:cNvSpPr/>
            <p:nvPr/>
          </p:nvSpPr>
          <p:spPr>
            <a:xfrm>
              <a:off x="10736" y="17854"/>
              <a:ext cx="2133" cy="232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95" name="object 1295"/>
            <p:cNvSpPr/>
            <p:nvPr/>
          </p:nvSpPr>
          <p:spPr>
            <a:xfrm>
              <a:off x="13525" y="17854"/>
              <a:ext cx="922" cy="227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96" name="object 1296"/>
            <p:cNvSpPr/>
            <p:nvPr/>
          </p:nvSpPr>
          <p:spPr>
            <a:xfrm>
              <a:off x="4868" y="6328"/>
              <a:ext cx="11186" cy="1066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79" name="object 1279"/>
          <p:cNvSpPr txBox="1"/>
          <p:nvPr/>
        </p:nvSpPr>
        <p:spPr>
          <a:xfrm>
            <a:off x="808355" y="4088765"/>
            <a:ext cx="2215515" cy="377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p>
            <a:pPr marL="228600" marR="5080" indent="-216535">
              <a:lnSpc>
                <a:spcPct val="115000"/>
              </a:lnSpc>
              <a:spcBef>
                <a:spcPts val="95"/>
              </a:spcBef>
            </a:pPr>
            <a:r>
              <a:rPr sz="1000" spc="100" dirty="0">
                <a:solidFill>
                  <a:srgbClr val="872528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旧年中は大変お世話になりました。 </a:t>
            </a:r>
            <a:endParaRPr sz="1000" spc="100" dirty="0">
              <a:solidFill>
                <a:srgbClr val="872528"/>
              </a:solidFill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marL="228600" marR="5080" indent="-216535">
              <a:lnSpc>
                <a:spcPct val="115000"/>
              </a:lnSpc>
              <a:spcBef>
                <a:spcPts val="95"/>
              </a:spcBef>
            </a:pPr>
            <a:r>
              <a:rPr sz="1000" spc="100" dirty="0">
                <a:solidFill>
                  <a:srgbClr val="872528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本年もよろしくお願い致します。</a:t>
            </a:r>
            <a:endParaRPr sz="1000" spc="100" dirty="0">
              <a:solidFill>
                <a:srgbClr val="872528"/>
              </a:solidFill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32</Words>
  <Application>WPS Presentation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PMingLiU</vt:lpstr>
      <vt:lpstr>Segoe Print</vt:lpstr>
      <vt:lpstr>SimSun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9</cp:revision>
  <dcterms:created xsi:type="dcterms:W3CDTF">2020-10-23T02:18:00Z</dcterms:created>
  <dcterms:modified xsi:type="dcterms:W3CDTF">2020-12-16T07:42:54Z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