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7" r:id="rId5"/>
    <p:sldId id="269" r:id="rId6"/>
  </p:sldIdLst>
  <p:sldSz cx="8641080" cy="6480175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2C4C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047"/>
        <p:guide pos="272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グループ化 2049"/>
          <p:cNvGrpSpPr/>
          <p:nvPr/>
        </p:nvGrpSpPr>
        <p:grpSpPr>
          <a:xfrm>
            <a:off x="0" y="15240"/>
            <a:ext cx="8667750" cy="6500813"/>
            <a:chOff x="0" y="0"/>
            <a:chExt cx="5760" cy="4305"/>
          </a:xfrm>
        </p:grpSpPr>
        <p:sp>
          <p:nvSpPr>
            <p:cNvPr id="2051" name="四角形 2050"/>
            <p:cNvSpPr>
              <a:spLocks noTextEdit="1"/>
            </p:cNvSpPr>
            <p:nvPr/>
          </p:nvSpPr>
          <p:spPr>
            <a:xfrm>
              <a:off x="0" y="0"/>
              <a:ext cx="5760" cy="430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2" name="四角形 2051"/>
            <p:cNvSpPr/>
            <p:nvPr/>
          </p:nvSpPr>
          <p:spPr>
            <a:xfrm>
              <a:off x="1" y="0"/>
              <a:ext cx="5739" cy="4305"/>
            </a:xfrm>
            <a:prstGeom prst="rect">
              <a:avLst/>
            </a:prstGeom>
            <a:noFill/>
            <a:ln w="1588" cap="flat" cmpd="sng">
              <a:solidFill>
                <a:srgbClr val="1F1A17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3" name="未知"/>
            <p:cNvSpPr/>
            <p:nvPr/>
          </p:nvSpPr>
          <p:spPr>
            <a:xfrm>
              <a:off x="377" y="261"/>
              <a:ext cx="2616" cy="2105"/>
            </a:xfrm>
            <a:custGeom>
              <a:avLst/>
              <a:gdLst/>
              <a:ahLst/>
              <a:cxnLst/>
              <a:pathLst>
                <a:path w="7849" h="6315">
                  <a:moveTo>
                    <a:pt x="2807" y="325"/>
                  </a:moveTo>
                  <a:lnTo>
                    <a:pt x="2966" y="275"/>
                  </a:lnTo>
                  <a:lnTo>
                    <a:pt x="3127" y="229"/>
                  </a:lnTo>
                  <a:lnTo>
                    <a:pt x="3289" y="188"/>
                  </a:lnTo>
                  <a:lnTo>
                    <a:pt x="3452" y="151"/>
                  </a:lnTo>
                  <a:lnTo>
                    <a:pt x="3617" y="118"/>
                  </a:lnTo>
                  <a:lnTo>
                    <a:pt x="3782" y="89"/>
                  </a:lnTo>
                  <a:lnTo>
                    <a:pt x="3947" y="65"/>
                  </a:lnTo>
                  <a:lnTo>
                    <a:pt x="4112" y="43"/>
                  </a:lnTo>
                  <a:lnTo>
                    <a:pt x="4279" y="27"/>
                  </a:lnTo>
                  <a:lnTo>
                    <a:pt x="4445" y="14"/>
                  </a:lnTo>
                  <a:lnTo>
                    <a:pt x="4610" y="5"/>
                  </a:lnTo>
                  <a:lnTo>
                    <a:pt x="4777" y="1"/>
                  </a:lnTo>
                  <a:lnTo>
                    <a:pt x="4942" y="0"/>
                  </a:lnTo>
                  <a:lnTo>
                    <a:pt x="5107" y="3"/>
                  </a:lnTo>
                  <a:lnTo>
                    <a:pt x="5272" y="11"/>
                  </a:lnTo>
                  <a:lnTo>
                    <a:pt x="5436" y="22"/>
                  </a:lnTo>
                  <a:lnTo>
                    <a:pt x="5599" y="36"/>
                  </a:lnTo>
                  <a:lnTo>
                    <a:pt x="5761" y="54"/>
                  </a:lnTo>
                  <a:lnTo>
                    <a:pt x="5922" y="77"/>
                  </a:lnTo>
                  <a:lnTo>
                    <a:pt x="6082" y="101"/>
                  </a:lnTo>
                  <a:lnTo>
                    <a:pt x="6240" y="132"/>
                  </a:lnTo>
                  <a:lnTo>
                    <a:pt x="6397" y="164"/>
                  </a:lnTo>
                  <a:lnTo>
                    <a:pt x="6552" y="201"/>
                  </a:lnTo>
                  <a:lnTo>
                    <a:pt x="6705" y="241"/>
                  </a:lnTo>
                  <a:lnTo>
                    <a:pt x="6857" y="284"/>
                  </a:lnTo>
                  <a:lnTo>
                    <a:pt x="7006" y="330"/>
                  </a:lnTo>
                  <a:lnTo>
                    <a:pt x="7153" y="381"/>
                  </a:lnTo>
                  <a:lnTo>
                    <a:pt x="7297" y="435"/>
                  </a:lnTo>
                  <a:lnTo>
                    <a:pt x="7440" y="492"/>
                  </a:lnTo>
                  <a:lnTo>
                    <a:pt x="7579" y="553"/>
                  </a:lnTo>
                  <a:lnTo>
                    <a:pt x="7715" y="617"/>
                  </a:lnTo>
                  <a:lnTo>
                    <a:pt x="7849" y="684"/>
                  </a:lnTo>
                  <a:lnTo>
                    <a:pt x="7721" y="633"/>
                  </a:lnTo>
                  <a:lnTo>
                    <a:pt x="7591" y="584"/>
                  </a:lnTo>
                  <a:lnTo>
                    <a:pt x="7459" y="540"/>
                  </a:lnTo>
                  <a:lnTo>
                    <a:pt x="7325" y="497"/>
                  </a:lnTo>
                  <a:lnTo>
                    <a:pt x="7189" y="457"/>
                  </a:lnTo>
                  <a:lnTo>
                    <a:pt x="7052" y="420"/>
                  </a:lnTo>
                  <a:lnTo>
                    <a:pt x="6914" y="387"/>
                  </a:lnTo>
                  <a:lnTo>
                    <a:pt x="6773" y="355"/>
                  </a:lnTo>
                  <a:lnTo>
                    <a:pt x="6632" y="327"/>
                  </a:lnTo>
                  <a:lnTo>
                    <a:pt x="6489" y="301"/>
                  </a:lnTo>
                  <a:lnTo>
                    <a:pt x="6346" y="280"/>
                  </a:lnTo>
                  <a:lnTo>
                    <a:pt x="6201" y="259"/>
                  </a:lnTo>
                  <a:lnTo>
                    <a:pt x="6055" y="243"/>
                  </a:lnTo>
                  <a:lnTo>
                    <a:pt x="5909" y="230"/>
                  </a:lnTo>
                  <a:lnTo>
                    <a:pt x="5763" y="219"/>
                  </a:lnTo>
                  <a:lnTo>
                    <a:pt x="5615" y="212"/>
                  </a:lnTo>
                  <a:lnTo>
                    <a:pt x="5467" y="207"/>
                  </a:lnTo>
                  <a:lnTo>
                    <a:pt x="5318" y="206"/>
                  </a:lnTo>
                  <a:lnTo>
                    <a:pt x="5169" y="208"/>
                  </a:lnTo>
                  <a:lnTo>
                    <a:pt x="5020" y="214"/>
                  </a:lnTo>
                  <a:lnTo>
                    <a:pt x="4870" y="222"/>
                  </a:lnTo>
                  <a:lnTo>
                    <a:pt x="4721" y="233"/>
                  </a:lnTo>
                  <a:lnTo>
                    <a:pt x="4572" y="248"/>
                  </a:lnTo>
                  <a:lnTo>
                    <a:pt x="4423" y="267"/>
                  </a:lnTo>
                  <a:lnTo>
                    <a:pt x="4274" y="287"/>
                  </a:lnTo>
                  <a:lnTo>
                    <a:pt x="4126" y="312"/>
                  </a:lnTo>
                  <a:lnTo>
                    <a:pt x="3979" y="340"/>
                  </a:lnTo>
                  <a:lnTo>
                    <a:pt x="3832" y="371"/>
                  </a:lnTo>
                  <a:lnTo>
                    <a:pt x="3686" y="406"/>
                  </a:lnTo>
                  <a:lnTo>
                    <a:pt x="3540" y="445"/>
                  </a:lnTo>
                  <a:lnTo>
                    <a:pt x="3395" y="486"/>
                  </a:lnTo>
                  <a:lnTo>
                    <a:pt x="3253" y="531"/>
                  </a:lnTo>
                  <a:lnTo>
                    <a:pt x="3027" y="610"/>
                  </a:lnTo>
                  <a:lnTo>
                    <a:pt x="2811" y="695"/>
                  </a:lnTo>
                  <a:lnTo>
                    <a:pt x="2602" y="787"/>
                  </a:lnTo>
                  <a:lnTo>
                    <a:pt x="2404" y="886"/>
                  </a:lnTo>
                  <a:lnTo>
                    <a:pt x="2213" y="990"/>
                  </a:lnTo>
                  <a:lnTo>
                    <a:pt x="2031" y="1100"/>
                  </a:lnTo>
                  <a:lnTo>
                    <a:pt x="1858" y="1216"/>
                  </a:lnTo>
                  <a:lnTo>
                    <a:pt x="1694" y="1337"/>
                  </a:lnTo>
                  <a:lnTo>
                    <a:pt x="1540" y="1463"/>
                  </a:lnTo>
                  <a:lnTo>
                    <a:pt x="1395" y="1594"/>
                  </a:lnTo>
                  <a:lnTo>
                    <a:pt x="1260" y="1729"/>
                  </a:lnTo>
                  <a:lnTo>
                    <a:pt x="1135" y="1867"/>
                  </a:lnTo>
                  <a:lnTo>
                    <a:pt x="1019" y="2010"/>
                  </a:lnTo>
                  <a:lnTo>
                    <a:pt x="914" y="2157"/>
                  </a:lnTo>
                  <a:lnTo>
                    <a:pt x="819" y="2306"/>
                  </a:lnTo>
                  <a:lnTo>
                    <a:pt x="734" y="2458"/>
                  </a:lnTo>
                  <a:lnTo>
                    <a:pt x="661" y="2613"/>
                  </a:lnTo>
                  <a:lnTo>
                    <a:pt x="597" y="2770"/>
                  </a:lnTo>
                  <a:lnTo>
                    <a:pt x="544" y="2930"/>
                  </a:lnTo>
                  <a:lnTo>
                    <a:pt x="503" y="3091"/>
                  </a:lnTo>
                  <a:lnTo>
                    <a:pt x="472" y="3253"/>
                  </a:lnTo>
                  <a:lnTo>
                    <a:pt x="453" y="3417"/>
                  </a:lnTo>
                  <a:lnTo>
                    <a:pt x="445" y="3581"/>
                  </a:lnTo>
                  <a:lnTo>
                    <a:pt x="449" y="3746"/>
                  </a:lnTo>
                  <a:lnTo>
                    <a:pt x="464" y="3911"/>
                  </a:lnTo>
                  <a:lnTo>
                    <a:pt x="492" y="4077"/>
                  </a:lnTo>
                  <a:lnTo>
                    <a:pt x="531" y="4242"/>
                  </a:lnTo>
                  <a:lnTo>
                    <a:pt x="583" y="4407"/>
                  </a:lnTo>
                  <a:lnTo>
                    <a:pt x="647" y="4570"/>
                  </a:lnTo>
                  <a:lnTo>
                    <a:pt x="723" y="4733"/>
                  </a:lnTo>
                  <a:lnTo>
                    <a:pt x="812" y="4894"/>
                  </a:lnTo>
                  <a:lnTo>
                    <a:pt x="913" y="5054"/>
                  </a:lnTo>
                  <a:lnTo>
                    <a:pt x="947" y="5102"/>
                  </a:lnTo>
                  <a:lnTo>
                    <a:pt x="981" y="5149"/>
                  </a:lnTo>
                  <a:lnTo>
                    <a:pt x="1017" y="5197"/>
                  </a:lnTo>
                  <a:lnTo>
                    <a:pt x="1053" y="5243"/>
                  </a:lnTo>
                  <a:lnTo>
                    <a:pt x="1090" y="5290"/>
                  </a:lnTo>
                  <a:lnTo>
                    <a:pt x="1128" y="5335"/>
                  </a:lnTo>
                  <a:lnTo>
                    <a:pt x="1167" y="5379"/>
                  </a:lnTo>
                  <a:lnTo>
                    <a:pt x="1207" y="5423"/>
                  </a:lnTo>
                  <a:lnTo>
                    <a:pt x="1248" y="5468"/>
                  </a:lnTo>
                  <a:lnTo>
                    <a:pt x="1290" y="5511"/>
                  </a:lnTo>
                  <a:lnTo>
                    <a:pt x="1332" y="5553"/>
                  </a:lnTo>
                  <a:lnTo>
                    <a:pt x="1376" y="5595"/>
                  </a:lnTo>
                  <a:lnTo>
                    <a:pt x="1420" y="5637"/>
                  </a:lnTo>
                  <a:lnTo>
                    <a:pt x="1464" y="5677"/>
                  </a:lnTo>
                  <a:lnTo>
                    <a:pt x="1511" y="5718"/>
                  </a:lnTo>
                  <a:lnTo>
                    <a:pt x="1557" y="5758"/>
                  </a:lnTo>
                  <a:lnTo>
                    <a:pt x="1605" y="5797"/>
                  </a:lnTo>
                  <a:lnTo>
                    <a:pt x="1652" y="5836"/>
                  </a:lnTo>
                  <a:lnTo>
                    <a:pt x="1702" y="5874"/>
                  </a:lnTo>
                  <a:lnTo>
                    <a:pt x="1750" y="5912"/>
                  </a:lnTo>
                  <a:lnTo>
                    <a:pt x="1801" y="5948"/>
                  </a:lnTo>
                  <a:lnTo>
                    <a:pt x="1852" y="5985"/>
                  </a:lnTo>
                  <a:lnTo>
                    <a:pt x="1904" y="6021"/>
                  </a:lnTo>
                  <a:lnTo>
                    <a:pt x="1957" y="6056"/>
                  </a:lnTo>
                  <a:lnTo>
                    <a:pt x="2010" y="6091"/>
                  </a:lnTo>
                  <a:lnTo>
                    <a:pt x="2064" y="6124"/>
                  </a:lnTo>
                  <a:lnTo>
                    <a:pt x="2118" y="6158"/>
                  </a:lnTo>
                  <a:lnTo>
                    <a:pt x="2173" y="6190"/>
                  </a:lnTo>
                  <a:lnTo>
                    <a:pt x="2229" y="6223"/>
                  </a:lnTo>
                  <a:lnTo>
                    <a:pt x="2285" y="6254"/>
                  </a:lnTo>
                  <a:lnTo>
                    <a:pt x="2342" y="6285"/>
                  </a:lnTo>
                  <a:lnTo>
                    <a:pt x="2399" y="6315"/>
                  </a:lnTo>
                  <a:lnTo>
                    <a:pt x="2324" y="6284"/>
                  </a:lnTo>
                  <a:lnTo>
                    <a:pt x="2248" y="6252"/>
                  </a:lnTo>
                  <a:lnTo>
                    <a:pt x="2175" y="6217"/>
                  </a:lnTo>
                  <a:lnTo>
                    <a:pt x="2100" y="6183"/>
                  </a:lnTo>
                  <a:lnTo>
                    <a:pt x="2028" y="6147"/>
                  </a:lnTo>
                  <a:lnTo>
                    <a:pt x="1957" y="6111"/>
                  </a:lnTo>
                  <a:lnTo>
                    <a:pt x="1885" y="6074"/>
                  </a:lnTo>
                  <a:lnTo>
                    <a:pt x="1815" y="6035"/>
                  </a:lnTo>
                  <a:lnTo>
                    <a:pt x="1746" y="5996"/>
                  </a:lnTo>
                  <a:lnTo>
                    <a:pt x="1678" y="5956"/>
                  </a:lnTo>
                  <a:lnTo>
                    <a:pt x="1611" y="5914"/>
                  </a:lnTo>
                  <a:lnTo>
                    <a:pt x="1545" y="5873"/>
                  </a:lnTo>
                  <a:lnTo>
                    <a:pt x="1479" y="5829"/>
                  </a:lnTo>
                  <a:lnTo>
                    <a:pt x="1416" y="5785"/>
                  </a:lnTo>
                  <a:lnTo>
                    <a:pt x="1353" y="5741"/>
                  </a:lnTo>
                  <a:lnTo>
                    <a:pt x="1291" y="5694"/>
                  </a:lnTo>
                  <a:lnTo>
                    <a:pt x="1230" y="5648"/>
                  </a:lnTo>
                  <a:lnTo>
                    <a:pt x="1170" y="5601"/>
                  </a:lnTo>
                  <a:lnTo>
                    <a:pt x="1112" y="5553"/>
                  </a:lnTo>
                  <a:lnTo>
                    <a:pt x="1055" y="5503"/>
                  </a:lnTo>
                  <a:lnTo>
                    <a:pt x="999" y="5454"/>
                  </a:lnTo>
                  <a:lnTo>
                    <a:pt x="944" y="5403"/>
                  </a:lnTo>
                  <a:lnTo>
                    <a:pt x="891" y="5351"/>
                  </a:lnTo>
                  <a:lnTo>
                    <a:pt x="838" y="5298"/>
                  </a:lnTo>
                  <a:lnTo>
                    <a:pt x="787" y="5245"/>
                  </a:lnTo>
                  <a:lnTo>
                    <a:pt x="737" y="5190"/>
                  </a:lnTo>
                  <a:lnTo>
                    <a:pt x="689" y="5135"/>
                  </a:lnTo>
                  <a:lnTo>
                    <a:pt x="642" y="5080"/>
                  </a:lnTo>
                  <a:lnTo>
                    <a:pt x="596" y="5023"/>
                  </a:lnTo>
                  <a:lnTo>
                    <a:pt x="552" y="4966"/>
                  </a:lnTo>
                  <a:lnTo>
                    <a:pt x="509" y="4907"/>
                  </a:lnTo>
                  <a:lnTo>
                    <a:pt x="468" y="4848"/>
                  </a:lnTo>
                  <a:lnTo>
                    <a:pt x="366" y="4688"/>
                  </a:lnTo>
                  <a:lnTo>
                    <a:pt x="277" y="4527"/>
                  </a:lnTo>
                  <a:lnTo>
                    <a:pt x="201" y="4364"/>
                  </a:lnTo>
                  <a:lnTo>
                    <a:pt x="137" y="4201"/>
                  </a:lnTo>
                  <a:lnTo>
                    <a:pt x="85" y="4036"/>
                  </a:lnTo>
                  <a:lnTo>
                    <a:pt x="46" y="3870"/>
                  </a:lnTo>
                  <a:lnTo>
                    <a:pt x="18" y="3705"/>
                  </a:lnTo>
                  <a:lnTo>
                    <a:pt x="3" y="3540"/>
                  </a:lnTo>
                  <a:lnTo>
                    <a:pt x="0" y="3375"/>
                  </a:lnTo>
                  <a:lnTo>
                    <a:pt x="7" y="3211"/>
                  </a:lnTo>
                  <a:lnTo>
                    <a:pt x="27" y="3046"/>
                  </a:lnTo>
                  <a:lnTo>
                    <a:pt x="57" y="2884"/>
                  </a:lnTo>
                  <a:lnTo>
                    <a:pt x="98" y="2724"/>
                  </a:lnTo>
                  <a:lnTo>
                    <a:pt x="151" y="2564"/>
                  </a:lnTo>
                  <a:lnTo>
                    <a:pt x="215" y="2407"/>
                  </a:lnTo>
                  <a:lnTo>
                    <a:pt x="289" y="2252"/>
                  </a:lnTo>
                  <a:lnTo>
                    <a:pt x="373" y="2099"/>
                  </a:lnTo>
                  <a:lnTo>
                    <a:pt x="468" y="1950"/>
                  </a:lnTo>
                  <a:lnTo>
                    <a:pt x="574" y="1803"/>
                  </a:lnTo>
                  <a:lnTo>
                    <a:pt x="689" y="1661"/>
                  </a:lnTo>
                  <a:lnTo>
                    <a:pt x="814" y="1523"/>
                  </a:lnTo>
                  <a:lnTo>
                    <a:pt x="949" y="1388"/>
                  </a:lnTo>
                  <a:lnTo>
                    <a:pt x="1095" y="1257"/>
                  </a:lnTo>
                  <a:lnTo>
                    <a:pt x="1248" y="1131"/>
                  </a:lnTo>
                  <a:lnTo>
                    <a:pt x="1412" y="1010"/>
                  </a:lnTo>
                  <a:lnTo>
                    <a:pt x="1585" y="894"/>
                  </a:lnTo>
                  <a:lnTo>
                    <a:pt x="1767" y="784"/>
                  </a:lnTo>
                  <a:lnTo>
                    <a:pt x="1958" y="679"/>
                  </a:lnTo>
                  <a:lnTo>
                    <a:pt x="2156" y="581"/>
                  </a:lnTo>
                  <a:lnTo>
                    <a:pt x="2365" y="489"/>
                  </a:lnTo>
                  <a:lnTo>
                    <a:pt x="2582" y="404"/>
                  </a:lnTo>
                  <a:lnTo>
                    <a:pt x="2807" y="325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4" name="未知"/>
            <p:cNvSpPr/>
            <p:nvPr/>
          </p:nvSpPr>
          <p:spPr>
            <a:xfrm>
              <a:off x="2507" y="1083"/>
              <a:ext cx="2617" cy="2105"/>
            </a:xfrm>
            <a:custGeom>
              <a:avLst/>
              <a:gdLst/>
              <a:ahLst/>
              <a:cxnLst/>
              <a:pathLst>
                <a:path w="7851" h="6316">
                  <a:moveTo>
                    <a:pt x="5043" y="5991"/>
                  </a:moveTo>
                  <a:lnTo>
                    <a:pt x="4883" y="6041"/>
                  </a:lnTo>
                  <a:lnTo>
                    <a:pt x="4722" y="6087"/>
                  </a:lnTo>
                  <a:lnTo>
                    <a:pt x="4560" y="6128"/>
                  </a:lnTo>
                  <a:lnTo>
                    <a:pt x="4397" y="6165"/>
                  </a:lnTo>
                  <a:lnTo>
                    <a:pt x="4233" y="6198"/>
                  </a:lnTo>
                  <a:lnTo>
                    <a:pt x="4067" y="6227"/>
                  </a:lnTo>
                  <a:lnTo>
                    <a:pt x="3902" y="6252"/>
                  </a:lnTo>
                  <a:lnTo>
                    <a:pt x="3737" y="6273"/>
                  </a:lnTo>
                  <a:lnTo>
                    <a:pt x="3571" y="6289"/>
                  </a:lnTo>
                  <a:lnTo>
                    <a:pt x="3405" y="6302"/>
                  </a:lnTo>
                  <a:lnTo>
                    <a:pt x="3239" y="6311"/>
                  </a:lnTo>
                  <a:lnTo>
                    <a:pt x="3073" y="6315"/>
                  </a:lnTo>
                  <a:lnTo>
                    <a:pt x="2907" y="6316"/>
                  </a:lnTo>
                  <a:lnTo>
                    <a:pt x="2742" y="6313"/>
                  </a:lnTo>
                  <a:lnTo>
                    <a:pt x="2577" y="6305"/>
                  </a:lnTo>
                  <a:lnTo>
                    <a:pt x="2414" y="6294"/>
                  </a:lnTo>
                  <a:lnTo>
                    <a:pt x="2251" y="6280"/>
                  </a:lnTo>
                  <a:lnTo>
                    <a:pt x="2089" y="6262"/>
                  </a:lnTo>
                  <a:lnTo>
                    <a:pt x="1927" y="6239"/>
                  </a:lnTo>
                  <a:lnTo>
                    <a:pt x="1768" y="6214"/>
                  </a:lnTo>
                  <a:lnTo>
                    <a:pt x="1609" y="6185"/>
                  </a:lnTo>
                  <a:lnTo>
                    <a:pt x="1453" y="6152"/>
                  </a:lnTo>
                  <a:lnTo>
                    <a:pt x="1297" y="6115"/>
                  </a:lnTo>
                  <a:lnTo>
                    <a:pt x="1144" y="6075"/>
                  </a:lnTo>
                  <a:lnTo>
                    <a:pt x="993" y="6032"/>
                  </a:lnTo>
                  <a:lnTo>
                    <a:pt x="844" y="5985"/>
                  </a:lnTo>
                  <a:lnTo>
                    <a:pt x="697" y="5935"/>
                  </a:lnTo>
                  <a:lnTo>
                    <a:pt x="552" y="5881"/>
                  </a:lnTo>
                  <a:lnTo>
                    <a:pt x="410" y="5823"/>
                  </a:lnTo>
                  <a:lnTo>
                    <a:pt x="270" y="5763"/>
                  </a:lnTo>
                  <a:lnTo>
                    <a:pt x="134" y="5699"/>
                  </a:lnTo>
                  <a:lnTo>
                    <a:pt x="0" y="5632"/>
                  </a:lnTo>
                  <a:lnTo>
                    <a:pt x="129" y="5683"/>
                  </a:lnTo>
                  <a:lnTo>
                    <a:pt x="258" y="5732"/>
                  </a:lnTo>
                  <a:lnTo>
                    <a:pt x="391" y="5777"/>
                  </a:lnTo>
                  <a:lnTo>
                    <a:pt x="524" y="5819"/>
                  </a:lnTo>
                  <a:lnTo>
                    <a:pt x="660" y="5859"/>
                  </a:lnTo>
                  <a:lnTo>
                    <a:pt x="797" y="5896"/>
                  </a:lnTo>
                  <a:lnTo>
                    <a:pt x="935" y="5929"/>
                  </a:lnTo>
                  <a:lnTo>
                    <a:pt x="1076" y="5961"/>
                  </a:lnTo>
                  <a:lnTo>
                    <a:pt x="1217" y="5989"/>
                  </a:lnTo>
                  <a:lnTo>
                    <a:pt x="1360" y="6015"/>
                  </a:lnTo>
                  <a:lnTo>
                    <a:pt x="1503" y="6037"/>
                  </a:lnTo>
                  <a:lnTo>
                    <a:pt x="1648" y="6057"/>
                  </a:lnTo>
                  <a:lnTo>
                    <a:pt x="1794" y="6073"/>
                  </a:lnTo>
                  <a:lnTo>
                    <a:pt x="1940" y="6086"/>
                  </a:lnTo>
                  <a:lnTo>
                    <a:pt x="2088" y="6097"/>
                  </a:lnTo>
                  <a:lnTo>
                    <a:pt x="2235" y="6104"/>
                  </a:lnTo>
                  <a:lnTo>
                    <a:pt x="2384" y="6109"/>
                  </a:lnTo>
                  <a:lnTo>
                    <a:pt x="2532" y="6110"/>
                  </a:lnTo>
                  <a:lnTo>
                    <a:pt x="2681" y="6108"/>
                  </a:lnTo>
                  <a:lnTo>
                    <a:pt x="2830" y="6102"/>
                  </a:lnTo>
                  <a:lnTo>
                    <a:pt x="2979" y="6095"/>
                  </a:lnTo>
                  <a:lnTo>
                    <a:pt x="3128" y="6083"/>
                  </a:lnTo>
                  <a:lnTo>
                    <a:pt x="3277" y="6068"/>
                  </a:lnTo>
                  <a:lnTo>
                    <a:pt x="3426" y="6049"/>
                  </a:lnTo>
                  <a:lnTo>
                    <a:pt x="3575" y="6029"/>
                  </a:lnTo>
                  <a:lnTo>
                    <a:pt x="3723" y="6004"/>
                  </a:lnTo>
                  <a:lnTo>
                    <a:pt x="3871" y="5976"/>
                  </a:lnTo>
                  <a:lnTo>
                    <a:pt x="4018" y="5944"/>
                  </a:lnTo>
                  <a:lnTo>
                    <a:pt x="4163" y="5910"/>
                  </a:lnTo>
                  <a:lnTo>
                    <a:pt x="4309" y="5871"/>
                  </a:lnTo>
                  <a:lnTo>
                    <a:pt x="4454" y="5830"/>
                  </a:lnTo>
                  <a:lnTo>
                    <a:pt x="4598" y="5785"/>
                  </a:lnTo>
                  <a:lnTo>
                    <a:pt x="4822" y="5706"/>
                  </a:lnTo>
                  <a:lnTo>
                    <a:pt x="5038" y="5620"/>
                  </a:lnTo>
                  <a:lnTo>
                    <a:pt x="5247" y="5529"/>
                  </a:lnTo>
                  <a:lnTo>
                    <a:pt x="5446" y="5430"/>
                  </a:lnTo>
                  <a:lnTo>
                    <a:pt x="5637" y="5326"/>
                  </a:lnTo>
                  <a:lnTo>
                    <a:pt x="5819" y="5215"/>
                  </a:lnTo>
                  <a:lnTo>
                    <a:pt x="5992" y="5100"/>
                  </a:lnTo>
                  <a:lnTo>
                    <a:pt x="6155" y="4979"/>
                  </a:lnTo>
                  <a:lnTo>
                    <a:pt x="6309" y="4853"/>
                  </a:lnTo>
                  <a:lnTo>
                    <a:pt x="6454" y="4722"/>
                  </a:lnTo>
                  <a:lnTo>
                    <a:pt x="6589" y="4587"/>
                  </a:lnTo>
                  <a:lnTo>
                    <a:pt x="6714" y="4449"/>
                  </a:lnTo>
                  <a:lnTo>
                    <a:pt x="6830" y="4306"/>
                  </a:lnTo>
                  <a:lnTo>
                    <a:pt x="6935" y="4159"/>
                  </a:lnTo>
                  <a:lnTo>
                    <a:pt x="7030" y="4010"/>
                  </a:lnTo>
                  <a:lnTo>
                    <a:pt x="7115" y="3858"/>
                  </a:lnTo>
                  <a:lnTo>
                    <a:pt x="7190" y="3704"/>
                  </a:lnTo>
                  <a:lnTo>
                    <a:pt x="7252" y="3546"/>
                  </a:lnTo>
                  <a:lnTo>
                    <a:pt x="7305" y="3387"/>
                  </a:lnTo>
                  <a:lnTo>
                    <a:pt x="7347" y="3225"/>
                  </a:lnTo>
                  <a:lnTo>
                    <a:pt x="7378" y="3063"/>
                  </a:lnTo>
                  <a:lnTo>
                    <a:pt x="7397" y="2899"/>
                  </a:lnTo>
                  <a:lnTo>
                    <a:pt x="7405" y="2735"/>
                  </a:lnTo>
                  <a:lnTo>
                    <a:pt x="7400" y="2570"/>
                  </a:lnTo>
                  <a:lnTo>
                    <a:pt x="7385" y="2404"/>
                  </a:lnTo>
                  <a:lnTo>
                    <a:pt x="7358" y="2239"/>
                  </a:lnTo>
                  <a:lnTo>
                    <a:pt x="7318" y="2074"/>
                  </a:lnTo>
                  <a:lnTo>
                    <a:pt x="7266" y="1909"/>
                  </a:lnTo>
                  <a:lnTo>
                    <a:pt x="7203" y="1746"/>
                  </a:lnTo>
                  <a:lnTo>
                    <a:pt x="7127" y="1583"/>
                  </a:lnTo>
                  <a:lnTo>
                    <a:pt x="7037" y="1422"/>
                  </a:lnTo>
                  <a:lnTo>
                    <a:pt x="6936" y="1262"/>
                  </a:lnTo>
                  <a:lnTo>
                    <a:pt x="6902" y="1214"/>
                  </a:lnTo>
                  <a:lnTo>
                    <a:pt x="6868" y="1167"/>
                  </a:lnTo>
                  <a:lnTo>
                    <a:pt x="6832" y="1119"/>
                  </a:lnTo>
                  <a:lnTo>
                    <a:pt x="6796" y="1073"/>
                  </a:lnTo>
                  <a:lnTo>
                    <a:pt x="6759" y="1027"/>
                  </a:lnTo>
                  <a:lnTo>
                    <a:pt x="6721" y="981"/>
                  </a:lnTo>
                  <a:lnTo>
                    <a:pt x="6682" y="937"/>
                  </a:lnTo>
                  <a:lnTo>
                    <a:pt x="6642" y="892"/>
                  </a:lnTo>
                  <a:lnTo>
                    <a:pt x="6601" y="848"/>
                  </a:lnTo>
                  <a:lnTo>
                    <a:pt x="6560" y="805"/>
                  </a:lnTo>
                  <a:lnTo>
                    <a:pt x="6517" y="763"/>
                  </a:lnTo>
                  <a:lnTo>
                    <a:pt x="6474" y="721"/>
                  </a:lnTo>
                  <a:lnTo>
                    <a:pt x="6429" y="680"/>
                  </a:lnTo>
                  <a:lnTo>
                    <a:pt x="6385" y="639"/>
                  </a:lnTo>
                  <a:lnTo>
                    <a:pt x="6339" y="598"/>
                  </a:lnTo>
                  <a:lnTo>
                    <a:pt x="6292" y="558"/>
                  </a:lnTo>
                  <a:lnTo>
                    <a:pt x="6245" y="519"/>
                  </a:lnTo>
                  <a:lnTo>
                    <a:pt x="6197" y="480"/>
                  </a:lnTo>
                  <a:lnTo>
                    <a:pt x="6148" y="442"/>
                  </a:lnTo>
                  <a:lnTo>
                    <a:pt x="6099" y="404"/>
                  </a:lnTo>
                  <a:lnTo>
                    <a:pt x="6048" y="368"/>
                  </a:lnTo>
                  <a:lnTo>
                    <a:pt x="5997" y="331"/>
                  </a:lnTo>
                  <a:lnTo>
                    <a:pt x="5945" y="295"/>
                  </a:lnTo>
                  <a:lnTo>
                    <a:pt x="5893" y="260"/>
                  </a:lnTo>
                  <a:lnTo>
                    <a:pt x="5840" y="225"/>
                  </a:lnTo>
                  <a:lnTo>
                    <a:pt x="5786" y="192"/>
                  </a:lnTo>
                  <a:lnTo>
                    <a:pt x="5732" y="158"/>
                  </a:lnTo>
                  <a:lnTo>
                    <a:pt x="5677" y="126"/>
                  </a:lnTo>
                  <a:lnTo>
                    <a:pt x="5620" y="93"/>
                  </a:lnTo>
                  <a:lnTo>
                    <a:pt x="5564" y="62"/>
                  </a:lnTo>
                  <a:lnTo>
                    <a:pt x="5507" y="31"/>
                  </a:lnTo>
                  <a:lnTo>
                    <a:pt x="5450" y="0"/>
                  </a:lnTo>
                  <a:lnTo>
                    <a:pt x="5525" y="32"/>
                  </a:lnTo>
                  <a:lnTo>
                    <a:pt x="5601" y="65"/>
                  </a:lnTo>
                  <a:lnTo>
                    <a:pt x="5675" y="99"/>
                  </a:lnTo>
                  <a:lnTo>
                    <a:pt x="5749" y="133"/>
                  </a:lnTo>
                  <a:lnTo>
                    <a:pt x="5821" y="169"/>
                  </a:lnTo>
                  <a:lnTo>
                    <a:pt x="5894" y="206"/>
                  </a:lnTo>
                  <a:lnTo>
                    <a:pt x="5964" y="242"/>
                  </a:lnTo>
                  <a:lnTo>
                    <a:pt x="6034" y="281"/>
                  </a:lnTo>
                  <a:lnTo>
                    <a:pt x="6103" y="320"/>
                  </a:lnTo>
                  <a:lnTo>
                    <a:pt x="6171" y="361"/>
                  </a:lnTo>
                  <a:lnTo>
                    <a:pt x="6238" y="402"/>
                  </a:lnTo>
                  <a:lnTo>
                    <a:pt x="6304" y="444"/>
                  </a:lnTo>
                  <a:lnTo>
                    <a:pt x="6370" y="486"/>
                  </a:lnTo>
                  <a:lnTo>
                    <a:pt x="6434" y="531"/>
                  </a:lnTo>
                  <a:lnTo>
                    <a:pt x="6496" y="575"/>
                  </a:lnTo>
                  <a:lnTo>
                    <a:pt x="6559" y="621"/>
                  </a:lnTo>
                  <a:lnTo>
                    <a:pt x="6619" y="668"/>
                  </a:lnTo>
                  <a:lnTo>
                    <a:pt x="6679" y="715"/>
                  </a:lnTo>
                  <a:lnTo>
                    <a:pt x="6737" y="763"/>
                  </a:lnTo>
                  <a:lnTo>
                    <a:pt x="6794" y="813"/>
                  </a:lnTo>
                  <a:lnTo>
                    <a:pt x="6850" y="862"/>
                  </a:lnTo>
                  <a:lnTo>
                    <a:pt x="6906" y="913"/>
                  </a:lnTo>
                  <a:lnTo>
                    <a:pt x="6960" y="965"/>
                  </a:lnTo>
                  <a:lnTo>
                    <a:pt x="7011" y="1018"/>
                  </a:lnTo>
                  <a:lnTo>
                    <a:pt x="7062" y="1072"/>
                  </a:lnTo>
                  <a:lnTo>
                    <a:pt x="7112" y="1126"/>
                  </a:lnTo>
                  <a:lnTo>
                    <a:pt x="7160" y="1181"/>
                  </a:lnTo>
                  <a:lnTo>
                    <a:pt x="7208" y="1237"/>
                  </a:lnTo>
                  <a:lnTo>
                    <a:pt x="7253" y="1293"/>
                  </a:lnTo>
                  <a:lnTo>
                    <a:pt x="7298" y="1350"/>
                  </a:lnTo>
                  <a:lnTo>
                    <a:pt x="7340" y="1409"/>
                  </a:lnTo>
                  <a:lnTo>
                    <a:pt x="7382" y="1468"/>
                  </a:lnTo>
                  <a:lnTo>
                    <a:pt x="7483" y="1628"/>
                  </a:lnTo>
                  <a:lnTo>
                    <a:pt x="7572" y="1789"/>
                  </a:lnTo>
                  <a:lnTo>
                    <a:pt x="7649" y="1952"/>
                  </a:lnTo>
                  <a:lnTo>
                    <a:pt x="7712" y="2115"/>
                  </a:lnTo>
                  <a:lnTo>
                    <a:pt x="7764" y="2280"/>
                  </a:lnTo>
                  <a:lnTo>
                    <a:pt x="7803" y="2445"/>
                  </a:lnTo>
                  <a:lnTo>
                    <a:pt x="7831" y="2611"/>
                  </a:lnTo>
                  <a:lnTo>
                    <a:pt x="7846" y="2776"/>
                  </a:lnTo>
                  <a:lnTo>
                    <a:pt x="7851" y="2941"/>
                  </a:lnTo>
                  <a:lnTo>
                    <a:pt x="7842" y="3105"/>
                  </a:lnTo>
                  <a:lnTo>
                    <a:pt x="7824" y="3269"/>
                  </a:lnTo>
                  <a:lnTo>
                    <a:pt x="7792" y="3431"/>
                  </a:lnTo>
                  <a:lnTo>
                    <a:pt x="7751" y="3593"/>
                  </a:lnTo>
                  <a:lnTo>
                    <a:pt x="7698" y="3752"/>
                  </a:lnTo>
                  <a:lnTo>
                    <a:pt x="7635" y="3910"/>
                  </a:lnTo>
                  <a:lnTo>
                    <a:pt x="7561" y="4064"/>
                  </a:lnTo>
                  <a:lnTo>
                    <a:pt x="7476" y="4217"/>
                  </a:lnTo>
                  <a:lnTo>
                    <a:pt x="7381" y="4366"/>
                  </a:lnTo>
                  <a:lnTo>
                    <a:pt x="7276" y="4512"/>
                  </a:lnTo>
                  <a:lnTo>
                    <a:pt x="7160" y="4655"/>
                  </a:lnTo>
                  <a:lnTo>
                    <a:pt x="7035" y="4793"/>
                  </a:lnTo>
                  <a:lnTo>
                    <a:pt x="6900" y="4928"/>
                  </a:lnTo>
                  <a:lnTo>
                    <a:pt x="6755" y="5059"/>
                  </a:lnTo>
                  <a:lnTo>
                    <a:pt x="6601" y="5185"/>
                  </a:lnTo>
                  <a:lnTo>
                    <a:pt x="6437" y="5306"/>
                  </a:lnTo>
                  <a:lnTo>
                    <a:pt x="6264" y="5422"/>
                  </a:lnTo>
                  <a:lnTo>
                    <a:pt x="6083" y="5532"/>
                  </a:lnTo>
                  <a:lnTo>
                    <a:pt x="5891" y="5637"/>
                  </a:lnTo>
                  <a:lnTo>
                    <a:pt x="5693" y="5735"/>
                  </a:lnTo>
                  <a:lnTo>
                    <a:pt x="5484" y="5827"/>
                  </a:lnTo>
                  <a:lnTo>
                    <a:pt x="5268" y="5912"/>
                  </a:lnTo>
                  <a:lnTo>
                    <a:pt x="5043" y="5991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5" name="未知"/>
            <p:cNvSpPr/>
            <p:nvPr/>
          </p:nvSpPr>
          <p:spPr>
            <a:xfrm>
              <a:off x="1" y="2993"/>
              <a:ext cx="5759" cy="1312"/>
            </a:xfrm>
            <a:custGeom>
              <a:avLst/>
              <a:gdLst/>
              <a:ahLst/>
              <a:cxnLst/>
              <a:pathLst>
                <a:path w="17278" h="3934">
                  <a:moveTo>
                    <a:pt x="17278" y="30"/>
                  </a:moveTo>
                  <a:lnTo>
                    <a:pt x="17218" y="3934"/>
                  </a:lnTo>
                  <a:lnTo>
                    <a:pt x="0" y="3934"/>
                  </a:lnTo>
                  <a:lnTo>
                    <a:pt x="509" y="3524"/>
                  </a:lnTo>
                  <a:lnTo>
                    <a:pt x="1002" y="3142"/>
                  </a:lnTo>
                  <a:lnTo>
                    <a:pt x="1484" y="2789"/>
                  </a:lnTo>
                  <a:lnTo>
                    <a:pt x="1953" y="2463"/>
                  </a:lnTo>
                  <a:lnTo>
                    <a:pt x="2413" y="2164"/>
                  </a:lnTo>
                  <a:lnTo>
                    <a:pt x="2864" y="1889"/>
                  </a:lnTo>
                  <a:lnTo>
                    <a:pt x="3310" y="1638"/>
                  </a:lnTo>
                  <a:lnTo>
                    <a:pt x="3751" y="1410"/>
                  </a:lnTo>
                  <a:lnTo>
                    <a:pt x="4188" y="1204"/>
                  </a:lnTo>
                  <a:lnTo>
                    <a:pt x="4625" y="1018"/>
                  </a:lnTo>
                  <a:lnTo>
                    <a:pt x="5061" y="852"/>
                  </a:lnTo>
                  <a:lnTo>
                    <a:pt x="5501" y="705"/>
                  </a:lnTo>
                  <a:lnTo>
                    <a:pt x="5942" y="575"/>
                  </a:lnTo>
                  <a:lnTo>
                    <a:pt x="6391" y="462"/>
                  </a:lnTo>
                  <a:lnTo>
                    <a:pt x="6845" y="364"/>
                  </a:lnTo>
                  <a:lnTo>
                    <a:pt x="7309" y="280"/>
                  </a:lnTo>
                  <a:lnTo>
                    <a:pt x="7783" y="210"/>
                  </a:lnTo>
                  <a:lnTo>
                    <a:pt x="8269" y="152"/>
                  </a:lnTo>
                  <a:lnTo>
                    <a:pt x="8769" y="106"/>
                  </a:lnTo>
                  <a:lnTo>
                    <a:pt x="9284" y="69"/>
                  </a:lnTo>
                  <a:lnTo>
                    <a:pt x="9815" y="42"/>
                  </a:lnTo>
                  <a:lnTo>
                    <a:pt x="10367" y="21"/>
                  </a:lnTo>
                  <a:lnTo>
                    <a:pt x="10938" y="9"/>
                  </a:lnTo>
                  <a:lnTo>
                    <a:pt x="11531" y="2"/>
                  </a:lnTo>
                  <a:lnTo>
                    <a:pt x="12149" y="0"/>
                  </a:lnTo>
                  <a:lnTo>
                    <a:pt x="12792" y="2"/>
                  </a:lnTo>
                  <a:lnTo>
                    <a:pt x="13462" y="6"/>
                  </a:lnTo>
                  <a:lnTo>
                    <a:pt x="14161" y="12"/>
                  </a:lnTo>
                  <a:lnTo>
                    <a:pt x="14890" y="18"/>
                  </a:lnTo>
                  <a:lnTo>
                    <a:pt x="15652" y="25"/>
                  </a:lnTo>
                  <a:lnTo>
                    <a:pt x="16447" y="29"/>
                  </a:lnTo>
                  <a:lnTo>
                    <a:pt x="17278" y="30"/>
                  </a:lnTo>
                  <a:close/>
                </a:path>
              </a:pathLst>
            </a:cu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6" name="四角形 2055"/>
            <p:cNvSpPr/>
            <p:nvPr/>
          </p:nvSpPr>
          <p:spPr>
            <a:xfrm>
              <a:off x="1" y="0"/>
              <a:ext cx="5739" cy="556"/>
            </a:xfrm>
            <a:prstGeom prst="rect">
              <a:avLst/>
            </a:pr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7" name="四角形 2056"/>
            <p:cNvSpPr/>
            <p:nvPr/>
          </p:nvSpPr>
          <p:spPr>
            <a:xfrm>
              <a:off x="1" y="0"/>
              <a:ext cx="2351" cy="556"/>
            </a:xfrm>
            <a:prstGeom prst="rect">
              <a:avLst/>
            </a:prstGeom>
            <a:solidFill>
              <a:srgbClr val="5D7E7E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8" name="四角形 2057"/>
            <p:cNvSpPr/>
            <p:nvPr/>
          </p:nvSpPr>
          <p:spPr>
            <a:xfrm>
              <a:off x="1" y="0"/>
              <a:ext cx="1240" cy="556"/>
            </a:xfrm>
            <a:prstGeom prst="rect">
              <a:avLst/>
            </a:prstGeom>
            <a:solidFill>
              <a:srgbClr val="007CC3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59" name="四角形 2058"/>
            <p:cNvSpPr/>
            <p:nvPr/>
          </p:nvSpPr>
          <p:spPr>
            <a:xfrm>
              <a:off x="1" y="0"/>
              <a:ext cx="835" cy="556"/>
            </a:xfrm>
            <a:prstGeom prst="rect">
              <a:avLst/>
            </a:prstGeom>
            <a:solidFill>
              <a:srgbClr val="75C5F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60" name="四角形 2059"/>
            <p:cNvSpPr/>
            <p:nvPr/>
          </p:nvSpPr>
          <p:spPr>
            <a:xfrm>
              <a:off x="1" y="0"/>
              <a:ext cx="657" cy="556"/>
            </a:xfrm>
            <a:prstGeom prst="rect">
              <a:avLst/>
            </a:prstGeom>
            <a:solidFill>
              <a:srgbClr val="B6DDC7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2061" name="タイトル 2060"/>
          <p:cNvSpPr/>
          <p:nvPr>
            <p:ph type="ctrTitle" sz="quarter" hasCustomPrompt="1"/>
          </p:nvPr>
        </p:nvSpPr>
        <p:spPr>
          <a:xfrm>
            <a:off x="647700" y="2012950"/>
            <a:ext cx="7345363" cy="1389063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ctr"/>
          <a:lstStyle>
            <a:lvl1pPr lvl="0">
              <a:defRPr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lvl="0"/>
            <a:r>
              <a:rPr lang="ja-JP" altLang="en-US"/>
              <a:t>マスタ 　タイトルの書式設定</a:t>
            </a:r>
            <a:endParaRPr lang="ja-JP" altLang="en-US"/>
          </a:p>
        </p:txBody>
      </p:sp>
      <p:sp>
        <p:nvSpPr>
          <p:cNvPr id="2062" name="サブタイトル 2061"/>
          <p:cNvSpPr/>
          <p:nvPr>
            <p:ph type="subTitle" sz="quarter" idx="1" hasCustomPrompt="1"/>
          </p:nvPr>
        </p:nvSpPr>
        <p:spPr>
          <a:xfrm>
            <a:off x="1295400" y="3671888"/>
            <a:ext cx="6049963" cy="1655762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t"/>
          <a:lstStyle>
            <a:lvl1pPr marL="0" lvl="0" indent="0" algn="ctr">
              <a:buNone/>
              <a:defRPr b="1">
                <a:ea typeface="ＭＳ Ｐゴシック" pitchFamily="2" charset="-122"/>
              </a:defRPr>
            </a:lvl1pPr>
            <a:lvl2pPr marL="431800" lvl="1" indent="0" algn="ctr">
              <a:buNone/>
              <a:defRPr b="1">
                <a:ea typeface="SimSun" charset="-122"/>
              </a:defRPr>
            </a:lvl2pPr>
            <a:lvl3pPr marL="863600" lvl="2" indent="0" algn="ctr">
              <a:buNone/>
              <a:defRPr b="1">
                <a:ea typeface="SimSun" charset="-122"/>
              </a:defRPr>
            </a:lvl3pPr>
            <a:lvl4pPr marL="1295400" lvl="3" indent="0" algn="ctr">
              <a:buNone/>
              <a:defRPr b="1">
                <a:ea typeface="SimSun" charset="-122"/>
              </a:defRPr>
            </a:lvl4pPr>
            <a:lvl5pPr marL="1729105" lvl="4" indent="0" algn="ctr">
              <a:buNone/>
              <a:defRPr b="1">
                <a:ea typeface="SimSun" charset="-122"/>
              </a:defRPr>
            </a:lvl5pPr>
          </a:lstStyle>
          <a:p>
            <a:pPr lvl="0"/>
            <a:r>
              <a:rPr lang="ja-JP" altLang="en-US"/>
              <a:t>マスタ　サブタイトルの書式設定</a:t>
            </a:r>
            <a:endParaRPr lang="ja-JP" altLang="en-US"/>
          </a:p>
        </p:txBody>
      </p:sp>
      <p:sp>
        <p:nvSpPr>
          <p:cNvPr id="2063" name="日付プレースホルダ 206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en-US" altLang="x-none" dirty="0"/>
          </a:p>
        </p:txBody>
      </p:sp>
      <p:sp>
        <p:nvSpPr>
          <p:cNvPr id="2064" name="スライド番号プレースホルダ 2063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2065" name="フッタープレースホルダ 2064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en-US" altLang="x-none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264672" y="177800"/>
            <a:ext cx="1944291" cy="552926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31800" y="177800"/>
            <a:ext cx="5720160" cy="552926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80135" y="1060529"/>
            <a:ext cx="6480810" cy="2256061"/>
          </a:xfrm>
        </p:spPr>
        <p:txBody>
          <a:bodyPr anchor="b"/>
          <a:lstStyle>
            <a:lvl1pPr algn="ctr"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3403592"/>
            <a:ext cx="6480810" cy="1564542"/>
          </a:xfrm>
        </p:spPr>
        <p:txBody>
          <a:bodyPr/>
          <a:lstStyle>
            <a:lvl1pPr marL="0" indent="0" algn="ctr">
              <a:buNone/>
              <a:defRPr sz="1700"/>
            </a:lvl1pPr>
            <a:lvl2pPr marL="323850" indent="0" algn="ctr">
              <a:buNone/>
              <a:defRPr sz="1420"/>
            </a:lvl2pPr>
            <a:lvl3pPr marL="648335" indent="0" algn="ctr">
              <a:buNone/>
              <a:defRPr sz="1275"/>
            </a:lvl3pPr>
            <a:lvl4pPr marL="972185" indent="0" algn="ctr">
              <a:buNone/>
              <a:defRPr sz="1135"/>
            </a:lvl4pPr>
            <a:lvl5pPr marL="1296035" indent="0" algn="ctr">
              <a:buNone/>
              <a:defRPr sz="1135"/>
            </a:lvl5pPr>
            <a:lvl6pPr marL="1620520" indent="0" algn="ctr">
              <a:buNone/>
              <a:defRPr sz="1135"/>
            </a:lvl6pPr>
            <a:lvl7pPr marL="1944370" indent="0" algn="ctr">
              <a:buNone/>
              <a:defRPr sz="1135"/>
            </a:lvl7pPr>
            <a:lvl8pPr marL="2268220" indent="0" algn="ctr">
              <a:buNone/>
              <a:defRPr sz="1135"/>
            </a:lvl8pPr>
            <a:lvl9pPr marL="2592070" indent="0" algn="ctr">
              <a:buNone/>
              <a:defRPr sz="113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94074" y="1725047"/>
            <a:ext cx="3672459" cy="41116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374547" y="1725047"/>
            <a:ext cx="3672459" cy="41116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5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5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5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183773" y="345009"/>
            <a:ext cx="1863233" cy="549164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94074" y="345009"/>
            <a:ext cx="5481685" cy="549164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94074" y="345009"/>
            <a:ext cx="7452932" cy="549164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31800" y="1430338"/>
            <a:ext cx="3810810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398153" y="1430338"/>
            <a:ext cx="3810810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4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4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>
              <a:defRPr sz="2270"/>
            </a:lvl1pPr>
            <a:lvl2pPr>
              <a:defRPr sz="1985"/>
            </a:lvl2pPr>
            <a:lvl3pPr>
              <a:defRPr sz="1700"/>
            </a:lvl3pPr>
            <a:lvl4pPr>
              <a:defRPr sz="1420"/>
            </a:lvl4pPr>
            <a:lvl5pPr>
              <a:defRPr sz="1420"/>
            </a:lvl5pPr>
            <a:lvl6pPr>
              <a:defRPr sz="1420"/>
            </a:lvl6pPr>
            <a:lvl7pPr>
              <a:defRPr sz="1420"/>
            </a:lvl7pPr>
            <a:lvl8pPr>
              <a:defRPr sz="1420"/>
            </a:lvl8pPr>
            <a:lvl9pPr>
              <a:defRPr sz="142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0" y="0"/>
            <a:ext cx="8678863" cy="6486525"/>
            <a:chOff x="0" y="0"/>
            <a:chExt cx="5785" cy="4325"/>
          </a:xfrm>
        </p:grpSpPr>
        <p:sp>
          <p:nvSpPr>
            <p:cNvPr id="1027" name="四角形 1026"/>
            <p:cNvSpPr>
              <a:spLocks noTextEdit="1"/>
            </p:cNvSpPr>
            <p:nvPr/>
          </p:nvSpPr>
          <p:spPr>
            <a:xfrm>
              <a:off x="0" y="0"/>
              <a:ext cx="5785" cy="43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28" name="四角形 1027"/>
            <p:cNvSpPr/>
            <p:nvPr/>
          </p:nvSpPr>
          <p:spPr>
            <a:xfrm>
              <a:off x="0" y="0"/>
              <a:ext cx="5765" cy="4325"/>
            </a:xfrm>
            <a:prstGeom prst="rect">
              <a:avLst/>
            </a:prstGeom>
            <a:noFill/>
            <a:ln w="1588" cap="flat" cmpd="sng">
              <a:solidFill>
                <a:srgbClr val="1F1A17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29" name="未知"/>
            <p:cNvSpPr/>
            <p:nvPr/>
          </p:nvSpPr>
          <p:spPr>
            <a:xfrm>
              <a:off x="353" y="30"/>
              <a:ext cx="2628" cy="2115"/>
            </a:xfrm>
            <a:custGeom>
              <a:avLst/>
              <a:gdLst/>
              <a:ahLst/>
              <a:cxnLst/>
              <a:pathLst>
                <a:path w="7884" h="6345">
                  <a:moveTo>
                    <a:pt x="2819" y="327"/>
                  </a:moveTo>
                  <a:lnTo>
                    <a:pt x="2979" y="277"/>
                  </a:lnTo>
                  <a:lnTo>
                    <a:pt x="3142" y="230"/>
                  </a:lnTo>
                  <a:lnTo>
                    <a:pt x="3305" y="189"/>
                  </a:lnTo>
                  <a:lnTo>
                    <a:pt x="3469" y="152"/>
                  </a:lnTo>
                  <a:lnTo>
                    <a:pt x="3633" y="118"/>
                  </a:lnTo>
                  <a:lnTo>
                    <a:pt x="3798" y="89"/>
                  </a:lnTo>
                  <a:lnTo>
                    <a:pt x="3964" y="64"/>
                  </a:lnTo>
                  <a:lnTo>
                    <a:pt x="4131" y="43"/>
                  </a:lnTo>
                  <a:lnTo>
                    <a:pt x="4297" y="27"/>
                  </a:lnTo>
                  <a:lnTo>
                    <a:pt x="4464" y="14"/>
                  </a:lnTo>
                  <a:lnTo>
                    <a:pt x="4631" y="5"/>
                  </a:lnTo>
                  <a:lnTo>
                    <a:pt x="4798" y="1"/>
                  </a:lnTo>
                  <a:lnTo>
                    <a:pt x="4964" y="0"/>
                  </a:lnTo>
                  <a:lnTo>
                    <a:pt x="5130" y="3"/>
                  </a:lnTo>
                  <a:lnTo>
                    <a:pt x="5296" y="11"/>
                  </a:lnTo>
                  <a:lnTo>
                    <a:pt x="5460" y="22"/>
                  </a:lnTo>
                  <a:lnTo>
                    <a:pt x="5624" y="36"/>
                  </a:lnTo>
                  <a:lnTo>
                    <a:pt x="5787" y="54"/>
                  </a:lnTo>
                  <a:lnTo>
                    <a:pt x="5949" y="77"/>
                  </a:lnTo>
                  <a:lnTo>
                    <a:pt x="6109" y="102"/>
                  </a:lnTo>
                  <a:lnTo>
                    <a:pt x="6268" y="132"/>
                  </a:lnTo>
                  <a:lnTo>
                    <a:pt x="6425" y="165"/>
                  </a:lnTo>
                  <a:lnTo>
                    <a:pt x="6582" y="202"/>
                  </a:lnTo>
                  <a:lnTo>
                    <a:pt x="6736" y="242"/>
                  </a:lnTo>
                  <a:lnTo>
                    <a:pt x="6888" y="285"/>
                  </a:lnTo>
                  <a:lnTo>
                    <a:pt x="7037" y="332"/>
                  </a:lnTo>
                  <a:lnTo>
                    <a:pt x="7185" y="383"/>
                  </a:lnTo>
                  <a:lnTo>
                    <a:pt x="7330" y="437"/>
                  </a:lnTo>
                  <a:lnTo>
                    <a:pt x="7473" y="495"/>
                  </a:lnTo>
                  <a:lnTo>
                    <a:pt x="7613" y="555"/>
                  </a:lnTo>
                  <a:lnTo>
                    <a:pt x="7750" y="620"/>
                  </a:lnTo>
                  <a:lnTo>
                    <a:pt x="7884" y="687"/>
                  </a:lnTo>
                  <a:lnTo>
                    <a:pt x="7755" y="636"/>
                  </a:lnTo>
                  <a:lnTo>
                    <a:pt x="7625" y="587"/>
                  </a:lnTo>
                  <a:lnTo>
                    <a:pt x="7493" y="542"/>
                  </a:lnTo>
                  <a:lnTo>
                    <a:pt x="7358" y="499"/>
                  </a:lnTo>
                  <a:lnTo>
                    <a:pt x="7222" y="459"/>
                  </a:lnTo>
                  <a:lnTo>
                    <a:pt x="7084" y="422"/>
                  </a:lnTo>
                  <a:lnTo>
                    <a:pt x="6945" y="388"/>
                  </a:lnTo>
                  <a:lnTo>
                    <a:pt x="6804" y="357"/>
                  </a:lnTo>
                  <a:lnTo>
                    <a:pt x="6662" y="329"/>
                  </a:lnTo>
                  <a:lnTo>
                    <a:pt x="6519" y="303"/>
                  </a:lnTo>
                  <a:lnTo>
                    <a:pt x="6374" y="281"/>
                  </a:lnTo>
                  <a:lnTo>
                    <a:pt x="6229" y="260"/>
                  </a:lnTo>
                  <a:lnTo>
                    <a:pt x="6083" y="244"/>
                  </a:lnTo>
                  <a:lnTo>
                    <a:pt x="5936" y="231"/>
                  </a:lnTo>
                  <a:lnTo>
                    <a:pt x="5788" y="220"/>
                  </a:lnTo>
                  <a:lnTo>
                    <a:pt x="5640" y="213"/>
                  </a:lnTo>
                  <a:lnTo>
                    <a:pt x="5490" y="208"/>
                  </a:lnTo>
                  <a:lnTo>
                    <a:pt x="5342" y="207"/>
                  </a:lnTo>
                  <a:lnTo>
                    <a:pt x="5192" y="209"/>
                  </a:lnTo>
                  <a:lnTo>
                    <a:pt x="5042" y="215"/>
                  </a:lnTo>
                  <a:lnTo>
                    <a:pt x="4893" y="224"/>
                  </a:lnTo>
                  <a:lnTo>
                    <a:pt x="4743" y="234"/>
                  </a:lnTo>
                  <a:lnTo>
                    <a:pt x="4592" y="250"/>
                  </a:lnTo>
                  <a:lnTo>
                    <a:pt x="4444" y="268"/>
                  </a:lnTo>
                  <a:lnTo>
                    <a:pt x="4294" y="289"/>
                  </a:lnTo>
                  <a:lnTo>
                    <a:pt x="4145" y="314"/>
                  </a:lnTo>
                  <a:lnTo>
                    <a:pt x="3997" y="342"/>
                  </a:lnTo>
                  <a:lnTo>
                    <a:pt x="3849" y="373"/>
                  </a:lnTo>
                  <a:lnTo>
                    <a:pt x="3703" y="408"/>
                  </a:lnTo>
                  <a:lnTo>
                    <a:pt x="3556" y="447"/>
                  </a:lnTo>
                  <a:lnTo>
                    <a:pt x="3411" y="488"/>
                  </a:lnTo>
                  <a:lnTo>
                    <a:pt x="3267" y="534"/>
                  </a:lnTo>
                  <a:lnTo>
                    <a:pt x="3041" y="613"/>
                  </a:lnTo>
                  <a:lnTo>
                    <a:pt x="2824" y="699"/>
                  </a:lnTo>
                  <a:lnTo>
                    <a:pt x="2615" y="791"/>
                  </a:lnTo>
                  <a:lnTo>
                    <a:pt x="2414" y="890"/>
                  </a:lnTo>
                  <a:lnTo>
                    <a:pt x="2222" y="995"/>
                  </a:lnTo>
                  <a:lnTo>
                    <a:pt x="2040" y="1106"/>
                  </a:lnTo>
                  <a:lnTo>
                    <a:pt x="1866" y="1222"/>
                  </a:lnTo>
                  <a:lnTo>
                    <a:pt x="1703" y="1343"/>
                  </a:lnTo>
                  <a:lnTo>
                    <a:pt x="1548" y="1470"/>
                  </a:lnTo>
                  <a:lnTo>
                    <a:pt x="1402" y="1601"/>
                  </a:lnTo>
                  <a:lnTo>
                    <a:pt x="1267" y="1737"/>
                  </a:lnTo>
                  <a:lnTo>
                    <a:pt x="1141" y="1876"/>
                  </a:lnTo>
                  <a:lnTo>
                    <a:pt x="1025" y="2020"/>
                  </a:lnTo>
                  <a:lnTo>
                    <a:pt x="918" y="2167"/>
                  </a:lnTo>
                  <a:lnTo>
                    <a:pt x="823" y="2316"/>
                  </a:lnTo>
                  <a:lnTo>
                    <a:pt x="738" y="2469"/>
                  </a:lnTo>
                  <a:lnTo>
                    <a:pt x="664" y="2625"/>
                  </a:lnTo>
                  <a:lnTo>
                    <a:pt x="600" y="2783"/>
                  </a:lnTo>
                  <a:lnTo>
                    <a:pt x="548" y="2943"/>
                  </a:lnTo>
                  <a:lnTo>
                    <a:pt x="505" y="3105"/>
                  </a:lnTo>
                  <a:lnTo>
                    <a:pt x="475" y="3268"/>
                  </a:lnTo>
                  <a:lnTo>
                    <a:pt x="455" y="3433"/>
                  </a:lnTo>
                  <a:lnTo>
                    <a:pt x="448" y="3597"/>
                  </a:lnTo>
                  <a:lnTo>
                    <a:pt x="451" y="3763"/>
                  </a:lnTo>
                  <a:lnTo>
                    <a:pt x="467" y="3929"/>
                  </a:lnTo>
                  <a:lnTo>
                    <a:pt x="494" y="4096"/>
                  </a:lnTo>
                  <a:lnTo>
                    <a:pt x="534" y="4262"/>
                  </a:lnTo>
                  <a:lnTo>
                    <a:pt x="585" y="4427"/>
                  </a:lnTo>
                  <a:lnTo>
                    <a:pt x="649" y="4592"/>
                  </a:lnTo>
                  <a:lnTo>
                    <a:pt x="726" y="4755"/>
                  </a:lnTo>
                  <a:lnTo>
                    <a:pt x="817" y="4918"/>
                  </a:lnTo>
                  <a:lnTo>
                    <a:pt x="918" y="5077"/>
                  </a:lnTo>
                  <a:lnTo>
                    <a:pt x="952" y="5126"/>
                  </a:lnTo>
                  <a:lnTo>
                    <a:pt x="987" y="5174"/>
                  </a:lnTo>
                  <a:lnTo>
                    <a:pt x="1022" y="5220"/>
                  </a:lnTo>
                  <a:lnTo>
                    <a:pt x="1058" y="5267"/>
                  </a:lnTo>
                  <a:lnTo>
                    <a:pt x="1095" y="5314"/>
                  </a:lnTo>
                  <a:lnTo>
                    <a:pt x="1134" y="5359"/>
                  </a:lnTo>
                  <a:lnTo>
                    <a:pt x="1173" y="5405"/>
                  </a:lnTo>
                  <a:lnTo>
                    <a:pt x="1214" y="5449"/>
                  </a:lnTo>
                  <a:lnTo>
                    <a:pt x="1255" y="5493"/>
                  </a:lnTo>
                  <a:lnTo>
                    <a:pt x="1296" y="5536"/>
                  </a:lnTo>
                  <a:lnTo>
                    <a:pt x="1338" y="5580"/>
                  </a:lnTo>
                  <a:lnTo>
                    <a:pt x="1383" y="5622"/>
                  </a:lnTo>
                  <a:lnTo>
                    <a:pt x="1426" y="5663"/>
                  </a:lnTo>
                  <a:lnTo>
                    <a:pt x="1472" y="5704"/>
                  </a:lnTo>
                  <a:lnTo>
                    <a:pt x="1517" y="5744"/>
                  </a:lnTo>
                  <a:lnTo>
                    <a:pt x="1565" y="5785"/>
                  </a:lnTo>
                  <a:lnTo>
                    <a:pt x="1612" y="5825"/>
                  </a:lnTo>
                  <a:lnTo>
                    <a:pt x="1660" y="5863"/>
                  </a:lnTo>
                  <a:lnTo>
                    <a:pt x="1709" y="5902"/>
                  </a:lnTo>
                  <a:lnTo>
                    <a:pt x="1759" y="5939"/>
                  </a:lnTo>
                  <a:lnTo>
                    <a:pt x="1810" y="5977"/>
                  </a:lnTo>
                  <a:lnTo>
                    <a:pt x="1861" y="6012"/>
                  </a:lnTo>
                  <a:lnTo>
                    <a:pt x="1913" y="6048"/>
                  </a:lnTo>
                  <a:lnTo>
                    <a:pt x="1965" y="6084"/>
                  </a:lnTo>
                  <a:lnTo>
                    <a:pt x="2019" y="6119"/>
                  </a:lnTo>
                  <a:lnTo>
                    <a:pt x="2074" y="6153"/>
                  </a:lnTo>
                  <a:lnTo>
                    <a:pt x="2128" y="6187"/>
                  </a:lnTo>
                  <a:lnTo>
                    <a:pt x="2183" y="6220"/>
                  </a:lnTo>
                  <a:lnTo>
                    <a:pt x="2240" y="6252"/>
                  </a:lnTo>
                  <a:lnTo>
                    <a:pt x="2296" y="6284"/>
                  </a:lnTo>
                  <a:lnTo>
                    <a:pt x="2354" y="6315"/>
                  </a:lnTo>
                  <a:lnTo>
                    <a:pt x="2411" y="6345"/>
                  </a:lnTo>
                  <a:lnTo>
                    <a:pt x="2335" y="6313"/>
                  </a:lnTo>
                  <a:lnTo>
                    <a:pt x="2259" y="6280"/>
                  </a:lnTo>
                  <a:lnTo>
                    <a:pt x="2184" y="6247"/>
                  </a:lnTo>
                  <a:lnTo>
                    <a:pt x="2111" y="6212"/>
                  </a:lnTo>
                  <a:lnTo>
                    <a:pt x="2038" y="6176"/>
                  </a:lnTo>
                  <a:lnTo>
                    <a:pt x="1965" y="6139"/>
                  </a:lnTo>
                  <a:lnTo>
                    <a:pt x="1894" y="6101"/>
                  </a:lnTo>
                  <a:lnTo>
                    <a:pt x="1824" y="6063"/>
                  </a:lnTo>
                  <a:lnTo>
                    <a:pt x="1755" y="6023"/>
                  </a:lnTo>
                  <a:lnTo>
                    <a:pt x="1686" y="5983"/>
                  </a:lnTo>
                  <a:lnTo>
                    <a:pt x="1618" y="5942"/>
                  </a:lnTo>
                  <a:lnTo>
                    <a:pt x="1552" y="5900"/>
                  </a:lnTo>
                  <a:lnTo>
                    <a:pt x="1487" y="5856"/>
                  </a:lnTo>
                  <a:lnTo>
                    <a:pt x="1423" y="5812"/>
                  </a:lnTo>
                  <a:lnTo>
                    <a:pt x="1359" y="5767"/>
                  </a:lnTo>
                  <a:lnTo>
                    <a:pt x="1297" y="5722"/>
                  </a:lnTo>
                  <a:lnTo>
                    <a:pt x="1236" y="5675"/>
                  </a:lnTo>
                  <a:lnTo>
                    <a:pt x="1177" y="5627"/>
                  </a:lnTo>
                  <a:lnTo>
                    <a:pt x="1118" y="5578"/>
                  </a:lnTo>
                  <a:lnTo>
                    <a:pt x="1059" y="5529"/>
                  </a:lnTo>
                  <a:lnTo>
                    <a:pt x="1004" y="5479"/>
                  </a:lnTo>
                  <a:lnTo>
                    <a:pt x="949" y="5428"/>
                  </a:lnTo>
                  <a:lnTo>
                    <a:pt x="895" y="5376"/>
                  </a:lnTo>
                  <a:lnTo>
                    <a:pt x="843" y="5322"/>
                  </a:lnTo>
                  <a:lnTo>
                    <a:pt x="792" y="5269"/>
                  </a:lnTo>
                  <a:lnTo>
                    <a:pt x="741" y="5215"/>
                  </a:lnTo>
                  <a:lnTo>
                    <a:pt x="693" y="5160"/>
                  </a:lnTo>
                  <a:lnTo>
                    <a:pt x="645" y="5103"/>
                  </a:lnTo>
                  <a:lnTo>
                    <a:pt x="600" y="5046"/>
                  </a:lnTo>
                  <a:lnTo>
                    <a:pt x="555" y="4988"/>
                  </a:lnTo>
                  <a:lnTo>
                    <a:pt x="512" y="4930"/>
                  </a:lnTo>
                  <a:lnTo>
                    <a:pt x="470" y="4870"/>
                  </a:lnTo>
                  <a:lnTo>
                    <a:pt x="369" y="4711"/>
                  </a:lnTo>
                  <a:lnTo>
                    <a:pt x="279" y="4548"/>
                  </a:lnTo>
                  <a:lnTo>
                    <a:pt x="203" y="4385"/>
                  </a:lnTo>
                  <a:lnTo>
                    <a:pt x="139" y="4220"/>
                  </a:lnTo>
                  <a:lnTo>
                    <a:pt x="87" y="4054"/>
                  </a:lnTo>
                  <a:lnTo>
                    <a:pt x="46" y="3889"/>
                  </a:lnTo>
                  <a:lnTo>
                    <a:pt x="19" y="3722"/>
                  </a:lnTo>
                  <a:lnTo>
                    <a:pt x="4" y="3556"/>
                  </a:lnTo>
                  <a:lnTo>
                    <a:pt x="0" y="3390"/>
                  </a:lnTo>
                  <a:lnTo>
                    <a:pt x="7" y="3225"/>
                  </a:lnTo>
                  <a:lnTo>
                    <a:pt x="27" y="3060"/>
                  </a:lnTo>
                  <a:lnTo>
                    <a:pt x="57" y="2898"/>
                  </a:lnTo>
                  <a:lnTo>
                    <a:pt x="100" y="2736"/>
                  </a:lnTo>
                  <a:lnTo>
                    <a:pt x="153" y="2576"/>
                  </a:lnTo>
                  <a:lnTo>
                    <a:pt x="216" y="2418"/>
                  </a:lnTo>
                  <a:lnTo>
                    <a:pt x="290" y="2262"/>
                  </a:lnTo>
                  <a:lnTo>
                    <a:pt x="375" y="2109"/>
                  </a:lnTo>
                  <a:lnTo>
                    <a:pt x="472" y="1959"/>
                  </a:lnTo>
                  <a:lnTo>
                    <a:pt x="577" y="1813"/>
                  </a:lnTo>
                  <a:lnTo>
                    <a:pt x="693" y="1669"/>
                  </a:lnTo>
                  <a:lnTo>
                    <a:pt x="819" y="1530"/>
                  </a:lnTo>
                  <a:lnTo>
                    <a:pt x="954" y="1394"/>
                  </a:lnTo>
                  <a:lnTo>
                    <a:pt x="1100" y="1263"/>
                  </a:lnTo>
                  <a:lnTo>
                    <a:pt x="1255" y="1136"/>
                  </a:lnTo>
                  <a:lnTo>
                    <a:pt x="1419" y="1014"/>
                  </a:lnTo>
                  <a:lnTo>
                    <a:pt x="1592" y="898"/>
                  </a:lnTo>
                  <a:lnTo>
                    <a:pt x="1775" y="788"/>
                  </a:lnTo>
                  <a:lnTo>
                    <a:pt x="1966" y="682"/>
                  </a:lnTo>
                  <a:lnTo>
                    <a:pt x="2167" y="584"/>
                  </a:lnTo>
                  <a:lnTo>
                    <a:pt x="2376" y="491"/>
                  </a:lnTo>
                  <a:lnTo>
                    <a:pt x="2593" y="406"/>
                  </a:lnTo>
                  <a:lnTo>
                    <a:pt x="2819" y="327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0" name="四角形 1029"/>
            <p:cNvSpPr/>
            <p:nvPr/>
          </p:nvSpPr>
          <p:spPr>
            <a:xfrm>
              <a:off x="0" y="0"/>
              <a:ext cx="5765" cy="119"/>
            </a:xfrm>
            <a:prstGeom prst="rect">
              <a:avLst/>
            </a:pr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1" name="四角形 1030"/>
            <p:cNvSpPr/>
            <p:nvPr/>
          </p:nvSpPr>
          <p:spPr>
            <a:xfrm>
              <a:off x="0" y="0"/>
              <a:ext cx="2362" cy="119"/>
            </a:xfrm>
            <a:prstGeom prst="rect">
              <a:avLst/>
            </a:prstGeom>
            <a:solidFill>
              <a:srgbClr val="5D7E7E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2" name="未知"/>
            <p:cNvSpPr/>
            <p:nvPr/>
          </p:nvSpPr>
          <p:spPr>
            <a:xfrm>
              <a:off x="2493" y="900"/>
              <a:ext cx="2628" cy="2114"/>
            </a:xfrm>
            <a:custGeom>
              <a:avLst/>
              <a:gdLst/>
              <a:ahLst/>
              <a:cxnLst/>
              <a:pathLst>
                <a:path w="7885" h="6344">
                  <a:moveTo>
                    <a:pt x="5065" y="6018"/>
                  </a:moveTo>
                  <a:lnTo>
                    <a:pt x="4905" y="6069"/>
                  </a:lnTo>
                  <a:lnTo>
                    <a:pt x="4742" y="6114"/>
                  </a:lnTo>
                  <a:lnTo>
                    <a:pt x="4579" y="6156"/>
                  </a:lnTo>
                  <a:lnTo>
                    <a:pt x="4416" y="6194"/>
                  </a:lnTo>
                  <a:lnTo>
                    <a:pt x="4251" y="6226"/>
                  </a:lnTo>
                  <a:lnTo>
                    <a:pt x="4086" y="6255"/>
                  </a:lnTo>
                  <a:lnTo>
                    <a:pt x="3920" y="6280"/>
                  </a:lnTo>
                  <a:lnTo>
                    <a:pt x="3753" y="6301"/>
                  </a:lnTo>
                  <a:lnTo>
                    <a:pt x="3587" y="6317"/>
                  </a:lnTo>
                  <a:lnTo>
                    <a:pt x="3420" y="6330"/>
                  </a:lnTo>
                  <a:lnTo>
                    <a:pt x="3253" y="6339"/>
                  </a:lnTo>
                  <a:lnTo>
                    <a:pt x="3086" y="6343"/>
                  </a:lnTo>
                  <a:lnTo>
                    <a:pt x="2920" y="6344"/>
                  </a:lnTo>
                  <a:lnTo>
                    <a:pt x="2754" y="6341"/>
                  </a:lnTo>
                  <a:lnTo>
                    <a:pt x="2588" y="6334"/>
                  </a:lnTo>
                  <a:lnTo>
                    <a:pt x="2424" y="6323"/>
                  </a:lnTo>
                  <a:lnTo>
                    <a:pt x="2260" y="6309"/>
                  </a:lnTo>
                  <a:lnTo>
                    <a:pt x="2098" y="6290"/>
                  </a:lnTo>
                  <a:lnTo>
                    <a:pt x="1935" y="6269"/>
                  </a:lnTo>
                  <a:lnTo>
                    <a:pt x="1776" y="6242"/>
                  </a:lnTo>
                  <a:lnTo>
                    <a:pt x="1616" y="6213"/>
                  </a:lnTo>
                  <a:lnTo>
                    <a:pt x="1459" y="6180"/>
                  </a:lnTo>
                  <a:lnTo>
                    <a:pt x="1303" y="6144"/>
                  </a:lnTo>
                  <a:lnTo>
                    <a:pt x="1149" y="6103"/>
                  </a:lnTo>
                  <a:lnTo>
                    <a:pt x="997" y="6059"/>
                  </a:lnTo>
                  <a:lnTo>
                    <a:pt x="847" y="6012"/>
                  </a:lnTo>
                  <a:lnTo>
                    <a:pt x="700" y="5961"/>
                  </a:lnTo>
                  <a:lnTo>
                    <a:pt x="554" y="5907"/>
                  </a:lnTo>
                  <a:lnTo>
                    <a:pt x="411" y="5850"/>
                  </a:lnTo>
                  <a:lnTo>
                    <a:pt x="271" y="5789"/>
                  </a:lnTo>
                  <a:lnTo>
                    <a:pt x="134" y="5725"/>
                  </a:lnTo>
                  <a:lnTo>
                    <a:pt x="0" y="5658"/>
                  </a:lnTo>
                  <a:lnTo>
                    <a:pt x="129" y="5709"/>
                  </a:lnTo>
                  <a:lnTo>
                    <a:pt x="259" y="5758"/>
                  </a:lnTo>
                  <a:lnTo>
                    <a:pt x="391" y="5803"/>
                  </a:lnTo>
                  <a:lnTo>
                    <a:pt x="526" y="5845"/>
                  </a:lnTo>
                  <a:lnTo>
                    <a:pt x="663" y="5886"/>
                  </a:lnTo>
                  <a:lnTo>
                    <a:pt x="800" y="5922"/>
                  </a:lnTo>
                  <a:lnTo>
                    <a:pt x="939" y="5956"/>
                  </a:lnTo>
                  <a:lnTo>
                    <a:pt x="1080" y="5988"/>
                  </a:lnTo>
                  <a:lnTo>
                    <a:pt x="1222" y="6016"/>
                  </a:lnTo>
                  <a:lnTo>
                    <a:pt x="1366" y="6042"/>
                  </a:lnTo>
                  <a:lnTo>
                    <a:pt x="1510" y="6065"/>
                  </a:lnTo>
                  <a:lnTo>
                    <a:pt x="1655" y="6084"/>
                  </a:lnTo>
                  <a:lnTo>
                    <a:pt x="1802" y="6100"/>
                  </a:lnTo>
                  <a:lnTo>
                    <a:pt x="1948" y="6113"/>
                  </a:lnTo>
                  <a:lnTo>
                    <a:pt x="2097" y="6124"/>
                  </a:lnTo>
                  <a:lnTo>
                    <a:pt x="2244" y="6132"/>
                  </a:lnTo>
                  <a:lnTo>
                    <a:pt x="2394" y="6136"/>
                  </a:lnTo>
                  <a:lnTo>
                    <a:pt x="2542" y="6137"/>
                  </a:lnTo>
                  <a:lnTo>
                    <a:pt x="2692" y="6135"/>
                  </a:lnTo>
                  <a:lnTo>
                    <a:pt x="2842" y="6130"/>
                  </a:lnTo>
                  <a:lnTo>
                    <a:pt x="2991" y="6122"/>
                  </a:lnTo>
                  <a:lnTo>
                    <a:pt x="3141" y="6110"/>
                  </a:lnTo>
                  <a:lnTo>
                    <a:pt x="3291" y="6095"/>
                  </a:lnTo>
                  <a:lnTo>
                    <a:pt x="3441" y="6078"/>
                  </a:lnTo>
                  <a:lnTo>
                    <a:pt x="3590" y="6056"/>
                  </a:lnTo>
                  <a:lnTo>
                    <a:pt x="3739" y="6031"/>
                  </a:lnTo>
                  <a:lnTo>
                    <a:pt x="3887" y="6003"/>
                  </a:lnTo>
                  <a:lnTo>
                    <a:pt x="4035" y="5971"/>
                  </a:lnTo>
                  <a:lnTo>
                    <a:pt x="4181" y="5937"/>
                  </a:lnTo>
                  <a:lnTo>
                    <a:pt x="4328" y="5899"/>
                  </a:lnTo>
                  <a:lnTo>
                    <a:pt x="4473" y="5856"/>
                  </a:lnTo>
                  <a:lnTo>
                    <a:pt x="4617" y="5811"/>
                  </a:lnTo>
                  <a:lnTo>
                    <a:pt x="4843" y="5733"/>
                  </a:lnTo>
                  <a:lnTo>
                    <a:pt x="5060" y="5646"/>
                  </a:lnTo>
                  <a:lnTo>
                    <a:pt x="5269" y="5554"/>
                  </a:lnTo>
                  <a:lnTo>
                    <a:pt x="5470" y="5455"/>
                  </a:lnTo>
                  <a:lnTo>
                    <a:pt x="5661" y="5350"/>
                  </a:lnTo>
                  <a:lnTo>
                    <a:pt x="5844" y="5239"/>
                  </a:lnTo>
                  <a:lnTo>
                    <a:pt x="6018" y="5123"/>
                  </a:lnTo>
                  <a:lnTo>
                    <a:pt x="6182" y="5001"/>
                  </a:lnTo>
                  <a:lnTo>
                    <a:pt x="6337" y="4874"/>
                  </a:lnTo>
                  <a:lnTo>
                    <a:pt x="6482" y="4743"/>
                  </a:lnTo>
                  <a:lnTo>
                    <a:pt x="6618" y="4608"/>
                  </a:lnTo>
                  <a:lnTo>
                    <a:pt x="6743" y="4469"/>
                  </a:lnTo>
                  <a:lnTo>
                    <a:pt x="6859" y="4326"/>
                  </a:lnTo>
                  <a:lnTo>
                    <a:pt x="6966" y="4178"/>
                  </a:lnTo>
                  <a:lnTo>
                    <a:pt x="7061" y="4028"/>
                  </a:lnTo>
                  <a:lnTo>
                    <a:pt x="7146" y="3875"/>
                  </a:lnTo>
                  <a:lnTo>
                    <a:pt x="7221" y="3720"/>
                  </a:lnTo>
                  <a:lnTo>
                    <a:pt x="7285" y="3562"/>
                  </a:lnTo>
                  <a:lnTo>
                    <a:pt x="7337" y="3401"/>
                  </a:lnTo>
                  <a:lnTo>
                    <a:pt x="7379" y="3240"/>
                  </a:lnTo>
                  <a:lnTo>
                    <a:pt x="7409" y="3077"/>
                  </a:lnTo>
                  <a:lnTo>
                    <a:pt x="7429" y="2912"/>
                  </a:lnTo>
                  <a:lnTo>
                    <a:pt x="7437" y="2747"/>
                  </a:lnTo>
                  <a:lnTo>
                    <a:pt x="7433" y="2581"/>
                  </a:lnTo>
                  <a:lnTo>
                    <a:pt x="7417" y="2415"/>
                  </a:lnTo>
                  <a:lnTo>
                    <a:pt x="7390" y="2249"/>
                  </a:lnTo>
                  <a:lnTo>
                    <a:pt x="7350" y="2083"/>
                  </a:lnTo>
                  <a:lnTo>
                    <a:pt x="7299" y="1917"/>
                  </a:lnTo>
                  <a:lnTo>
                    <a:pt x="7235" y="1753"/>
                  </a:lnTo>
                  <a:lnTo>
                    <a:pt x="7158" y="1589"/>
                  </a:lnTo>
                  <a:lnTo>
                    <a:pt x="7068" y="1428"/>
                  </a:lnTo>
                  <a:lnTo>
                    <a:pt x="6966" y="1267"/>
                  </a:lnTo>
                  <a:lnTo>
                    <a:pt x="6932" y="1218"/>
                  </a:lnTo>
                  <a:lnTo>
                    <a:pt x="6897" y="1171"/>
                  </a:lnTo>
                  <a:lnTo>
                    <a:pt x="6863" y="1124"/>
                  </a:lnTo>
                  <a:lnTo>
                    <a:pt x="6826" y="1077"/>
                  </a:lnTo>
                  <a:lnTo>
                    <a:pt x="6789" y="1031"/>
                  </a:lnTo>
                  <a:lnTo>
                    <a:pt x="6750" y="985"/>
                  </a:lnTo>
                  <a:lnTo>
                    <a:pt x="6711" y="941"/>
                  </a:lnTo>
                  <a:lnTo>
                    <a:pt x="6671" y="896"/>
                  </a:lnTo>
                  <a:lnTo>
                    <a:pt x="6630" y="852"/>
                  </a:lnTo>
                  <a:lnTo>
                    <a:pt x="6588" y="808"/>
                  </a:lnTo>
                  <a:lnTo>
                    <a:pt x="6546" y="766"/>
                  </a:lnTo>
                  <a:lnTo>
                    <a:pt x="6502" y="724"/>
                  </a:lnTo>
                  <a:lnTo>
                    <a:pt x="6458" y="681"/>
                  </a:lnTo>
                  <a:lnTo>
                    <a:pt x="6413" y="640"/>
                  </a:lnTo>
                  <a:lnTo>
                    <a:pt x="6367" y="600"/>
                  </a:lnTo>
                  <a:lnTo>
                    <a:pt x="6319" y="560"/>
                  </a:lnTo>
                  <a:lnTo>
                    <a:pt x="6273" y="521"/>
                  </a:lnTo>
                  <a:lnTo>
                    <a:pt x="6224" y="482"/>
                  </a:lnTo>
                  <a:lnTo>
                    <a:pt x="6175" y="444"/>
                  </a:lnTo>
                  <a:lnTo>
                    <a:pt x="6125" y="406"/>
                  </a:lnTo>
                  <a:lnTo>
                    <a:pt x="6074" y="369"/>
                  </a:lnTo>
                  <a:lnTo>
                    <a:pt x="6023" y="332"/>
                  </a:lnTo>
                  <a:lnTo>
                    <a:pt x="5971" y="296"/>
                  </a:lnTo>
                  <a:lnTo>
                    <a:pt x="5919" y="261"/>
                  </a:lnTo>
                  <a:lnTo>
                    <a:pt x="5865" y="226"/>
                  </a:lnTo>
                  <a:lnTo>
                    <a:pt x="5811" y="192"/>
                  </a:lnTo>
                  <a:lnTo>
                    <a:pt x="5756" y="159"/>
                  </a:lnTo>
                  <a:lnTo>
                    <a:pt x="5701" y="125"/>
                  </a:lnTo>
                  <a:lnTo>
                    <a:pt x="5645" y="93"/>
                  </a:lnTo>
                  <a:lnTo>
                    <a:pt x="5588" y="61"/>
                  </a:lnTo>
                  <a:lnTo>
                    <a:pt x="5531" y="31"/>
                  </a:lnTo>
                  <a:lnTo>
                    <a:pt x="5473" y="0"/>
                  </a:lnTo>
                  <a:lnTo>
                    <a:pt x="5549" y="32"/>
                  </a:lnTo>
                  <a:lnTo>
                    <a:pt x="5625" y="64"/>
                  </a:lnTo>
                  <a:lnTo>
                    <a:pt x="5700" y="98"/>
                  </a:lnTo>
                  <a:lnTo>
                    <a:pt x="5774" y="133"/>
                  </a:lnTo>
                  <a:lnTo>
                    <a:pt x="5846" y="168"/>
                  </a:lnTo>
                  <a:lnTo>
                    <a:pt x="5919" y="205"/>
                  </a:lnTo>
                  <a:lnTo>
                    <a:pt x="5990" y="243"/>
                  </a:lnTo>
                  <a:lnTo>
                    <a:pt x="6060" y="282"/>
                  </a:lnTo>
                  <a:lnTo>
                    <a:pt x="6129" y="321"/>
                  </a:lnTo>
                  <a:lnTo>
                    <a:pt x="6198" y="361"/>
                  </a:lnTo>
                  <a:lnTo>
                    <a:pt x="6266" y="403"/>
                  </a:lnTo>
                  <a:lnTo>
                    <a:pt x="6332" y="445"/>
                  </a:lnTo>
                  <a:lnTo>
                    <a:pt x="6397" y="488"/>
                  </a:lnTo>
                  <a:lnTo>
                    <a:pt x="6461" y="533"/>
                  </a:lnTo>
                  <a:lnTo>
                    <a:pt x="6525" y="577"/>
                  </a:lnTo>
                  <a:lnTo>
                    <a:pt x="6587" y="623"/>
                  </a:lnTo>
                  <a:lnTo>
                    <a:pt x="6648" y="671"/>
                  </a:lnTo>
                  <a:lnTo>
                    <a:pt x="6708" y="718"/>
                  </a:lnTo>
                  <a:lnTo>
                    <a:pt x="6766" y="766"/>
                  </a:lnTo>
                  <a:lnTo>
                    <a:pt x="6824" y="816"/>
                  </a:lnTo>
                  <a:lnTo>
                    <a:pt x="6880" y="866"/>
                  </a:lnTo>
                  <a:lnTo>
                    <a:pt x="6935" y="917"/>
                  </a:lnTo>
                  <a:lnTo>
                    <a:pt x="6990" y="969"/>
                  </a:lnTo>
                  <a:lnTo>
                    <a:pt x="7042" y="1022"/>
                  </a:lnTo>
                  <a:lnTo>
                    <a:pt x="7093" y="1075"/>
                  </a:lnTo>
                  <a:lnTo>
                    <a:pt x="7144" y="1131"/>
                  </a:lnTo>
                  <a:lnTo>
                    <a:pt x="7191" y="1186"/>
                  </a:lnTo>
                  <a:lnTo>
                    <a:pt x="7239" y="1241"/>
                  </a:lnTo>
                  <a:lnTo>
                    <a:pt x="7285" y="1299"/>
                  </a:lnTo>
                  <a:lnTo>
                    <a:pt x="7329" y="1356"/>
                  </a:lnTo>
                  <a:lnTo>
                    <a:pt x="7373" y="1415"/>
                  </a:lnTo>
                  <a:lnTo>
                    <a:pt x="7414" y="1474"/>
                  </a:lnTo>
                  <a:lnTo>
                    <a:pt x="7516" y="1635"/>
                  </a:lnTo>
                  <a:lnTo>
                    <a:pt x="7606" y="1797"/>
                  </a:lnTo>
                  <a:lnTo>
                    <a:pt x="7682" y="1961"/>
                  </a:lnTo>
                  <a:lnTo>
                    <a:pt x="7746" y="2124"/>
                  </a:lnTo>
                  <a:lnTo>
                    <a:pt x="7798" y="2290"/>
                  </a:lnTo>
                  <a:lnTo>
                    <a:pt x="7838" y="2456"/>
                  </a:lnTo>
                  <a:lnTo>
                    <a:pt x="7865" y="2622"/>
                  </a:lnTo>
                  <a:lnTo>
                    <a:pt x="7880" y="2788"/>
                  </a:lnTo>
                  <a:lnTo>
                    <a:pt x="7885" y="2954"/>
                  </a:lnTo>
                  <a:lnTo>
                    <a:pt x="7877" y="3119"/>
                  </a:lnTo>
                  <a:lnTo>
                    <a:pt x="7857" y="3284"/>
                  </a:lnTo>
                  <a:lnTo>
                    <a:pt x="7827" y="3447"/>
                  </a:lnTo>
                  <a:lnTo>
                    <a:pt x="7785" y="3608"/>
                  </a:lnTo>
                  <a:lnTo>
                    <a:pt x="7732" y="3769"/>
                  </a:lnTo>
                  <a:lnTo>
                    <a:pt x="7669" y="3927"/>
                  </a:lnTo>
                  <a:lnTo>
                    <a:pt x="7594" y="4082"/>
                  </a:lnTo>
                  <a:lnTo>
                    <a:pt x="7509" y="4235"/>
                  </a:lnTo>
                  <a:lnTo>
                    <a:pt x="7413" y="4385"/>
                  </a:lnTo>
                  <a:lnTo>
                    <a:pt x="7307" y="4533"/>
                  </a:lnTo>
                  <a:lnTo>
                    <a:pt x="7191" y="4676"/>
                  </a:lnTo>
                  <a:lnTo>
                    <a:pt x="7066" y="4815"/>
                  </a:lnTo>
                  <a:lnTo>
                    <a:pt x="6930" y="4950"/>
                  </a:lnTo>
                  <a:lnTo>
                    <a:pt x="6785" y="5082"/>
                  </a:lnTo>
                  <a:lnTo>
                    <a:pt x="6630" y="5209"/>
                  </a:lnTo>
                  <a:lnTo>
                    <a:pt x="6466" y="5330"/>
                  </a:lnTo>
                  <a:lnTo>
                    <a:pt x="6292" y="5446"/>
                  </a:lnTo>
                  <a:lnTo>
                    <a:pt x="6109" y="5557"/>
                  </a:lnTo>
                  <a:lnTo>
                    <a:pt x="5918" y="5662"/>
                  </a:lnTo>
                  <a:lnTo>
                    <a:pt x="5717" y="5761"/>
                  </a:lnTo>
                  <a:lnTo>
                    <a:pt x="5508" y="5853"/>
                  </a:lnTo>
                  <a:lnTo>
                    <a:pt x="5291" y="5940"/>
                  </a:lnTo>
                  <a:lnTo>
                    <a:pt x="5065" y="6018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3" name="四角形 1032"/>
            <p:cNvSpPr/>
            <p:nvPr/>
          </p:nvSpPr>
          <p:spPr>
            <a:xfrm>
              <a:off x="0" y="0"/>
              <a:ext cx="1246" cy="119"/>
            </a:xfrm>
            <a:prstGeom prst="rect">
              <a:avLst/>
            </a:prstGeom>
            <a:solidFill>
              <a:srgbClr val="007CC3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4" name="四角形 1033"/>
            <p:cNvSpPr/>
            <p:nvPr/>
          </p:nvSpPr>
          <p:spPr>
            <a:xfrm>
              <a:off x="0" y="0"/>
              <a:ext cx="840" cy="119"/>
            </a:xfrm>
            <a:prstGeom prst="rect">
              <a:avLst/>
            </a:prstGeom>
            <a:solidFill>
              <a:srgbClr val="75C5F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5" name="四角形 1034"/>
            <p:cNvSpPr/>
            <p:nvPr/>
          </p:nvSpPr>
          <p:spPr>
            <a:xfrm>
              <a:off x="0" y="0"/>
              <a:ext cx="660" cy="119"/>
            </a:xfrm>
            <a:prstGeom prst="rect">
              <a:avLst/>
            </a:prstGeom>
            <a:solidFill>
              <a:srgbClr val="B6DDC7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6" name="未知"/>
            <p:cNvSpPr/>
            <p:nvPr/>
          </p:nvSpPr>
          <p:spPr>
            <a:xfrm>
              <a:off x="0" y="3803"/>
              <a:ext cx="5785" cy="522"/>
            </a:xfrm>
            <a:custGeom>
              <a:avLst/>
              <a:gdLst/>
              <a:ahLst/>
              <a:cxnLst/>
              <a:pathLst>
                <a:path w="17354" h="1566">
                  <a:moveTo>
                    <a:pt x="17354" y="12"/>
                  </a:moveTo>
                  <a:lnTo>
                    <a:pt x="17293" y="1566"/>
                  </a:lnTo>
                  <a:lnTo>
                    <a:pt x="0" y="1566"/>
                  </a:lnTo>
                  <a:lnTo>
                    <a:pt x="511" y="1402"/>
                  </a:lnTo>
                  <a:lnTo>
                    <a:pt x="1007" y="1251"/>
                  </a:lnTo>
                  <a:lnTo>
                    <a:pt x="1490" y="1110"/>
                  </a:lnTo>
                  <a:lnTo>
                    <a:pt x="1961" y="981"/>
                  </a:lnTo>
                  <a:lnTo>
                    <a:pt x="2423" y="862"/>
                  </a:lnTo>
                  <a:lnTo>
                    <a:pt x="2877" y="752"/>
                  </a:lnTo>
                  <a:lnTo>
                    <a:pt x="3325" y="652"/>
                  </a:lnTo>
                  <a:lnTo>
                    <a:pt x="3767" y="561"/>
                  </a:lnTo>
                  <a:lnTo>
                    <a:pt x="4207" y="480"/>
                  </a:lnTo>
                  <a:lnTo>
                    <a:pt x="4645" y="406"/>
                  </a:lnTo>
                  <a:lnTo>
                    <a:pt x="5084" y="340"/>
                  </a:lnTo>
                  <a:lnTo>
                    <a:pt x="5524" y="281"/>
                  </a:lnTo>
                  <a:lnTo>
                    <a:pt x="5968" y="229"/>
                  </a:lnTo>
                  <a:lnTo>
                    <a:pt x="6418" y="185"/>
                  </a:lnTo>
                  <a:lnTo>
                    <a:pt x="6875" y="146"/>
                  </a:lnTo>
                  <a:lnTo>
                    <a:pt x="7340" y="112"/>
                  </a:lnTo>
                  <a:lnTo>
                    <a:pt x="7816" y="85"/>
                  </a:lnTo>
                  <a:lnTo>
                    <a:pt x="8304" y="61"/>
                  </a:lnTo>
                  <a:lnTo>
                    <a:pt x="8807" y="43"/>
                  </a:lnTo>
                  <a:lnTo>
                    <a:pt x="9324" y="29"/>
                  </a:lnTo>
                  <a:lnTo>
                    <a:pt x="9859" y="18"/>
                  </a:lnTo>
                  <a:lnTo>
                    <a:pt x="10412" y="9"/>
                  </a:lnTo>
                  <a:lnTo>
                    <a:pt x="10986" y="5"/>
                  </a:lnTo>
                  <a:lnTo>
                    <a:pt x="11582" y="2"/>
                  </a:lnTo>
                  <a:lnTo>
                    <a:pt x="12203" y="0"/>
                  </a:lnTo>
                  <a:lnTo>
                    <a:pt x="12848" y="2"/>
                  </a:lnTo>
                  <a:lnTo>
                    <a:pt x="13522" y="4"/>
                  </a:lnTo>
                  <a:lnTo>
                    <a:pt x="14224" y="6"/>
                  </a:lnTo>
                  <a:lnTo>
                    <a:pt x="14956" y="8"/>
                  </a:lnTo>
                  <a:lnTo>
                    <a:pt x="15720" y="10"/>
                  </a:lnTo>
                  <a:lnTo>
                    <a:pt x="16520" y="12"/>
                  </a:lnTo>
                  <a:lnTo>
                    <a:pt x="17354" y="12"/>
                  </a:lnTo>
                  <a:close/>
                </a:path>
              </a:pathLst>
            </a:cu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1037" name="タイトル 1036"/>
          <p:cNvSpPr/>
          <p:nvPr>
            <p:ph type="title"/>
          </p:nvPr>
        </p:nvSpPr>
        <p:spPr>
          <a:xfrm>
            <a:off x="431800" y="177800"/>
            <a:ext cx="7777163" cy="1081088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ctr"/>
          <a:p>
            <a:pPr lvl="0"/>
            <a:r>
              <a:rPr lang="ja-JP" altLang="en-US"/>
              <a:t>マスタ　 タイトルの書式設定</a:t>
            </a:r>
            <a:endParaRPr lang="ja-JP" altLang="en-US"/>
          </a:p>
        </p:txBody>
      </p:sp>
      <p:sp>
        <p:nvSpPr>
          <p:cNvPr id="1038" name="文字列プレースホルダ 1037"/>
          <p:cNvSpPr/>
          <p:nvPr>
            <p:ph type="body" idx="1"/>
          </p:nvPr>
        </p:nvSpPr>
        <p:spPr>
          <a:xfrm>
            <a:off x="431800" y="1430338"/>
            <a:ext cx="7777163" cy="4276725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/>
          <a:p>
            <a:pPr lvl="0"/>
            <a:r>
              <a:rPr lang="ja-JP" altLang="en-US"/>
              <a:t>マスタ　テキストの書式設定</a:t>
            </a:r>
            <a:endParaRPr lang="ja-JP" altLang="en-US"/>
          </a:p>
          <a:p>
            <a:pPr lvl="1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</a:t>
            </a:r>
            <a:r>
              <a:rPr lang="en-US" altLang="ja-JP"/>
              <a:t>3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</a:t>
            </a:r>
            <a:r>
              <a:rPr lang="en-US" altLang="ja-JP"/>
              <a:t>4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</a:t>
            </a:r>
            <a:r>
              <a:rPr lang="en-US" altLang="ja-JP"/>
              <a:t>5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39" name="日付プレースホルダ 1038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 eaLnBrk="1" latinLnBrk="0" hangingPunct="1"/>
            <a:endParaRPr lang="en-US" altLang="x-none" dirty="0"/>
          </a:p>
        </p:txBody>
      </p:sp>
      <p:sp>
        <p:nvSpPr>
          <p:cNvPr id="1040" name="スライド番号プレースホルダ 1039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1041" name="フッタープレースホルダ 1040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 eaLnBrk="1" latinLnBrk="0" hangingPunct="1"/>
            <a:endParaRPr lang="en-US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8636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Arial Regular" panose="020B0604020202090204" charset="0"/>
          <a:ea typeface="YuGothic Medium" panose="020B0500000000000000" charset="-128"/>
          <a:cs typeface="Arial Regular" panose="020B0604020202090204" charset="0"/>
        </a:defRPr>
      </a:lvl1pPr>
    </p:titleStyle>
    <p:bodyStyle>
      <a:lvl1pPr marL="323850" lvl="0" indent="-32385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01675" lvl="1" indent="-269875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079500" lvl="2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3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511300" lvl="3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1945005" lvl="4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94074" y="345009"/>
            <a:ext cx="7452932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4074" y="1725047"/>
            <a:ext cx="7452932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94074" y="6006162"/>
            <a:ext cx="1944243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862358" y="6006162"/>
            <a:ext cx="291636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102763" y="6006162"/>
            <a:ext cx="1944243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648335" rtl="0" eaLnBrk="1" latinLnBrk="0" hangingPunct="1">
        <a:lnSpc>
          <a:spcPct val="90000"/>
        </a:lnSpc>
        <a:spcBef>
          <a:spcPct val="0"/>
        </a:spcBef>
        <a:buNone/>
        <a:defRPr kumimoji="1" sz="312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161925" indent="-161925" algn="l" defTabSz="648335" rtl="0" eaLnBrk="1" latinLnBrk="0" hangingPunct="1">
        <a:lnSpc>
          <a:spcPct val="90000"/>
        </a:lnSpc>
        <a:spcBef>
          <a:spcPct val="14200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48577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7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81026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42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13411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145796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178244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0629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3014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75463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9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2385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64833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97218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29603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62052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194437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26822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59207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サブタイトル 4098"/>
          <p:cNvSpPr/>
          <p:nvPr>
            <p:ph type="subTitle" idx="1"/>
          </p:nvPr>
        </p:nvSpPr>
        <p:spPr/>
        <p:txBody>
          <a:bodyPr lIns="86402" tIns="43201" rIns="86402" bIns="43201" anchor="t"/>
          <a:p>
            <a:pPr defTabSz="863600">
              <a:buSzPct val="100000"/>
            </a:pPr>
            <a:r>
              <a:rPr lang="en-US" b="0" kern="1200" baseline="0">
                <a:ea typeface="YuGothic Medium" panose="020B0500000000000000" charset="-128"/>
              </a:rPr>
              <a:t>Subtitle</a:t>
            </a:r>
            <a:endParaRPr lang="en-US" b="0" kern="1200" baseline="0">
              <a:ea typeface="YuGothic Medium" panose="020B0500000000000000" charset="-128"/>
            </a:endParaRPr>
          </a:p>
        </p:txBody>
      </p:sp>
      <p:sp>
        <p:nvSpPr>
          <p:cNvPr id="4098" name="タイトル 4097"/>
          <p:cNvSpPr/>
          <p:nvPr>
            <p:ph type="ctrTitle"/>
          </p:nvPr>
        </p:nvSpPr>
        <p:spPr/>
        <p:txBody>
          <a:bodyPr lIns="86402" tIns="43201" rIns="86402" bIns="43201" anchor="ctr"/>
          <a:p>
            <a:pPr defTabSz="863600">
              <a:buSzPct val="100000"/>
            </a:pPr>
            <a:r>
              <a:rPr lang="en-US" altLang="ja-JP" b="1" kern="1200" baseline="0">
                <a:solidFill>
                  <a:srgbClr val="2C4C83"/>
                </a:solidFill>
                <a:latin typeface="YuGothic Bold" panose="020B0500000000000000" charset="-128"/>
                <a:ea typeface="YuGothic Bold" panose="020B0500000000000000" charset="-128"/>
              </a:rPr>
              <a:t>PRESENTATION TEMPLATE</a:t>
            </a:r>
            <a:endParaRPr lang="en-US" altLang="ja-JP" b="1" kern="1200" baseline="0">
              <a:solidFill>
                <a:srgbClr val="2C4C83"/>
              </a:solidFill>
              <a:latin typeface="YuGothic Bold" panose="020B0500000000000000" charset="-128"/>
              <a:ea typeface="YuGothic Bold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950913" y="527685"/>
            <a:ext cx="6738937" cy="1081088"/>
          </a:xfrm>
        </p:spPr>
        <p:txBody>
          <a:bodyPr lIns="0" tIns="0" rIns="0" bIns="0" anchor="ctr"/>
          <a:p>
            <a:pPr>
              <a:lnSpc>
                <a:spcPct val="86000"/>
              </a:lnSpc>
            </a:pPr>
            <a:r>
              <a:rPr lang="ja-JP" b="1">
                <a:solidFill>
                  <a:srgbClr val="2C4C83"/>
                </a:solidFill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b="1">
              <a:solidFill>
                <a:srgbClr val="2C4C83"/>
              </a:solidFill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xfrm>
            <a:off x="431800" y="1839913"/>
            <a:ext cx="7777163" cy="4276725"/>
          </a:xfrm>
        </p:spPr>
        <p:txBody>
          <a:bodyPr lIns="0" tIns="0" rIns="0" bIns="0"/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31800" y="527685"/>
            <a:ext cx="7777163" cy="1081088"/>
          </a:xfrm>
        </p:spPr>
        <p:txBody>
          <a:bodyPr/>
          <a:p>
            <a:r>
              <a:rPr lang="ja-JP" altLang="en-US" b="1">
                <a:solidFill>
                  <a:srgbClr val="2C4C83"/>
                </a:solidFill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altLang="en-US" b="1">
              <a:solidFill>
                <a:srgbClr val="2C4C83"/>
              </a:solidFill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>
          <a:xfrm>
            <a:off x="431800" y="1839913"/>
            <a:ext cx="3810810" cy="4276725"/>
          </a:xfrm>
        </p:spPr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>
          <a:xfrm>
            <a:off x="4398153" y="1839913"/>
            <a:ext cx="3810810" cy="4276725"/>
          </a:xfrm>
        </p:spPr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1）">
  <a:themeElements>
    <a:clrScheme name="">
      <a:dk1>
        <a:srgbClr val="274F77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204366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99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83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83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74F77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04366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ユーザー設定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22" baseType="lpstr">
      <vt:lpstr>Arial</vt:lpstr>
      <vt:lpstr>ＭＳ Ｐゴシック</vt:lpstr>
      <vt:lpstr>Wingdings</vt:lpstr>
      <vt:lpstr>Hiragino Maru Gothic ProN</vt:lpstr>
      <vt:lpstr>SimSun</vt:lpstr>
      <vt:lpstr>宋体-简</vt:lpstr>
      <vt:lpstr>YuGothic Medium</vt:lpstr>
      <vt:lpstr>Arial Regular</vt:lpstr>
      <vt:lpstr>微软雅黑</vt:lpstr>
      <vt:lpstr>汉仪旗黑</vt:lpstr>
      <vt:lpstr>ＭＳ Ｐゴシック</vt:lpstr>
      <vt:lpstr>Arial Unicode MS</vt:lpstr>
      <vt:lpstr>Calibri</vt:lpstr>
      <vt:lpstr>Helvetica Neue</vt:lpstr>
      <vt:lpstr>YuGothic Bold</vt:lpstr>
      <vt:lpstr>Calibri Light</vt:lpstr>
      <vt:lpstr>Hiragino Sans W0</vt:lpstr>
      <vt:lpstr>抽象的（001）</vt:lpstr>
      <vt:lpstr>ユーザー設定デザイン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2021-10-11T06:56:56Z</cp:lastPrinted>
  <dcterms:created xsi:type="dcterms:W3CDTF">2021-10-11T06:56:56Z</dcterms:created>
  <dcterms:modified xsi:type="dcterms:W3CDTF">2021-10-11T06:56:56Z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