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cript MT Bold" panose="0304060204060708090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5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828675" y="15573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4800" b="1" baseline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31913" y="3357563"/>
            <a:ext cx="6400800" cy="1081087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solidFill>
                  <a:srgbClr val="FF9900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68294" y="274638"/>
            <a:ext cx="2018506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12775" y="274638"/>
            <a:ext cx="5938504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12775" y="1600200"/>
            <a:ext cx="3956272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528" y="1600200"/>
            <a:ext cx="3956272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612775" y="274638"/>
            <a:ext cx="8074025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612775" y="1600200"/>
            <a:ext cx="8074025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612775" y="6245225"/>
            <a:ext cx="197802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cript MT Bold" panose="0304060204060708090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05251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sym typeface="+mn-ea"/>
              </a:rPr>
              <a:t>PRESENTATION TEMPLATE</a:t>
            </a:r>
            <a:endParaRPr lang="en-US" altLang="ja-JP" kern="1200" baseline="0"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 anchorCtr="1"/>
          <a:p>
            <a:pPr defTabSz="914400">
              <a:buSzPct val="100000"/>
            </a:pPr>
            <a:r>
              <a:rPr lang="en-US" kern="1200" baseline="0"/>
              <a:t>Subtitle</a:t>
            </a:r>
            <a:endParaRPr lang="en-US" kern="1200" baseline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 b="1"/>
              <a:t>タイトルを入力</a:t>
            </a:r>
            <a:endParaRPr lang="ja-JP" b="1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/>
              <a:t>タイトルを入力</a:t>
            </a:r>
            <a:endParaRPr lang="ja-JP" altLang="en-US" b="1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4）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EC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ＭＳ Ｐゴシック</vt:lpstr>
      <vt:lpstr>Wingdings</vt:lpstr>
      <vt:lpstr>Script MT Bold</vt:lpstr>
      <vt:lpstr>YuGothic Medium</vt:lpstr>
      <vt:lpstr>Yu Gothic UI</vt:lpstr>
      <vt:lpstr>SimSun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抽象的（004）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2021-10-11T07:07:00Z</cp:lastPrinted>
  <dcterms:created xsi:type="dcterms:W3CDTF">2021-10-11T07:27:52Z</dcterms:created>
  <dcterms:modified xsi:type="dcterms:W3CDTF">2021-10-11T07:27:52Z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