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60" r:id="rId3"/>
    <p:sldId id="261" r:id="rId4"/>
    <p:sldId id="263" r:id="rId5"/>
  </p:sldIdLst>
  <p:sldSz cx="10691495" cy="7559675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F93F1-D337-477A-B98A-83DE47DDB92A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09348" y="1279287"/>
            <a:ext cx="4885048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EF2D7-A99A-4AC5-BC01-384F23EAC7CE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36640" y="1237362"/>
            <a:ext cx="8019839" cy="2632238"/>
          </a:xfrm>
        </p:spPr>
        <p:txBody>
          <a:bodyPr anchor="b"/>
          <a:lstStyle>
            <a:lvl1pPr algn="ctr">
              <a:defRPr sz="661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36640" y="3971110"/>
            <a:ext cx="8019839" cy="1825415"/>
          </a:xfrm>
        </p:spPr>
        <p:txBody>
          <a:bodyPr/>
          <a:lstStyle>
            <a:lvl1pPr marL="0" indent="0" algn="ctr">
              <a:buNone/>
              <a:defRPr sz="2645"/>
            </a:lvl1pPr>
            <a:lvl2pPr marL="503555" indent="0" algn="ctr">
              <a:buNone/>
              <a:defRPr sz="2205"/>
            </a:lvl2pPr>
            <a:lvl3pPr marL="1009015" indent="0" algn="ctr">
              <a:buNone/>
              <a:defRPr sz="1985"/>
            </a:lvl3pPr>
            <a:lvl4pPr marL="1511935" indent="0" algn="ctr">
              <a:buNone/>
              <a:defRPr sz="1765"/>
            </a:lvl4pPr>
            <a:lvl5pPr marL="2016125" indent="0" algn="ctr">
              <a:buNone/>
              <a:defRPr sz="1765"/>
            </a:lvl5pPr>
            <a:lvl6pPr marL="2520315" indent="0" algn="ctr">
              <a:buNone/>
              <a:defRPr sz="1765"/>
            </a:lvl6pPr>
            <a:lvl7pPr marL="3024505" indent="0" algn="ctr">
              <a:buNone/>
              <a:defRPr sz="1765"/>
            </a:lvl7pPr>
            <a:lvl8pPr marL="3528060" indent="0" algn="ctr">
              <a:buNone/>
              <a:defRPr sz="1765"/>
            </a:lvl8pPr>
            <a:lvl9pPr marL="4032885" indent="0" algn="ctr">
              <a:buNone/>
              <a:defRPr sz="1765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735152" y="402536"/>
            <a:ext cx="9222815" cy="640733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9583" y="1884921"/>
            <a:ext cx="9222815" cy="3145034"/>
          </a:xfrm>
        </p:spPr>
        <p:txBody>
          <a:bodyPr anchor="b"/>
          <a:lstStyle>
            <a:lvl1pPr>
              <a:defRPr sz="661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9583" y="5059708"/>
            <a:ext cx="9222815" cy="1653899"/>
          </a:xfrm>
        </p:spPr>
        <p:txBody>
          <a:bodyPr/>
          <a:lstStyle>
            <a:lvl1pPr marL="0" indent="0">
              <a:buNone/>
              <a:defRPr sz="2645">
                <a:solidFill>
                  <a:schemeClr val="tx1">
                    <a:tint val="75000"/>
                  </a:schemeClr>
                </a:solidFill>
              </a:defRPr>
            </a:lvl1pPr>
            <a:lvl2pPr marL="503555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9015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3pPr>
            <a:lvl4pPr marL="151193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4pPr>
            <a:lvl5pPr marL="201612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5pPr>
            <a:lvl6pPr marL="252031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6pPr>
            <a:lvl7pPr marL="302450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7pPr>
            <a:lvl8pPr marL="3528060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8pPr>
            <a:lvl9pPr marL="403288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735152" y="2012682"/>
            <a:ext cx="4544576" cy="4797185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13391" y="2012682"/>
            <a:ext cx="4544576" cy="4797185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545" y="402536"/>
            <a:ext cx="9222815" cy="146138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6545" y="1853418"/>
            <a:ext cx="4523690" cy="908332"/>
          </a:xfrm>
        </p:spPr>
        <p:txBody>
          <a:bodyPr anchor="b"/>
          <a:lstStyle>
            <a:lvl1pPr marL="0" indent="0">
              <a:buNone/>
              <a:defRPr sz="2645" b="1"/>
            </a:lvl1pPr>
            <a:lvl2pPr marL="503555" indent="0">
              <a:buNone/>
              <a:defRPr sz="2205" b="1"/>
            </a:lvl2pPr>
            <a:lvl3pPr marL="1009015" indent="0">
              <a:buNone/>
              <a:defRPr sz="1985" b="1"/>
            </a:lvl3pPr>
            <a:lvl4pPr marL="1511935" indent="0">
              <a:buNone/>
              <a:defRPr sz="1765" b="1"/>
            </a:lvl4pPr>
            <a:lvl5pPr marL="2016125" indent="0">
              <a:buNone/>
              <a:defRPr sz="1765" b="1"/>
            </a:lvl5pPr>
            <a:lvl6pPr marL="2520315" indent="0">
              <a:buNone/>
              <a:defRPr sz="1765" b="1"/>
            </a:lvl6pPr>
            <a:lvl7pPr marL="3024505" indent="0">
              <a:buNone/>
              <a:defRPr sz="1765" b="1"/>
            </a:lvl7pPr>
            <a:lvl8pPr marL="3528060" indent="0">
              <a:buNone/>
              <a:defRPr sz="1765" b="1"/>
            </a:lvl8pPr>
            <a:lvl9pPr marL="4032885" indent="0">
              <a:buNone/>
              <a:defRPr sz="176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36545" y="2761750"/>
            <a:ext cx="4523690" cy="406211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13391" y="1853418"/>
            <a:ext cx="4545968" cy="908332"/>
          </a:xfrm>
        </p:spPr>
        <p:txBody>
          <a:bodyPr anchor="b"/>
          <a:lstStyle>
            <a:lvl1pPr marL="0" indent="0">
              <a:buNone/>
              <a:defRPr sz="2645" b="1"/>
            </a:lvl1pPr>
            <a:lvl2pPr marL="503555" indent="0">
              <a:buNone/>
              <a:defRPr sz="2205" b="1"/>
            </a:lvl2pPr>
            <a:lvl3pPr marL="1009015" indent="0">
              <a:buNone/>
              <a:defRPr sz="1985" b="1"/>
            </a:lvl3pPr>
            <a:lvl4pPr marL="1511935" indent="0">
              <a:buNone/>
              <a:defRPr sz="1765" b="1"/>
            </a:lvl4pPr>
            <a:lvl5pPr marL="2016125" indent="0">
              <a:buNone/>
              <a:defRPr sz="1765" b="1"/>
            </a:lvl5pPr>
            <a:lvl6pPr marL="2520315" indent="0">
              <a:buNone/>
              <a:defRPr sz="1765" b="1"/>
            </a:lvl6pPr>
            <a:lvl7pPr marL="3024505" indent="0">
              <a:buNone/>
              <a:defRPr sz="1765" b="1"/>
            </a:lvl7pPr>
            <a:lvl8pPr marL="3528060" indent="0">
              <a:buNone/>
              <a:defRPr sz="1765" b="1"/>
            </a:lvl8pPr>
            <a:lvl9pPr marL="4032885" indent="0">
              <a:buNone/>
              <a:defRPr sz="176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413391" y="2761750"/>
            <a:ext cx="4545968" cy="406211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545" y="504046"/>
            <a:ext cx="3448809" cy="1764160"/>
          </a:xfrm>
        </p:spPr>
        <p:txBody>
          <a:bodyPr anchor="b"/>
          <a:lstStyle>
            <a:lvl1pPr>
              <a:defRPr sz="353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545968" y="1088598"/>
            <a:ext cx="5413391" cy="5372986"/>
          </a:xfrm>
        </p:spPr>
        <p:txBody>
          <a:bodyPr/>
          <a:lstStyle>
            <a:lvl1pPr marL="0" indent="0">
              <a:buNone/>
              <a:defRPr sz="3530"/>
            </a:lvl1pPr>
            <a:lvl2pPr marL="503555" indent="0">
              <a:buNone/>
              <a:defRPr sz="3085"/>
            </a:lvl2pPr>
            <a:lvl3pPr marL="1009015" indent="0">
              <a:buNone/>
              <a:defRPr sz="2645"/>
            </a:lvl3pPr>
            <a:lvl4pPr marL="1511935" indent="0">
              <a:buNone/>
              <a:defRPr sz="2205"/>
            </a:lvl4pPr>
            <a:lvl5pPr marL="2016125" indent="0">
              <a:buNone/>
              <a:defRPr sz="2205"/>
            </a:lvl5pPr>
            <a:lvl6pPr marL="2520315" indent="0">
              <a:buNone/>
              <a:defRPr sz="2205"/>
            </a:lvl6pPr>
            <a:lvl7pPr marL="3024505" indent="0">
              <a:buNone/>
              <a:defRPr sz="2205"/>
            </a:lvl7pPr>
            <a:lvl8pPr marL="3528060" indent="0">
              <a:buNone/>
              <a:defRPr sz="2205"/>
            </a:lvl8pPr>
            <a:lvl9pPr marL="4032885" indent="0">
              <a:buNone/>
              <a:defRPr sz="220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36545" y="2268205"/>
            <a:ext cx="3448809" cy="4202131"/>
          </a:xfrm>
        </p:spPr>
        <p:txBody>
          <a:bodyPr/>
          <a:lstStyle>
            <a:lvl1pPr marL="0" indent="0">
              <a:buNone/>
              <a:defRPr sz="1765"/>
            </a:lvl1pPr>
            <a:lvl2pPr marL="503555" indent="0">
              <a:buNone/>
              <a:defRPr sz="1540"/>
            </a:lvl2pPr>
            <a:lvl3pPr marL="1009015" indent="0">
              <a:buNone/>
              <a:defRPr sz="1315"/>
            </a:lvl3pPr>
            <a:lvl4pPr marL="1511935" indent="0">
              <a:buNone/>
              <a:defRPr sz="1100"/>
            </a:lvl4pPr>
            <a:lvl5pPr marL="2016125" indent="0">
              <a:buNone/>
              <a:defRPr sz="1100"/>
            </a:lvl5pPr>
            <a:lvl6pPr marL="2520315" indent="0">
              <a:buNone/>
              <a:defRPr sz="1100"/>
            </a:lvl6pPr>
            <a:lvl7pPr marL="3024505" indent="0">
              <a:buNone/>
              <a:defRPr sz="1100"/>
            </a:lvl7pPr>
            <a:lvl8pPr marL="3528060" indent="0">
              <a:buNone/>
              <a:defRPr sz="1100"/>
            </a:lvl8pPr>
            <a:lvl9pPr marL="4032885" indent="0">
              <a:buNone/>
              <a:defRPr sz="11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652263" y="402536"/>
            <a:ext cx="2305704" cy="6407330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35152" y="402536"/>
            <a:ext cx="6783447" cy="6407330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735152" y="402536"/>
            <a:ext cx="9222815" cy="14613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5152" y="2012682"/>
            <a:ext cx="9222815" cy="4797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735152" y="7007634"/>
            <a:ext cx="2405952" cy="402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542096" y="7007634"/>
            <a:ext cx="3608928" cy="402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552015" y="7007634"/>
            <a:ext cx="2405952" cy="402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1009015" rtl="0" eaLnBrk="1" latinLnBrk="0" hangingPunct="1">
        <a:lnSpc>
          <a:spcPct val="90000"/>
        </a:lnSpc>
        <a:spcBef>
          <a:spcPct val="0"/>
        </a:spcBef>
        <a:buNone/>
        <a:defRPr kumimoji="1" sz="48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95" indent="-252095" algn="l" defTabSz="1009015" rtl="0" eaLnBrk="1" latinLnBrk="0" hangingPunct="1">
        <a:lnSpc>
          <a:spcPct val="90000"/>
        </a:lnSpc>
        <a:spcBef>
          <a:spcPct val="221000"/>
        </a:spcBef>
        <a:buFont typeface="Arial" panose="020B0604020202090204" pitchFamily="34" charset="0"/>
        <a:buChar char="•"/>
        <a:defRPr kumimoji="1" sz="3085" kern="1200">
          <a:solidFill>
            <a:schemeClr val="tx1"/>
          </a:solidFill>
          <a:latin typeface="+mn-lt"/>
          <a:ea typeface="+mn-ea"/>
          <a:cs typeface="+mn-cs"/>
        </a:defRPr>
      </a:lvl1pPr>
      <a:lvl2pPr marL="756285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2645" kern="1200">
          <a:solidFill>
            <a:schemeClr val="tx1"/>
          </a:solidFill>
          <a:latin typeface="+mn-lt"/>
          <a:ea typeface="+mn-ea"/>
          <a:cs typeface="+mn-cs"/>
        </a:defRPr>
      </a:lvl2pPr>
      <a:lvl3pPr marL="125984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395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26822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77241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275965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78079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28498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355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901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193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12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50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060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88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png"/><Relationship Id="rId8" Type="http://schemas.openxmlformats.org/officeDocument/2006/relationships/image" Target="../media/image11.png"/><Relationship Id="rId7" Type="http://schemas.openxmlformats.org/officeDocument/2006/relationships/image" Target="../media/image10.png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6" Type="http://schemas.openxmlformats.org/officeDocument/2006/relationships/slideLayout" Target="../slideLayouts/slideLayout2.xml"/><Relationship Id="rId15" Type="http://schemas.openxmlformats.org/officeDocument/2006/relationships/image" Target="../media/image18.png"/><Relationship Id="rId14" Type="http://schemas.openxmlformats.org/officeDocument/2006/relationships/image" Target="../media/image17.png"/><Relationship Id="rId13" Type="http://schemas.openxmlformats.org/officeDocument/2006/relationships/image" Target="../media/image16.png"/><Relationship Id="rId12" Type="http://schemas.openxmlformats.org/officeDocument/2006/relationships/image" Target="../media/image15.png"/><Relationship Id="rId11" Type="http://schemas.openxmlformats.org/officeDocument/2006/relationships/image" Target="../media/image14.png"/><Relationship Id="rId10" Type="http://schemas.openxmlformats.org/officeDocument/2006/relationships/image" Target="../media/image13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図形 3" descr="popテンプレート-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6055" y="222885"/>
            <a:ext cx="10058400" cy="711390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" name="図形 10" descr="popテンプレート-1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6055" y="221615"/>
            <a:ext cx="10058400" cy="7116445"/>
          </a:xfrm>
          <a:prstGeom prst="rect">
            <a:avLst/>
          </a:prstGeom>
        </p:spPr>
      </p:pic>
      <p:pic>
        <p:nvPicPr>
          <p:cNvPr id="9" name="図形 8" descr="popテンプレート-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780" y="221615"/>
            <a:ext cx="8616315" cy="244221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図形 3" descr="popテンプレート-2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7350" y="102870"/>
            <a:ext cx="2072640" cy="2581910"/>
          </a:xfrm>
          <a:prstGeom prst="rect">
            <a:avLst/>
          </a:prstGeom>
        </p:spPr>
      </p:pic>
      <p:pic>
        <p:nvPicPr>
          <p:cNvPr id="5" name="図形 4" descr="popテンプレート-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975" y="182880"/>
            <a:ext cx="1767840" cy="2401570"/>
          </a:xfrm>
          <a:prstGeom prst="rect">
            <a:avLst/>
          </a:prstGeom>
        </p:spPr>
      </p:pic>
      <p:pic>
        <p:nvPicPr>
          <p:cNvPr id="6" name="図形 5" descr="popテンプレート-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0210" y="39370"/>
            <a:ext cx="2033270" cy="2606040"/>
          </a:xfrm>
          <a:prstGeom prst="rect">
            <a:avLst/>
          </a:prstGeom>
        </p:spPr>
      </p:pic>
      <p:pic>
        <p:nvPicPr>
          <p:cNvPr id="7" name="図形 6" descr="popテンプレート-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3480" y="102870"/>
            <a:ext cx="2109470" cy="2758440"/>
          </a:xfrm>
          <a:prstGeom prst="rect">
            <a:avLst/>
          </a:prstGeom>
        </p:spPr>
      </p:pic>
      <p:pic>
        <p:nvPicPr>
          <p:cNvPr id="8" name="図形 7" descr="popテンプレート-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62950" y="102870"/>
            <a:ext cx="2188210" cy="2658110"/>
          </a:xfrm>
          <a:prstGeom prst="rect">
            <a:avLst/>
          </a:prstGeom>
        </p:spPr>
      </p:pic>
      <p:pic>
        <p:nvPicPr>
          <p:cNvPr id="9" name="図形 8" descr="popテンプレート-2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70" y="2872105"/>
            <a:ext cx="2465705" cy="2658110"/>
          </a:xfrm>
          <a:prstGeom prst="rect">
            <a:avLst/>
          </a:prstGeom>
        </p:spPr>
      </p:pic>
      <p:pic>
        <p:nvPicPr>
          <p:cNvPr id="10" name="図形 9" descr="popテンプレート-2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30475" y="2896870"/>
            <a:ext cx="1883410" cy="2630170"/>
          </a:xfrm>
          <a:prstGeom prst="rect">
            <a:avLst/>
          </a:prstGeom>
        </p:spPr>
      </p:pic>
      <p:pic>
        <p:nvPicPr>
          <p:cNvPr id="11" name="図形 10" descr="popテンプレート-2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37050" y="2985135"/>
            <a:ext cx="2160905" cy="2517775"/>
          </a:xfrm>
          <a:prstGeom prst="rect">
            <a:avLst/>
          </a:prstGeom>
        </p:spPr>
      </p:pic>
      <p:pic>
        <p:nvPicPr>
          <p:cNvPr id="12" name="図形 11" descr="popテンプレート-2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81115" y="2921000"/>
            <a:ext cx="1996440" cy="2581910"/>
          </a:xfrm>
          <a:prstGeom prst="rect">
            <a:avLst/>
          </a:prstGeom>
        </p:spPr>
      </p:pic>
      <p:pic>
        <p:nvPicPr>
          <p:cNvPr id="13" name="図形 12" descr="popテンプレート-2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362950" y="2872105"/>
            <a:ext cx="2072640" cy="2566670"/>
          </a:xfrm>
          <a:prstGeom prst="rect">
            <a:avLst/>
          </a:prstGeom>
        </p:spPr>
      </p:pic>
      <p:pic>
        <p:nvPicPr>
          <p:cNvPr id="14" name="図形 13" descr="popテンプレート-3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54660" y="5994400"/>
            <a:ext cx="1310640" cy="1374775"/>
          </a:xfrm>
          <a:prstGeom prst="rect">
            <a:avLst/>
          </a:prstGeom>
        </p:spPr>
      </p:pic>
      <p:pic>
        <p:nvPicPr>
          <p:cNvPr id="15" name="図形 14" descr="popテンプレート-3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991475" y="5866130"/>
            <a:ext cx="2441575" cy="1386840"/>
          </a:xfrm>
          <a:prstGeom prst="rect">
            <a:avLst/>
          </a:prstGeom>
        </p:spPr>
      </p:pic>
      <p:pic>
        <p:nvPicPr>
          <p:cNvPr id="16" name="図形 15" descr="popテンプレート-3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985010" y="5937250"/>
            <a:ext cx="2477770" cy="1374775"/>
          </a:xfrm>
          <a:prstGeom prst="rect">
            <a:avLst/>
          </a:prstGeom>
        </p:spPr>
      </p:pic>
      <p:pic>
        <p:nvPicPr>
          <p:cNvPr id="17" name="図形 16" descr="popテンプレート-3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 rot="5400000">
            <a:off x="5687695" y="5207000"/>
            <a:ext cx="993775" cy="3215640"/>
          </a:xfrm>
          <a:prstGeom prst="rect">
            <a:avLst/>
          </a:prstGeom>
        </p:spPr>
      </p:pic>
      <p:pic>
        <p:nvPicPr>
          <p:cNvPr id="18" name="図形 17" descr="popテンプレート-34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916930" y="5317490"/>
            <a:ext cx="536575" cy="67691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宽屏</PresentationFormat>
  <Paragraphs>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5" baseType="lpstr">
      <vt:lpstr>Arial</vt:lpstr>
      <vt:lpstr>ＭＳ Ｐゴシック</vt:lpstr>
      <vt:lpstr>Wingdings</vt:lpstr>
      <vt:lpstr>微软雅黑</vt:lpstr>
      <vt:lpstr>HYQiHeiKW</vt:lpstr>
      <vt:lpstr>ＭＳ Ｐゴシック</vt:lpstr>
      <vt:lpstr>Arial Unicode MS</vt:lpstr>
      <vt:lpstr>Hiragino Maru Gothic ProN</vt:lpstr>
      <vt:lpstr>Calibri Light</vt:lpstr>
      <vt:lpstr>Helvetica Neue</vt:lpstr>
      <vt:lpstr>Calibri</vt:lpstr>
      <vt:lpstr>Office テーマ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2021-07-08T08:03:40Z</dcterms:created>
  <dcterms:modified xsi:type="dcterms:W3CDTF">2021-07-08T08:03:40Z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1041-1.1.0.1599</vt:lpwstr>
  </property>
</Properties>
</file>