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5327650" cy="3599815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1867"/>
        <p:guide pos="3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図形 4" descr="寒中見舞_アートボード 1 のコピー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70" y="-1270"/>
            <a:ext cx="5330825" cy="36029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ＭＳ Ｐゴシック</vt:lpstr>
      <vt:lpstr>Wingdings</vt:lpstr>
      <vt:lpstr>PMingLiU</vt:lpstr>
      <vt:lpstr>微软雅黑</vt:lpstr>
      <vt:lpstr>HYQiHeiKW</vt:lpstr>
      <vt:lpstr>ＭＳ Ｐゴシック</vt:lpstr>
      <vt:lpstr>Arial Unicode MS</vt:lpstr>
      <vt:lpstr>Calibri</vt:lpstr>
      <vt:lpstr>Helvetica Neue</vt:lpstr>
      <vt:lpstr>Hiragino Maru Gothic ProN</vt:lpstr>
      <vt:lpstr>Thonburi</vt:lpstr>
      <vt:lpstr>ＭＳ Ｐゴシック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名称未設定-4</dc:title>
  <dc:creator/>
  <dcterms:created xsi:type="dcterms:W3CDTF">2021-02-05T07:52:06Z</dcterms:created>
  <dcterms:modified xsi:type="dcterms:W3CDTF">2021-02-05T07:52:06Z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1041-1.1.0.1599</vt:lpwstr>
  </property>
</Properties>
</file>