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7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8"/>
        <p:guide pos="11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  <p:pic>
        <p:nvPicPr>
          <p:cNvPr id="55" name="図形 54" descr="年賀状テンプレート_クリスマス背景_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" y="-3029"/>
            <a:ext cx="3603295" cy="533574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グループ化 53"/>
          <p:cNvGrpSpPr/>
          <p:nvPr/>
        </p:nvGrpSpPr>
        <p:grpSpPr>
          <a:xfrm>
            <a:off x="1436834" y="2212652"/>
            <a:ext cx="727677" cy="361482"/>
            <a:chOff x="8172" y="13148"/>
            <a:chExt cx="4324" cy="2148"/>
          </a:xfrm>
        </p:grpSpPr>
        <p:sp>
          <p:nvSpPr>
            <p:cNvPr id="7" name="object 7"/>
            <p:cNvSpPr/>
            <p:nvPr/>
          </p:nvSpPr>
          <p:spPr>
            <a:xfrm>
              <a:off x="8172" y="13370"/>
              <a:ext cx="987" cy="1926"/>
            </a:xfrm>
            <a:custGeom>
              <a:avLst/>
              <a:gdLst/>
              <a:ahLst/>
              <a:cxnLst/>
              <a:rect l="l" t="t" r="r" b="b"/>
              <a:pathLst>
                <a:path w="626745" h="1223009">
                  <a:moveTo>
                    <a:pt x="588716" y="34289"/>
                  </a:moveTo>
                  <a:lnTo>
                    <a:pt x="534405" y="34289"/>
                  </a:lnTo>
                  <a:lnTo>
                    <a:pt x="541231" y="35559"/>
                  </a:lnTo>
                  <a:lnTo>
                    <a:pt x="547957" y="39369"/>
                  </a:lnTo>
                  <a:lnTo>
                    <a:pt x="571633" y="87629"/>
                  </a:lnTo>
                  <a:lnTo>
                    <a:pt x="585187" y="166369"/>
                  </a:lnTo>
                  <a:lnTo>
                    <a:pt x="589489" y="213359"/>
                  </a:lnTo>
                  <a:lnTo>
                    <a:pt x="592073" y="265429"/>
                  </a:lnTo>
                  <a:lnTo>
                    <a:pt x="592743" y="309879"/>
                  </a:lnTo>
                  <a:lnTo>
                    <a:pt x="592815" y="334009"/>
                  </a:lnTo>
                  <a:lnTo>
                    <a:pt x="592456" y="368299"/>
                  </a:lnTo>
                  <a:lnTo>
                    <a:pt x="591022" y="416559"/>
                  </a:lnTo>
                  <a:lnTo>
                    <a:pt x="588631" y="464819"/>
                  </a:lnTo>
                  <a:lnTo>
                    <a:pt x="585284" y="515619"/>
                  </a:lnTo>
                  <a:lnTo>
                    <a:pt x="580980" y="566419"/>
                  </a:lnTo>
                  <a:lnTo>
                    <a:pt x="575720" y="619759"/>
                  </a:lnTo>
                  <a:lnTo>
                    <a:pt x="569504" y="674369"/>
                  </a:lnTo>
                  <a:lnTo>
                    <a:pt x="562332" y="730249"/>
                  </a:lnTo>
                  <a:lnTo>
                    <a:pt x="554203" y="788669"/>
                  </a:lnTo>
                  <a:lnTo>
                    <a:pt x="546964" y="834389"/>
                  </a:lnTo>
                  <a:lnTo>
                    <a:pt x="539026" y="881379"/>
                  </a:lnTo>
                  <a:lnTo>
                    <a:pt x="530390" y="928369"/>
                  </a:lnTo>
                  <a:lnTo>
                    <a:pt x="521055" y="976629"/>
                  </a:lnTo>
                  <a:lnTo>
                    <a:pt x="511022" y="1026159"/>
                  </a:lnTo>
                  <a:lnTo>
                    <a:pt x="500290" y="1075689"/>
                  </a:lnTo>
                  <a:lnTo>
                    <a:pt x="488859" y="1127759"/>
                  </a:lnTo>
                  <a:lnTo>
                    <a:pt x="476149" y="1181099"/>
                  </a:lnTo>
                  <a:lnTo>
                    <a:pt x="475010" y="1186179"/>
                  </a:lnTo>
                  <a:lnTo>
                    <a:pt x="471572" y="1197609"/>
                  </a:lnTo>
                  <a:lnTo>
                    <a:pt x="470707" y="1203959"/>
                  </a:lnTo>
                  <a:lnTo>
                    <a:pt x="470707" y="1214119"/>
                  </a:lnTo>
                  <a:lnTo>
                    <a:pt x="472563" y="1217929"/>
                  </a:lnTo>
                  <a:lnTo>
                    <a:pt x="480031" y="1223009"/>
                  </a:lnTo>
                  <a:lnTo>
                    <a:pt x="484767" y="1223009"/>
                  </a:lnTo>
                  <a:lnTo>
                    <a:pt x="497962" y="1221739"/>
                  </a:lnTo>
                  <a:lnTo>
                    <a:pt x="502835" y="1216659"/>
                  </a:lnTo>
                  <a:lnTo>
                    <a:pt x="505135" y="1209039"/>
                  </a:lnTo>
                  <a:lnTo>
                    <a:pt x="506284" y="1207769"/>
                  </a:lnTo>
                  <a:lnTo>
                    <a:pt x="521301" y="1142999"/>
                  </a:lnTo>
                  <a:lnTo>
                    <a:pt x="533062" y="1088389"/>
                  </a:lnTo>
                  <a:lnTo>
                    <a:pt x="543869" y="1037589"/>
                  </a:lnTo>
                  <a:lnTo>
                    <a:pt x="553721" y="988059"/>
                  </a:lnTo>
                  <a:lnTo>
                    <a:pt x="562618" y="939799"/>
                  </a:lnTo>
                  <a:lnTo>
                    <a:pt x="570563" y="895349"/>
                  </a:lnTo>
                  <a:lnTo>
                    <a:pt x="578906" y="844549"/>
                  </a:lnTo>
                  <a:lnTo>
                    <a:pt x="586723" y="793749"/>
                  </a:lnTo>
                  <a:lnTo>
                    <a:pt x="594013" y="741679"/>
                  </a:lnTo>
                  <a:lnTo>
                    <a:pt x="600778" y="689609"/>
                  </a:lnTo>
                  <a:lnTo>
                    <a:pt x="607017" y="636269"/>
                  </a:lnTo>
                  <a:lnTo>
                    <a:pt x="612733" y="582929"/>
                  </a:lnTo>
                  <a:lnTo>
                    <a:pt x="617689" y="527049"/>
                  </a:lnTo>
                  <a:lnTo>
                    <a:pt x="621546" y="473709"/>
                  </a:lnTo>
                  <a:lnTo>
                    <a:pt x="624302" y="420369"/>
                  </a:lnTo>
                  <a:lnTo>
                    <a:pt x="625915" y="370839"/>
                  </a:lnTo>
                  <a:lnTo>
                    <a:pt x="626494" y="322579"/>
                  </a:lnTo>
                  <a:lnTo>
                    <a:pt x="626186" y="279399"/>
                  </a:lnTo>
                  <a:lnTo>
                    <a:pt x="625158" y="241299"/>
                  </a:lnTo>
                  <a:lnTo>
                    <a:pt x="621230" y="177799"/>
                  </a:lnTo>
                  <a:lnTo>
                    <a:pt x="614241" y="115569"/>
                  </a:lnTo>
                  <a:lnTo>
                    <a:pt x="601541" y="63499"/>
                  </a:lnTo>
                  <a:lnTo>
                    <a:pt x="590995" y="38099"/>
                  </a:lnTo>
                  <a:lnTo>
                    <a:pt x="588716" y="34289"/>
                  </a:lnTo>
                  <a:close/>
                </a:path>
                <a:path w="626745" h="1223009">
                  <a:moveTo>
                    <a:pt x="209463" y="129539"/>
                  </a:moveTo>
                  <a:lnTo>
                    <a:pt x="170510" y="139699"/>
                  </a:lnTo>
                  <a:lnTo>
                    <a:pt x="136458" y="170179"/>
                  </a:lnTo>
                  <a:lnTo>
                    <a:pt x="106607" y="215899"/>
                  </a:lnTo>
                  <a:lnTo>
                    <a:pt x="88528" y="256539"/>
                  </a:lnTo>
                  <a:lnTo>
                    <a:pt x="70449" y="304799"/>
                  </a:lnTo>
                  <a:lnTo>
                    <a:pt x="58205" y="345439"/>
                  </a:lnTo>
                  <a:lnTo>
                    <a:pt x="47050" y="388619"/>
                  </a:lnTo>
                  <a:lnTo>
                    <a:pt x="36984" y="433069"/>
                  </a:lnTo>
                  <a:lnTo>
                    <a:pt x="28008" y="478789"/>
                  </a:lnTo>
                  <a:lnTo>
                    <a:pt x="20121" y="528319"/>
                  </a:lnTo>
                  <a:lnTo>
                    <a:pt x="13324" y="579119"/>
                  </a:lnTo>
                  <a:lnTo>
                    <a:pt x="7616" y="631189"/>
                  </a:lnTo>
                  <a:lnTo>
                    <a:pt x="4226" y="669289"/>
                  </a:lnTo>
                  <a:lnTo>
                    <a:pt x="1807" y="707389"/>
                  </a:lnTo>
                  <a:lnTo>
                    <a:pt x="357" y="745489"/>
                  </a:lnTo>
                  <a:lnTo>
                    <a:pt x="0" y="791209"/>
                  </a:lnTo>
                  <a:lnTo>
                    <a:pt x="465" y="824229"/>
                  </a:lnTo>
                  <a:lnTo>
                    <a:pt x="2239" y="867409"/>
                  </a:lnTo>
                  <a:lnTo>
                    <a:pt x="5196" y="910589"/>
                  </a:lnTo>
                  <a:lnTo>
                    <a:pt x="9335" y="956309"/>
                  </a:lnTo>
                  <a:lnTo>
                    <a:pt x="15842" y="1003299"/>
                  </a:lnTo>
                  <a:lnTo>
                    <a:pt x="23320" y="1047749"/>
                  </a:lnTo>
                  <a:lnTo>
                    <a:pt x="31770" y="1087119"/>
                  </a:lnTo>
                  <a:lnTo>
                    <a:pt x="45434" y="1136649"/>
                  </a:lnTo>
                  <a:lnTo>
                    <a:pt x="70231" y="1173479"/>
                  </a:lnTo>
                  <a:lnTo>
                    <a:pt x="77709" y="1174749"/>
                  </a:lnTo>
                  <a:lnTo>
                    <a:pt x="85944" y="1174749"/>
                  </a:lnTo>
                  <a:lnTo>
                    <a:pt x="96596" y="1170939"/>
                  </a:lnTo>
                  <a:lnTo>
                    <a:pt x="105311" y="1164589"/>
                  </a:lnTo>
                  <a:lnTo>
                    <a:pt x="112090" y="1154429"/>
                  </a:lnTo>
                  <a:lnTo>
                    <a:pt x="116934" y="1141729"/>
                  </a:lnTo>
                  <a:lnTo>
                    <a:pt x="117493" y="1140459"/>
                  </a:lnTo>
                  <a:lnTo>
                    <a:pt x="117788" y="1136649"/>
                  </a:lnTo>
                  <a:lnTo>
                    <a:pt x="117788" y="1126489"/>
                  </a:lnTo>
                  <a:lnTo>
                    <a:pt x="116206" y="1122679"/>
                  </a:lnTo>
                  <a:lnTo>
                    <a:pt x="112421" y="1118869"/>
                  </a:lnTo>
                  <a:lnTo>
                    <a:pt x="91102" y="1118869"/>
                  </a:lnTo>
                  <a:lnTo>
                    <a:pt x="85216" y="1117599"/>
                  </a:lnTo>
                  <a:lnTo>
                    <a:pt x="78909" y="1111249"/>
                  </a:lnTo>
                  <a:lnTo>
                    <a:pt x="76472" y="1104899"/>
                  </a:lnTo>
                  <a:lnTo>
                    <a:pt x="74753" y="1096009"/>
                  </a:lnTo>
                  <a:lnTo>
                    <a:pt x="72453" y="1089659"/>
                  </a:lnTo>
                  <a:lnTo>
                    <a:pt x="71019" y="1084579"/>
                  </a:lnTo>
                  <a:lnTo>
                    <a:pt x="70449" y="1080769"/>
                  </a:lnTo>
                  <a:lnTo>
                    <a:pt x="60718" y="1033779"/>
                  </a:lnTo>
                  <a:lnTo>
                    <a:pt x="52757" y="985519"/>
                  </a:lnTo>
                  <a:lnTo>
                    <a:pt x="46565" y="935989"/>
                  </a:lnTo>
                  <a:lnTo>
                    <a:pt x="42143" y="885189"/>
                  </a:lnTo>
                  <a:lnTo>
                    <a:pt x="39490" y="831849"/>
                  </a:lnTo>
                  <a:lnTo>
                    <a:pt x="38669" y="782319"/>
                  </a:lnTo>
                  <a:lnTo>
                    <a:pt x="38759" y="741679"/>
                  </a:lnTo>
                  <a:lnTo>
                    <a:pt x="39460" y="702309"/>
                  </a:lnTo>
                  <a:lnTo>
                    <a:pt x="42159" y="656589"/>
                  </a:lnTo>
                  <a:lnTo>
                    <a:pt x="46248" y="610869"/>
                  </a:lnTo>
                  <a:lnTo>
                    <a:pt x="51724" y="563879"/>
                  </a:lnTo>
                  <a:lnTo>
                    <a:pt x="58588" y="516889"/>
                  </a:lnTo>
                  <a:lnTo>
                    <a:pt x="66838" y="468629"/>
                  </a:lnTo>
                  <a:lnTo>
                    <a:pt x="76472" y="420369"/>
                  </a:lnTo>
                  <a:lnTo>
                    <a:pt x="87180" y="375919"/>
                  </a:lnTo>
                  <a:lnTo>
                    <a:pt x="98640" y="335279"/>
                  </a:lnTo>
                  <a:lnTo>
                    <a:pt x="110853" y="297179"/>
                  </a:lnTo>
                  <a:lnTo>
                    <a:pt x="127772" y="253999"/>
                  </a:lnTo>
                  <a:lnTo>
                    <a:pt x="131888" y="245109"/>
                  </a:lnTo>
                  <a:lnTo>
                    <a:pt x="149961" y="209549"/>
                  </a:lnTo>
                  <a:lnTo>
                    <a:pt x="159969" y="195579"/>
                  </a:lnTo>
                  <a:lnTo>
                    <a:pt x="170029" y="182879"/>
                  </a:lnTo>
                  <a:lnTo>
                    <a:pt x="179551" y="172719"/>
                  </a:lnTo>
                  <a:lnTo>
                    <a:pt x="188534" y="166369"/>
                  </a:lnTo>
                  <a:lnTo>
                    <a:pt x="196981" y="163829"/>
                  </a:lnTo>
                  <a:lnTo>
                    <a:pt x="258129" y="163829"/>
                  </a:lnTo>
                  <a:lnTo>
                    <a:pt x="257392" y="162559"/>
                  </a:lnTo>
                  <a:lnTo>
                    <a:pt x="249488" y="151129"/>
                  </a:lnTo>
                  <a:lnTo>
                    <a:pt x="237008" y="139699"/>
                  </a:lnTo>
                  <a:lnTo>
                    <a:pt x="223667" y="133349"/>
                  </a:lnTo>
                  <a:lnTo>
                    <a:pt x="209463" y="129539"/>
                  </a:lnTo>
                  <a:close/>
                </a:path>
                <a:path w="626745" h="1223009">
                  <a:moveTo>
                    <a:pt x="105447" y="1115059"/>
                  </a:moveTo>
                  <a:lnTo>
                    <a:pt x="99720" y="1116329"/>
                  </a:lnTo>
                  <a:lnTo>
                    <a:pt x="91102" y="1118869"/>
                  </a:lnTo>
                  <a:lnTo>
                    <a:pt x="112421" y="1118869"/>
                  </a:lnTo>
                  <a:lnTo>
                    <a:pt x="109898" y="1116329"/>
                  </a:lnTo>
                  <a:lnTo>
                    <a:pt x="105447" y="1115059"/>
                  </a:lnTo>
                  <a:close/>
                </a:path>
                <a:path w="626745" h="1223009">
                  <a:moveTo>
                    <a:pt x="258129" y="163829"/>
                  </a:moveTo>
                  <a:lnTo>
                    <a:pt x="206614" y="163829"/>
                  </a:lnTo>
                  <a:lnTo>
                    <a:pt x="215707" y="168909"/>
                  </a:lnTo>
                  <a:lnTo>
                    <a:pt x="224260" y="177799"/>
                  </a:lnTo>
                  <a:lnTo>
                    <a:pt x="245399" y="223519"/>
                  </a:lnTo>
                  <a:lnTo>
                    <a:pt x="255510" y="261619"/>
                  </a:lnTo>
                  <a:lnTo>
                    <a:pt x="263421" y="309879"/>
                  </a:lnTo>
                  <a:lnTo>
                    <a:pt x="269071" y="360679"/>
                  </a:lnTo>
                  <a:lnTo>
                    <a:pt x="272460" y="416559"/>
                  </a:lnTo>
                  <a:lnTo>
                    <a:pt x="273618" y="478789"/>
                  </a:lnTo>
                  <a:lnTo>
                    <a:pt x="274454" y="515619"/>
                  </a:lnTo>
                  <a:lnTo>
                    <a:pt x="274399" y="544829"/>
                  </a:lnTo>
                  <a:lnTo>
                    <a:pt x="274235" y="572769"/>
                  </a:lnTo>
                  <a:lnTo>
                    <a:pt x="273965" y="600709"/>
                  </a:lnTo>
                  <a:lnTo>
                    <a:pt x="273179" y="661669"/>
                  </a:lnTo>
                  <a:lnTo>
                    <a:pt x="272949" y="685799"/>
                  </a:lnTo>
                  <a:lnTo>
                    <a:pt x="272840" y="753109"/>
                  </a:lnTo>
                  <a:lnTo>
                    <a:pt x="274454" y="796289"/>
                  </a:lnTo>
                  <a:lnTo>
                    <a:pt x="285350" y="812799"/>
                  </a:lnTo>
                  <a:lnTo>
                    <a:pt x="295107" y="812799"/>
                  </a:lnTo>
                  <a:lnTo>
                    <a:pt x="314906" y="777239"/>
                  </a:lnTo>
                  <a:lnTo>
                    <a:pt x="316635" y="756919"/>
                  </a:lnTo>
                  <a:lnTo>
                    <a:pt x="321122" y="708659"/>
                  </a:lnTo>
                  <a:lnTo>
                    <a:pt x="325990" y="661669"/>
                  </a:lnTo>
                  <a:lnTo>
                    <a:pt x="331235" y="617219"/>
                  </a:lnTo>
                  <a:lnTo>
                    <a:pt x="336855" y="574039"/>
                  </a:lnTo>
                  <a:lnTo>
                    <a:pt x="343178" y="533399"/>
                  </a:lnTo>
                  <a:lnTo>
                    <a:pt x="350521" y="492759"/>
                  </a:lnTo>
                  <a:lnTo>
                    <a:pt x="354181" y="474979"/>
                  </a:lnTo>
                  <a:lnTo>
                    <a:pt x="314905" y="474979"/>
                  </a:lnTo>
                  <a:lnTo>
                    <a:pt x="308847" y="452119"/>
                  </a:lnTo>
                  <a:lnTo>
                    <a:pt x="308028" y="422909"/>
                  </a:lnTo>
                  <a:lnTo>
                    <a:pt x="306299" y="384809"/>
                  </a:lnTo>
                  <a:lnTo>
                    <a:pt x="302692" y="335279"/>
                  </a:lnTo>
                  <a:lnTo>
                    <a:pt x="297954" y="294639"/>
                  </a:lnTo>
                  <a:lnTo>
                    <a:pt x="287789" y="240029"/>
                  </a:lnTo>
                  <a:lnTo>
                    <a:pt x="271596" y="189229"/>
                  </a:lnTo>
                  <a:lnTo>
                    <a:pt x="264762" y="175259"/>
                  </a:lnTo>
                  <a:lnTo>
                    <a:pt x="258129" y="163829"/>
                  </a:lnTo>
                  <a:close/>
                </a:path>
                <a:path w="626745" h="1223009">
                  <a:moveTo>
                    <a:pt x="544575" y="0"/>
                  </a:moveTo>
                  <a:lnTo>
                    <a:pt x="530966" y="0"/>
                  </a:lnTo>
                  <a:lnTo>
                    <a:pt x="520362" y="3809"/>
                  </a:lnTo>
                  <a:lnTo>
                    <a:pt x="484962" y="30479"/>
                  </a:lnTo>
                  <a:lnTo>
                    <a:pt x="454031" y="74929"/>
                  </a:lnTo>
                  <a:lnTo>
                    <a:pt x="445317" y="90169"/>
                  </a:lnTo>
                  <a:lnTo>
                    <a:pt x="437676" y="105409"/>
                  </a:lnTo>
                  <a:lnTo>
                    <a:pt x="431110" y="118109"/>
                  </a:lnTo>
                  <a:lnTo>
                    <a:pt x="412750" y="158749"/>
                  </a:lnTo>
                  <a:lnTo>
                    <a:pt x="395536" y="200659"/>
                  </a:lnTo>
                  <a:lnTo>
                    <a:pt x="379468" y="243839"/>
                  </a:lnTo>
                  <a:lnTo>
                    <a:pt x="364547" y="288289"/>
                  </a:lnTo>
                  <a:lnTo>
                    <a:pt x="350771" y="334009"/>
                  </a:lnTo>
                  <a:lnTo>
                    <a:pt x="338142" y="380999"/>
                  </a:lnTo>
                  <a:lnTo>
                    <a:pt x="314905" y="474979"/>
                  </a:lnTo>
                  <a:lnTo>
                    <a:pt x="354181" y="474979"/>
                  </a:lnTo>
                  <a:lnTo>
                    <a:pt x="358886" y="452119"/>
                  </a:lnTo>
                  <a:lnTo>
                    <a:pt x="368277" y="412749"/>
                  </a:lnTo>
                  <a:lnTo>
                    <a:pt x="382260" y="359409"/>
                  </a:lnTo>
                  <a:lnTo>
                    <a:pt x="397249" y="309879"/>
                  </a:lnTo>
                  <a:lnTo>
                    <a:pt x="413244" y="260349"/>
                  </a:lnTo>
                  <a:lnTo>
                    <a:pt x="430245" y="214629"/>
                  </a:lnTo>
                  <a:lnTo>
                    <a:pt x="448253" y="170179"/>
                  </a:lnTo>
                  <a:lnTo>
                    <a:pt x="467268" y="126999"/>
                  </a:lnTo>
                  <a:lnTo>
                    <a:pt x="487487" y="88899"/>
                  </a:lnTo>
                  <a:lnTo>
                    <a:pt x="513744" y="49529"/>
                  </a:lnTo>
                  <a:lnTo>
                    <a:pt x="534405" y="34289"/>
                  </a:lnTo>
                  <a:lnTo>
                    <a:pt x="588716" y="34289"/>
                  </a:lnTo>
                  <a:lnTo>
                    <a:pt x="584918" y="27939"/>
                  </a:lnTo>
                  <a:lnTo>
                    <a:pt x="578305" y="19049"/>
                  </a:lnTo>
                  <a:lnTo>
                    <a:pt x="568244" y="8889"/>
                  </a:lnTo>
                  <a:lnTo>
                    <a:pt x="557001" y="2539"/>
                  </a:lnTo>
                  <a:lnTo>
                    <a:pt x="544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8" name="object 8"/>
            <p:cNvSpPr/>
            <p:nvPr/>
          </p:nvSpPr>
          <p:spPr>
            <a:xfrm>
              <a:off x="9219" y="13148"/>
              <a:ext cx="2440" cy="2042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9" name="object 9"/>
            <p:cNvSpPr/>
            <p:nvPr/>
          </p:nvSpPr>
          <p:spPr>
            <a:xfrm>
              <a:off x="11724" y="13563"/>
              <a:ext cx="359" cy="598"/>
            </a:xfrm>
            <a:custGeom>
              <a:avLst/>
              <a:gdLst/>
              <a:ahLst/>
              <a:cxnLst/>
              <a:rect l="l" t="t" r="r" b="b"/>
              <a:pathLst>
                <a:path w="227965" h="379729">
                  <a:moveTo>
                    <a:pt x="179656" y="142353"/>
                  </a:moveTo>
                  <a:lnTo>
                    <a:pt x="141982" y="142353"/>
                  </a:lnTo>
                  <a:lnTo>
                    <a:pt x="143838" y="190201"/>
                  </a:lnTo>
                  <a:lnTo>
                    <a:pt x="145850" y="231535"/>
                  </a:lnTo>
                  <a:lnTo>
                    <a:pt x="150612" y="299937"/>
                  </a:lnTo>
                  <a:lnTo>
                    <a:pt x="158818" y="347175"/>
                  </a:lnTo>
                  <a:lnTo>
                    <a:pt x="187220" y="379496"/>
                  </a:lnTo>
                  <a:lnTo>
                    <a:pt x="198792" y="379067"/>
                  </a:lnTo>
                  <a:lnTo>
                    <a:pt x="203380" y="378255"/>
                  </a:lnTo>
                  <a:lnTo>
                    <a:pt x="208264" y="376514"/>
                  </a:lnTo>
                  <a:lnTo>
                    <a:pt x="213422" y="373825"/>
                  </a:lnTo>
                  <a:lnTo>
                    <a:pt x="222588" y="369236"/>
                  </a:lnTo>
                  <a:lnTo>
                    <a:pt x="227187" y="362813"/>
                  </a:lnTo>
                  <a:lnTo>
                    <a:pt x="227187" y="354533"/>
                  </a:lnTo>
                  <a:lnTo>
                    <a:pt x="227767" y="350883"/>
                  </a:lnTo>
                  <a:lnTo>
                    <a:pt x="226470" y="347698"/>
                  </a:lnTo>
                  <a:lnTo>
                    <a:pt x="222166" y="344027"/>
                  </a:lnTo>
                  <a:lnTo>
                    <a:pt x="204520" y="344027"/>
                  </a:lnTo>
                  <a:lnTo>
                    <a:pt x="200216" y="343753"/>
                  </a:lnTo>
                  <a:lnTo>
                    <a:pt x="187385" y="306906"/>
                  </a:lnTo>
                  <a:lnTo>
                    <a:pt x="182223" y="262114"/>
                  </a:lnTo>
                  <a:lnTo>
                    <a:pt x="181578" y="239203"/>
                  </a:lnTo>
                  <a:lnTo>
                    <a:pt x="181198" y="234617"/>
                  </a:lnTo>
                  <a:lnTo>
                    <a:pt x="180928" y="227789"/>
                  </a:lnTo>
                  <a:lnTo>
                    <a:pt x="180815" y="221407"/>
                  </a:lnTo>
                  <a:lnTo>
                    <a:pt x="180710" y="207243"/>
                  </a:lnTo>
                  <a:lnTo>
                    <a:pt x="179656" y="142353"/>
                  </a:lnTo>
                  <a:close/>
                </a:path>
                <a:path w="227965" h="379729">
                  <a:moveTo>
                    <a:pt x="216576" y="341316"/>
                  </a:moveTo>
                  <a:lnTo>
                    <a:pt x="210838" y="342329"/>
                  </a:lnTo>
                  <a:lnTo>
                    <a:pt x="204520" y="344027"/>
                  </a:lnTo>
                  <a:lnTo>
                    <a:pt x="222166" y="344027"/>
                  </a:lnTo>
                  <a:lnTo>
                    <a:pt x="220162" y="342318"/>
                  </a:lnTo>
                  <a:lnTo>
                    <a:pt x="216576" y="341316"/>
                  </a:lnTo>
                  <a:close/>
                </a:path>
                <a:path w="227965" h="379729">
                  <a:moveTo>
                    <a:pt x="96637" y="53604"/>
                  </a:moveTo>
                  <a:lnTo>
                    <a:pt x="55047" y="77811"/>
                  </a:lnTo>
                  <a:lnTo>
                    <a:pt x="34384" y="111627"/>
                  </a:lnTo>
                  <a:lnTo>
                    <a:pt x="19856" y="149801"/>
                  </a:lnTo>
                  <a:lnTo>
                    <a:pt x="8270" y="193896"/>
                  </a:lnTo>
                  <a:lnTo>
                    <a:pt x="1349" y="235714"/>
                  </a:lnTo>
                  <a:lnTo>
                    <a:pt x="0" y="266638"/>
                  </a:lnTo>
                  <a:lnTo>
                    <a:pt x="109" y="271655"/>
                  </a:lnTo>
                  <a:lnTo>
                    <a:pt x="598" y="279113"/>
                  </a:lnTo>
                  <a:lnTo>
                    <a:pt x="1409" y="286512"/>
                  </a:lnTo>
                  <a:lnTo>
                    <a:pt x="2540" y="293851"/>
                  </a:lnTo>
                  <a:lnTo>
                    <a:pt x="3120" y="295528"/>
                  </a:lnTo>
                  <a:lnTo>
                    <a:pt x="4122" y="299937"/>
                  </a:lnTo>
                  <a:lnTo>
                    <a:pt x="25986" y="337201"/>
                  </a:lnTo>
                  <a:lnTo>
                    <a:pt x="34004" y="339453"/>
                  </a:lnTo>
                  <a:lnTo>
                    <a:pt x="42991" y="339091"/>
                  </a:lnTo>
                  <a:lnTo>
                    <a:pt x="73922" y="316226"/>
                  </a:lnTo>
                  <a:lnTo>
                    <a:pt x="86264" y="294252"/>
                  </a:lnTo>
                  <a:lnTo>
                    <a:pt x="45575" y="294252"/>
                  </a:lnTo>
                  <a:lnTo>
                    <a:pt x="42136" y="292501"/>
                  </a:lnTo>
                  <a:lnTo>
                    <a:pt x="40111" y="290339"/>
                  </a:lnTo>
                  <a:lnTo>
                    <a:pt x="38972" y="285213"/>
                  </a:lnTo>
                  <a:lnTo>
                    <a:pt x="38687" y="281574"/>
                  </a:lnTo>
                  <a:lnTo>
                    <a:pt x="38611" y="276310"/>
                  </a:lnTo>
                  <a:lnTo>
                    <a:pt x="38107" y="272798"/>
                  </a:lnTo>
                  <a:lnTo>
                    <a:pt x="37946" y="269181"/>
                  </a:lnTo>
                  <a:lnTo>
                    <a:pt x="37833" y="258347"/>
                  </a:lnTo>
                  <a:lnTo>
                    <a:pt x="39769" y="224228"/>
                  </a:lnTo>
                  <a:lnTo>
                    <a:pt x="55258" y="156265"/>
                  </a:lnTo>
                  <a:lnTo>
                    <a:pt x="70639" y="118438"/>
                  </a:lnTo>
                  <a:lnTo>
                    <a:pt x="82587" y="98685"/>
                  </a:lnTo>
                  <a:lnTo>
                    <a:pt x="84876" y="94740"/>
                  </a:lnTo>
                  <a:lnTo>
                    <a:pt x="87175" y="92547"/>
                  </a:lnTo>
                  <a:lnTo>
                    <a:pt x="91194" y="91840"/>
                  </a:lnTo>
                  <a:lnTo>
                    <a:pt x="178690" y="91829"/>
                  </a:lnTo>
                  <a:lnTo>
                    <a:pt x="178344" y="74486"/>
                  </a:lnTo>
                  <a:lnTo>
                    <a:pt x="177884" y="57697"/>
                  </a:lnTo>
                  <a:lnTo>
                    <a:pt x="118734" y="57697"/>
                  </a:lnTo>
                  <a:lnTo>
                    <a:pt x="111847" y="56252"/>
                  </a:lnTo>
                  <a:lnTo>
                    <a:pt x="103809" y="54121"/>
                  </a:lnTo>
                  <a:lnTo>
                    <a:pt x="96637" y="53604"/>
                  </a:lnTo>
                  <a:close/>
                </a:path>
                <a:path w="227965" h="379729">
                  <a:moveTo>
                    <a:pt x="178690" y="91829"/>
                  </a:moveTo>
                  <a:lnTo>
                    <a:pt x="94643" y="91829"/>
                  </a:lnTo>
                  <a:lnTo>
                    <a:pt x="96922" y="94698"/>
                  </a:lnTo>
                  <a:lnTo>
                    <a:pt x="98082" y="100394"/>
                  </a:lnTo>
                  <a:lnTo>
                    <a:pt x="99231" y="109666"/>
                  </a:lnTo>
                  <a:lnTo>
                    <a:pt x="99801" y="116659"/>
                  </a:lnTo>
                  <a:lnTo>
                    <a:pt x="99751" y="123284"/>
                  </a:lnTo>
                  <a:lnTo>
                    <a:pt x="87067" y="187215"/>
                  </a:lnTo>
                  <a:lnTo>
                    <a:pt x="67305" y="249156"/>
                  </a:lnTo>
                  <a:lnTo>
                    <a:pt x="55606" y="278283"/>
                  </a:lnTo>
                  <a:lnTo>
                    <a:pt x="54182" y="281057"/>
                  </a:lnTo>
                  <a:lnTo>
                    <a:pt x="50733" y="288177"/>
                  </a:lnTo>
                  <a:lnTo>
                    <a:pt x="48444" y="291394"/>
                  </a:lnTo>
                  <a:lnTo>
                    <a:pt x="45575" y="294252"/>
                  </a:lnTo>
                  <a:lnTo>
                    <a:pt x="86264" y="294252"/>
                  </a:lnTo>
                  <a:lnTo>
                    <a:pt x="106037" y="246542"/>
                  </a:lnTo>
                  <a:lnTo>
                    <a:pt x="122183" y="193774"/>
                  </a:lnTo>
                  <a:lnTo>
                    <a:pt x="124019" y="187088"/>
                  </a:lnTo>
                  <a:lnTo>
                    <a:pt x="125942" y="180574"/>
                  </a:lnTo>
                  <a:lnTo>
                    <a:pt x="141982" y="142353"/>
                  </a:lnTo>
                  <a:lnTo>
                    <a:pt x="179656" y="142353"/>
                  </a:lnTo>
                  <a:lnTo>
                    <a:pt x="179443" y="129638"/>
                  </a:lnTo>
                  <a:lnTo>
                    <a:pt x="178690" y="91829"/>
                  </a:lnTo>
                  <a:close/>
                </a:path>
                <a:path w="227965" h="379729">
                  <a:moveTo>
                    <a:pt x="162206" y="0"/>
                  </a:moveTo>
                  <a:lnTo>
                    <a:pt x="131655" y="24355"/>
                  </a:lnTo>
                  <a:lnTo>
                    <a:pt x="128639" y="35536"/>
                  </a:lnTo>
                  <a:lnTo>
                    <a:pt x="127626" y="38985"/>
                  </a:lnTo>
                  <a:lnTo>
                    <a:pt x="126487" y="42128"/>
                  </a:lnTo>
                  <a:lnTo>
                    <a:pt x="125907" y="43425"/>
                  </a:lnTo>
                  <a:lnTo>
                    <a:pt x="125200" y="45915"/>
                  </a:lnTo>
                  <a:lnTo>
                    <a:pt x="123470" y="53309"/>
                  </a:lnTo>
                  <a:lnTo>
                    <a:pt x="121603" y="56009"/>
                  </a:lnTo>
                  <a:lnTo>
                    <a:pt x="118734" y="57697"/>
                  </a:lnTo>
                  <a:lnTo>
                    <a:pt x="177884" y="57697"/>
                  </a:lnTo>
                  <a:lnTo>
                    <a:pt x="177321" y="37113"/>
                  </a:lnTo>
                  <a:lnTo>
                    <a:pt x="176410" y="19134"/>
                  </a:lnTo>
                  <a:lnTo>
                    <a:pt x="173393" y="9570"/>
                  </a:lnTo>
                  <a:lnTo>
                    <a:pt x="168660" y="3191"/>
                  </a:lnTo>
                  <a:lnTo>
                    <a:pt x="1622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2084" y="13556"/>
              <a:ext cx="412" cy="518"/>
            </a:xfrm>
            <a:custGeom>
              <a:avLst/>
              <a:gdLst/>
              <a:ahLst/>
              <a:cxnLst/>
              <a:rect l="l" t="t" r="r" b="b"/>
              <a:pathLst>
                <a:path w="261620" h="328929">
                  <a:moveTo>
                    <a:pt x="119382" y="154704"/>
                  </a:moveTo>
                  <a:lnTo>
                    <a:pt x="55945" y="154704"/>
                  </a:lnTo>
                  <a:lnTo>
                    <a:pt x="81766" y="168796"/>
                  </a:lnTo>
                  <a:lnTo>
                    <a:pt x="85774" y="170452"/>
                  </a:lnTo>
                  <a:lnTo>
                    <a:pt x="92092" y="174956"/>
                  </a:lnTo>
                  <a:lnTo>
                    <a:pt x="105013" y="185999"/>
                  </a:lnTo>
                  <a:lnTo>
                    <a:pt x="101564" y="190155"/>
                  </a:lnTo>
                  <a:lnTo>
                    <a:pt x="98685" y="193024"/>
                  </a:lnTo>
                  <a:lnTo>
                    <a:pt x="96681" y="195165"/>
                  </a:lnTo>
                  <a:lnTo>
                    <a:pt x="95541" y="196537"/>
                  </a:lnTo>
                  <a:lnTo>
                    <a:pt x="94677" y="196695"/>
                  </a:lnTo>
                  <a:lnTo>
                    <a:pt x="86070" y="205302"/>
                  </a:lnTo>
                  <a:lnTo>
                    <a:pt x="75832" y="217295"/>
                  </a:lnTo>
                  <a:lnTo>
                    <a:pt x="67132" y="228403"/>
                  </a:lnTo>
                  <a:lnTo>
                    <a:pt x="59600" y="239101"/>
                  </a:lnTo>
                  <a:lnTo>
                    <a:pt x="53361" y="249233"/>
                  </a:lnTo>
                  <a:lnTo>
                    <a:pt x="49000" y="255945"/>
                  </a:lnTo>
                  <a:lnTo>
                    <a:pt x="37866" y="303449"/>
                  </a:lnTo>
                  <a:lnTo>
                    <a:pt x="39585" y="310537"/>
                  </a:lnTo>
                  <a:lnTo>
                    <a:pt x="66271" y="328616"/>
                  </a:lnTo>
                  <a:lnTo>
                    <a:pt x="72294" y="327551"/>
                  </a:lnTo>
                  <a:lnTo>
                    <a:pt x="87414" y="322941"/>
                  </a:lnTo>
                  <a:lnTo>
                    <a:pt x="101779" y="314584"/>
                  </a:lnTo>
                  <a:lnTo>
                    <a:pt x="115391" y="302479"/>
                  </a:lnTo>
                  <a:lnTo>
                    <a:pt x="126051" y="289336"/>
                  </a:lnTo>
                  <a:lnTo>
                    <a:pt x="72579" y="289336"/>
                  </a:lnTo>
                  <a:lnTo>
                    <a:pt x="71440" y="289241"/>
                  </a:lnTo>
                  <a:lnTo>
                    <a:pt x="71440" y="288861"/>
                  </a:lnTo>
                  <a:lnTo>
                    <a:pt x="70279" y="288861"/>
                  </a:lnTo>
                  <a:lnTo>
                    <a:pt x="70279" y="287374"/>
                  </a:lnTo>
                  <a:lnTo>
                    <a:pt x="71440" y="284220"/>
                  </a:lnTo>
                  <a:lnTo>
                    <a:pt x="72579" y="278683"/>
                  </a:lnTo>
                  <a:lnTo>
                    <a:pt x="76036" y="271276"/>
                  </a:lnTo>
                  <a:lnTo>
                    <a:pt x="97903" y="239838"/>
                  </a:lnTo>
                  <a:lnTo>
                    <a:pt x="120508" y="216113"/>
                  </a:lnTo>
                  <a:lnTo>
                    <a:pt x="148913" y="216113"/>
                  </a:lnTo>
                  <a:lnTo>
                    <a:pt x="148913" y="214953"/>
                  </a:lnTo>
                  <a:lnTo>
                    <a:pt x="148048" y="207401"/>
                  </a:lnTo>
                  <a:lnTo>
                    <a:pt x="146329" y="200007"/>
                  </a:lnTo>
                  <a:lnTo>
                    <a:pt x="146234" y="196537"/>
                  </a:lnTo>
                  <a:lnTo>
                    <a:pt x="146181" y="195904"/>
                  </a:lnTo>
                  <a:lnTo>
                    <a:pt x="145601" y="193636"/>
                  </a:lnTo>
                  <a:lnTo>
                    <a:pt x="145504" y="193024"/>
                  </a:lnTo>
                  <a:lnTo>
                    <a:pt x="177687" y="163977"/>
                  </a:lnTo>
                  <a:lnTo>
                    <a:pt x="178514" y="163332"/>
                  </a:lnTo>
                  <a:lnTo>
                    <a:pt x="127818" y="163332"/>
                  </a:lnTo>
                  <a:lnTo>
                    <a:pt x="127090" y="162889"/>
                  </a:lnTo>
                  <a:lnTo>
                    <a:pt x="126531" y="161792"/>
                  </a:lnTo>
                  <a:lnTo>
                    <a:pt x="123192" y="158024"/>
                  </a:lnTo>
                  <a:lnTo>
                    <a:pt x="119382" y="154704"/>
                  </a:lnTo>
                  <a:close/>
                </a:path>
                <a:path w="261620" h="328929">
                  <a:moveTo>
                    <a:pt x="148913" y="216113"/>
                  </a:moveTo>
                  <a:lnTo>
                    <a:pt x="120508" y="216113"/>
                  </a:lnTo>
                  <a:lnTo>
                    <a:pt x="120508" y="226756"/>
                  </a:lnTo>
                  <a:lnTo>
                    <a:pt x="118834" y="236677"/>
                  </a:lnTo>
                  <a:lnTo>
                    <a:pt x="96827" y="275331"/>
                  </a:lnTo>
                  <a:lnTo>
                    <a:pt x="72579" y="289336"/>
                  </a:lnTo>
                  <a:lnTo>
                    <a:pt x="126051" y="289336"/>
                  </a:lnTo>
                  <a:lnTo>
                    <a:pt x="143744" y="255495"/>
                  </a:lnTo>
                  <a:lnTo>
                    <a:pt x="148913" y="222632"/>
                  </a:lnTo>
                  <a:lnTo>
                    <a:pt x="148913" y="216113"/>
                  </a:lnTo>
                  <a:close/>
                </a:path>
                <a:path w="261620" h="328929">
                  <a:moveTo>
                    <a:pt x="71440" y="288661"/>
                  </a:moveTo>
                  <a:lnTo>
                    <a:pt x="70279" y="288861"/>
                  </a:lnTo>
                  <a:lnTo>
                    <a:pt x="71440" y="288861"/>
                  </a:lnTo>
                  <a:lnTo>
                    <a:pt x="71440" y="288661"/>
                  </a:lnTo>
                  <a:close/>
                </a:path>
                <a:path w="261620" h="328929">
                  <a:moveTo>
                    <a:pt x="241871" y="85542"/>
                  </a:moveTo>
                  <a:lnTo>
                    <a:pt x="200470" y="105988"/>
                  </a:lnTo>
                  <a:lnTo>
                    <a:pt x="168249" y="130475"/>
                  </a:lnTo>
                  <a:lnTo>
                    <a:pt x="131689" y="160874"/>
                  </a:lnTo>
                  <a:lnTo>
                    <a:pt x="130539" y="162277"/>
                  </a:lnTo>
                  <a:lnTo>
                    <a:pt x="129548" y="163026"/>
                  </a:lnTo>
                  <a:lnTo>
                    <a:pt x="127818" y="163332"/>
                  </a:lnTo>
                  <a:lnTo>
                    <a:pt x="178514" y="163332"/>
                  </a:lnTo>
                  <a:lnTo>
                    <a:pt x="192589" y="152365"/>
                  </a:lnTo>
                  <a:lnTo>
                    <a:pt x="207408" y="141866"/>
                  </a:lnTo>
                  <a:lnTo>
                    <a:pt x="222073" y="132522"/>
                  </a:lnTo>
                  <a:lnTo>
                    <a:pt x="222938" y="132374"/>
                  </a:lnTo>
                  <a:lnTo>
                    <a:pt x="228665" y="128999"/>
                  </a:lnTo>
                  <a:lnTo>
                    <a:pt x="232684" y="127100"/>
                  </a:lnTo>
                  <a:lnTo>
                    <a:pt x="237272" y="126288"/>
                  </a:lnTo>
                  <a:lnTo>
                    <a:pt x="248875" y="126278"/>
                  </a:lnTo>
                  <a:lnTo>
                    <a:pt x="251343" y="123810"/>
                  </a:lnTo>
                  <a:lnTo>
                    <a:pt x="255351" y="121331"/>
                  </a:lnTo>
                  <a:lnTo>
                    <a:pt x="257651" y="117365"/>
                  </a:lnTo>
                  <a:lnTo>
                    <a:pt x="258220" y="111943"/>
                  </a:lnTo>
                  <a:lnTo>
                    <a:pt x="261089" y="103157"/>
                  </a:lnTo>
                  <a:lnTo>
                    <a:pt x="259085" y="96122"/>
                  </a:lnTo>
                  <a:lnTo>
                    <a:pt x="252197" y="90816"/>
                  </a:lnTo>
                  <a:lnTo>
                    <a:pt x="247598" y="86903"/>
                  </a:lnTo>
                  <a:lnTo>
                    <a:pt x="241871" y="85542"/>
                  </a:lnTo>
                  <a:close/>
                </a:path>
                <a:path w="261620" h="328929">
                  <a:moveTo>
                    <a:pt x="138007" y="0"/>
                  </a:moveTo>
                  <a:lnTo>
                    <a:pt x="94354" y="10812"/>
                  </a:lnTo>
                  <a:lnTo>
                    <a:pt x="49598" y="34675"/>
                  </a:lnTo>
                  <a:lnTo>
                    <a:pt x="17219" y="60585"/>
                  </a:lnTo>
                  <a:lnTo>
                    <a:pt x="79" y="97894"/>
                  </a:lnTo>
                  <a:lnTo>
                    <a:pt x="0" y="107186"/>
                  </a:lnTo>
                  <a:lnTo>
                    <a:pt x="2014" y="114222"/>
                  </a:lnTo>
                  <a:lnTo>
                    <a:pt x="6022" y="120023"/>
                  </a:lnTo>
                  <a:lnTo>
                    <a:pt x="10041" y="127006"/>
                  </a:lnTo>
                  <a:lnTo>
                    <a:pt x="47338" y="150896"/>
                  </a:lnTo>
                  <a:lnTo>
                    <a:pt x="55091" y="154852"/>
                  </a:lnTo>
                  <a:lnTo>
                    <a:pt x="55945" y="154704"/>
                  </a:lnTo>
                  <a:lnTo>
                    <a:pt x="119382" y="154704"/>
                  </a:lnTo>
                  <a:lnTo>
                    <a:pt x="83652" y="131712"/>
                  </a:lnTo>
                  <a:lnTo>
                    <a:pt x="69425" y="124527"/>
                  </a:lnTo>
                  <a:lnTo>
                    <a:pt x="63972" y="121647"/>
                  </a:lnTo>
                  <a:lnTo>
                    <a:pt x="63002" y="120803"/>
                  </a:lnTo>
                  <a:lnTo>
                    <a:pt x="61968" y="120803"/>
                  </a:lnTo>
                  <a:lnTo>
                    <a:pt x="43035" y="111722"/>
                  </a:lnTo>
                  <a:lnTo>
                    <a:pt x="36727" y="109285"/>
                  </a:lnTo>
                  <a:lnTo>
                    <a:pt x="32423" y="106195"/>
                  </a:lnTo>
                  <a:lnTo>
                    <a:pt x="30124" y="102461"/>
                  </a:lnTo>
                  <a:lnTo>
                    <a:pt x="28405" y="99813"/>
                  </a:lnTo>
                  <a:lnTo>
                    <a:pt x="27540" y="97894"/>
                  </a:lnTo>
                  <a:lnTo>
                    <a:pt x="27540" y="95520"/>
                  </a:lnTo>
                  <a:lnTo>
                    <a:pt x="59821" y="66161"/>
                  </a:lnTo>
                  <a:lnTo>
                    <a:pt x="99415" y="45862"/>
                  </a:lnTo>
                  <a:lnTo>
                    <a:pt x="120508" y="39480"/>
                  </a:lnTo>
                  <a:lnTo>
                    <a:pt x="122227" y="38299"/>
                  </a:lnTo>
                  <a:lnTo>
                    <a:pt x="124801" y="37834"/>
                  </a:lnTo>
                  <a:lnTo>
                    <a:pt x="166021" y="37834"/>
                  </a:lnTo>
                  <a:lnTo>
                    <a:pt x="166117" y="24344"/>
                  </a:lnTo>
                  <a:lnTo>
                    <a:pt x="143745" y="780"/>
                  </a:lnTo>
                  <a:lnTo>
                    <a:pt x="138007" y="0"/>
                  </a:lnTo>
                  <a:close/>
                </a:path>
                <a:path w="261620" h="328929">
                  <a:moveTo>
                    <a:pt x="248875" y="126278"/>
                  </a:moveTo>
                  <a:lnTo>
                    <a:pt x="238991" y="126278"/>
                  </a:lnTo>
                  <a:lnTo>
                    <a:pt x="240253" y="126689"/>
                  </a:lnTo>
                  <a:lnTo>
                    <a:pt x="244740" y="127628"/>
                  </a:lnTo>
                  <a:lnTo>
                    <a:pt x="248463" y="126689"/>
                  </a:lnTo>
                  <a:lnTo>
                    <a:pt x="248875" y="126278"/>
                  </a:lnTo>
                  <a:close/>
                </a:path>
                <a:path w="261620" h="328929">
                  <a:moveTo>
                    <a:pt x="62833" y="120656"/>
                  </a:moveTo>
                  <a:lnTo>
                    <a:pt x="61968" y="120803"/>
                  </a:lnTo>
                  <a:lnTo>
                    <a:pt x="63002" y="120803"/>
                  </a:lnTo>
                  <a:lnTo>
                    <a:pt x="62833" y="120656"/>
                  </a:lnTo>
                  <a:close/>
                </a:path>
                <a:path w="261620" h="328929">
                  <a:moveTo>
                    <a:pt x="166021" y="37834"/>
                  </a:moveTo>
                  <a:lnTo>
                    <a:pt x="124801" y="37834"/>
                  </a:lnTo>
                  <a:lnTo>
                    <a:pt x="123082" y="40798"/>
                  </a:lnTo>
                  <a:lnTo>
                    <a:pt x="120202" y="47233"/>
                  </a:lnTo>
                  <a:lnTo>
                    <a:pt x="118778" y="52517"/>
                  </a:lnTo>
                  <a:lnTo>
                    <a:pt x="118808" y="63244"/>
                  </a:lnTo>
                  <a:lnTo>
                    <a:pt x="120782" y="68138"/>
                  </a:lnTo>
                  <a:lnTo>
                    <a:pt x="129389" y="75501"/>
                  </a:lnTo>
                  <a:lnTo>
                    <a:pt x="133988" y="77041"/>
                  </a:lnTo>
                  <a:lnTo>
                    <a:pt x="143165" y="75427"/>
                  </a:lnTo>
                  <a:lnTo>
                    <a:pt x="166021" y="378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</p:grpSp>
      <p:grpSp>
        <p:nvGrpSpPr>
          <p:cNvPr id="53" name="図形 54"/>
          <p:cNvGrpSpPr/>
          <p:nvPr/>
        </p:nvGrpSpPr>
        <p:grpSpPr>
          <a:xfrm>
            <a:off x="708653" y="2772546"/>
            <a:ext cx="2193803" cy="242840"/>
            <a:chOff x="3845" y="16475"/>
            <a:chExt cx="13036" cy="1443"/>
          </a:xfrm>
        </p:grpSpPr>
        <p:sp>
          <p:nvSpPr>
            <p:cNvPr id="11" name="object 11"/>
            <p:cNvSpPr/>
            <p:nvPr/>
          </p:nvSpPr>
          <p:spPr>
            <a:xfrm>
              <a:off x="3845" y="16537"/>
              <a:ext cx="341" cy="426"/>
            </a:xfrm>
            <a:custGeom>
              <a:avLst/>
              <a:gdLst/>
              <a:ahLst/>
              <a:cxnLst/>
              <a:rect l="l" t="t" r="r" b="b"/>
              <a:pathLst>
                <a:path w="216535" h="270509">
                  <a:moveTo>
                    <a:pt x="215647" y="252556"/>
                  </a:moveTo>
                  <a:lnTo>
                    <a:pt x="173363" y="252556"/>
                  </a:lnTo>
                  <a:lnTo>
                    <a:pt x="193077" y="254750"/>
                  </a:lnTo>
                  <a:lnTo>
                    <a:pt x="194533" y="262038"/>
                  </a:lnTo>
                  <a:lnTo>
                    <a:pt x="202929" y="270076"/>
                  </a:lnTo>
                  <a:lnTo>
                    <a:pt x="208772" y="270076"/>
                  </a:lnTo>
                  <a:lnTo>
                    <a:pt x="216071" y="262777"/>
                  </a:lnTo>
                  <a:lnTo>
                    <a:pt x="215647" y="252556"/>
                  </a:lnTo>
                  <a:close/>
                </a:path>
                <a:path w="216535" h="270509">
                  <a:moveTo>
                    <a:pt x="31506" y="232"/>
                  </a:moveTo>
                  <a:lnTo>
                    <a:pt x="27983" y="358"/>
                  </a:lnTo>
                  <a:lnTo>
                    <a:pt x="21654" y="1814"/>
                  </a:lnTo>
                  <a:lnTo>
                    <a:pt x="18363" y="2425"/>
                  </a:lnTo>
                  <a:lnTo>
                    <a:pt x="14967" y="2911"/>
                  </a:lnTo>
                  <a:lnTo>
                    <a:pt x="6571" y="10948"/>
                  </a:lnTo>
                  <a:lnTo>
                    <a:pt x="7299" y="19703"/>
                  </a:lnTo>
                  <a:lnTo>
                    <a:pt x="6593" y="29570"/>
                  </a:lnTo>
                  <a:lnTo>
                    <a:pt x="5851" y="40753"/>
                  </a:lnTo>
                  <a:lnTo>
                    <a:pt x="5315" y="49367"/>
                  </a:lnTo>
                  <a:lnTo>
                    <a:pt x="4177" y="69232"/>
                  </a:lnTo>
                  <a:lnTo>
                    <a:pt x="3457" y="80695"/>
                  </a:lnTo>
                  <a:lnTo>
                    <a:pt x="2866" y="89502"/>
                  </a:lnTo>
                  <a:lnTo>
                    <a:pt x="2193" y="98906"/>
                  </a:lnTo>
                  <a:lnTo>
                    <a:pt x="2193" y="139779"/>
                  </a:lnTo>
                  <a:lnTo>
                    <a:pt x="1455" y="140507"/>
                  </a:lnTo>
                  <a:lnTo>
                    <a:pt x="1455" y="169703"/>
                  </a:lnTo>
                  <a:lnTo>
                    <a:pt x="727" y="170441"/>
                  </a:lnTo>
                  <a:lnTo>
                    <a:pt x="727" y="240880"/>
                  </a:lnTo>
                  <a:lnTo>
                    <a:pt x="0" y="241607"/>
                  </a:lnTo>
                  <a:lnTo>
                    <a:pt x="727" y="261321"/>
                  </a:lnTo>
                  <a:lnTo>
                    <a:pt x="8396" y="268610"/>
                  </a:lnTo>
                  <a:lnTo>
                    <a:pt x="14228" y="268610"/>
                  </a:lnTo>
                  <a:lnTo>
                    <a:pt x="17150" y="267165"/>
                  </a:lnTo>
                  <a:lnTo>
                    <a:pt x="19344" y="265213"/>
                  </a:lnTo>
                  <a:lnTo>
                    <a:pt x="22266" y="260340"/>
                  </a:lnTo>
                  <a:lnTo>
                    <a:pt x="24460" y="258399"/>
                  </a:lnTo>
                  <a:lnTo>
                    <a:pt x="27371" y="256933"/>
                  </a:lnTo>
                  <a:lnTo>
                    <a:pt x="50472" y="256933"/>
                  </a:lnTo>
                  <a:lnTo>
                    <a:pt x="131752" y="252556"/>
                  </a:lnTo>
                  <a:lnTo>
                    <a:pt x="215647" y="252556"/>
                  </a:lnTo>
                  <a:lnTo>
                    <a:pt x="214979" y="236492"/>
                  </a:lnTo>
                  <a:lnTo>
                    <a:pt x="50734" y="236492"/>
                  </a:lnTo>
                  <a:lnTo>
                    <a:pt x="22266" y="235764"/>
                  </a:lnTo>
                  <a:lnTo>
                    <a:pt x="22266" y="170441"/>
                  </a:lnTo>
                  <a:lnTo>
                    <a:pt x="22994" y="169703"/>
                  </a:lnTo>
                  <a:lnTo>
                    <a:pt x="22994" y="140507"/>
                  </a:lnTo>
                  <a:lnTo>
                    <a:pt x="24460" y="138323"/>
                  </a:lnTo>
                  <a:lnTo>
                    <a:pt x="137596" y="132480"/>
                  </a:lnTo>
                  <a:lnTo>
                    <a:pt x="207729" y="132480"/>
                  </a:lnTo>
                  <a:lnTo>
                    <a:pt x="206053" y="116426"/>
                  </a:lnTo>
                  <a:lnTo>
                    <a:pt x="23721" y="116426"/>
                  </a:lnTo>
                  <a:lnTo>
                    <a:pt x="24310" y="98906"/>
                  </a:lnTo>
                  <a:lnTo>
                    <a:pt x="26219" y="57112"/>
                  </a:lnTo>
                  <a:lnTo>
                    <a:pt x="29565" y="21897"/>
                  </a:lnTo>
                  <a:lnTo>
                    <a:pt x="106896" y="21897"/>
                  </a:lnTo>
                  <a:lnTo>
                    <a:pt x="109855" y="21158"/>
                  </a:lnTo>
                  <a:lnTo>
                    <a:pt x="192258" y="21158"/>
                  </a:lnTo>
                  <a:lnTo>
                    <a:pt x="190155" y="9482"/>
                  </a:lnTo>
                  <a:lnTo>
                    <a:pt x="183826" y="5105"/>
                  </a:lnTo>
                  <a:lnTo>
                    <a:pt x="177254" y="2911"/>
                  </a:lnTo>
                  <a:lnTo>
                    <a:pt x="47813" y="2911"/>
                  </a:lnTo>
                  <a:lnTo>
                    <a:pt x="35408" y="717"/>
                  </a:lnTo>
                  <a:lnTo>
                    <a:pt x="31506" y="232"/>
                  </a:lnTo>
                  <a:close/>
                </a:path>
                <a:path w="216535" h="270509">
                  <a:moveTo>
                    <a:pt x="50472" y="256933"/>
                  </a:moveTo>
                  <a:lnTo>
                    <a:pt x="27371" y="256933"/>
                  </a:lnTo>
                  <a:lnTo>
                    <a:pt x="38330" y="257661"/>
                  </a:lnTo>
                  <a:lnTo>
                    <a:pt x="50472" y="256933"/>
                  </a:lnTo>
                  <a:close/>
                </a:path>
                <a:path w="216535" h="270509">
                  <a:moveTo>
                    <a:pt x="176285" y="231387"/>
                  </a:moveTo>
                  <a:lnTo>
                    <a:pt x="131752" y="231387"/>
                  </a:lnTo>
                  <a:lnTo>
                    <a:pt x="50734" y="236492"/>
                  </a:lnTo>
                  <a:lnTo>
                    <a:pt x="214979" y="236492"/>
                  </a:lnTo>
                  <a:lnTo>
                    <a:pt x="214828" y="232853"/>
                  </a:lnTo>
                  <a:lnTo>
                    <a:pt x="181274" y="232853"/>
                  </a:lnTo>
                  <a:lnTo>
                    <a:pt x="178721" y="232367"/>
                  </a:lnTo>
                  <a:lnTo>
                    <a:pt x="176285" y="231387"/>
                  </a:lnTo>
                  <a:close/>
                </a:path>
                <a:path w="216535" h="270509">
                  <a:moveTo>
                    <a:pt x="207729" y="132480"/>
                  </a:moveTo>
                  <a:lnTo>
                    <a:pt x="145865" y="132480"/>
                  </a:lnTo>
                  <a:lnTo>
                    <a:pt x="154134" y="132606"/>
                  </a:lnTo>
                  <a:lnTo>
                    <a:pt x="170684" y="133092"/>
                  </a:lnTo>
                  <a:lnTo>
                    <a:pt x="178721" y="133693"/>
                  </a:lnTo>
                  <a:lnTo>
                    <a:pt x="186506" y="134663"/>
                  </a:lnTo>
                  <a:lnTo>
                    <a:pt x="192349" y="223729"/>
                  </a:lnTo>
                  <a:lnTo>
                    <a:pt x="192349" y="232853"/>
                  </a:lnTo>
                  <a:lnTo>
                    <a:pt x="214828" y="232853"/>
                  </a:lnTo>
                  <a:lnTo>
                    <a:pt x="214746" y="230867"/>
                  </a:lnTo>
                  <a:lnTo>
                    <a:pt x="212966" y="198998"/>
                  </a:lnTo>
                  <a:lnTo>
                    <a:pt x="210730" y="167175"/>
                  </a:lnTo>
                  <a:lnTo>
                    <a:pt x="208034" y="135402"/>
                  </a:lnTo>
                  <a:lnTo>
                    <a:pt x="207729" y="132480"/>
                  </a:lnTo>
                  <a:close/>
                </a:path>
                <a:path w="216535" h="270509">
                  <a:moveTo>
                    <a:pt x="154388" y="111310"/>
                  </a:moveTo>
                  <a:lnTo>
                    <a:pt x="128014" y="112224"/>
                  </a:lnTo>
                  <a:lnTo>
                    <a:pt x="48540" y="116426"/>
                  </a:lnTo>
                  <a:lnTo>
                    <a:pt x="206053" y="116426"/>
                  </a:lnTo>
                  <a:lnTo>
                    <a:pt x="205671" y="112766"/>
                  </a:lnTo>
                  <a:lnTo>
                    <a:pt x="183584" y="112766"/>
                  </a:lnTo>
                  <a:lnTo>
                    <a:pt x="154388" y="111310"/>
                  </a:lnTo>
                  <a:close/>
                </a:path>
                <a:path w="216535" h="270509">
                  <a:moveTo>
                    <a:pt x="192258" y="21158"/>
                  </a:moveTo>
                  <a:lnTo>
                    <a:pt x="144167" y="21158"/>
                  </a:lnTo>
                  <a:lnTo>
                    <a:pt x="148544" y="22129"/>
                  </a:lnTo>
                  <a:lnTo>
                    <a:pt x="153164" y="22614"/>
                  </a:lnTo>
                  <a:lnTo>
                    <a:pt x="162900" y="22614"/>
                  </a:lnTo>
                  <a:lnTo>
                    <a:pt x="167530" y="23342"/>
                  </a:lnTo>
                  <a:lnTo>
                    <a:pt x="179030" y="69232"/>
                  </a:lnTo>
                  <a:lnTo>
                    <a:pt x="183584" y="111310"/>
                  </a:lnTo>
                  <a:lnTo>
                    <a:pt x="183584" y="112766"/>
                  </a:lnTo>
                  <a:lnTo>
                    <a:pt x="205671" y="112766"/>
                  </a:lnTo>
                  <a:lnTo>
                    <a:pt x="204727" y="103715"/>
                  </a:lnTo>
                  <a:lnTo>
                    <a:pt x="200645" y="72165"/>
                  </a:lnTo>
                  <a:lnTo>
                    <a:pt x="195788" y="40753"/>
                  </a:lnTo>
                  <a:lnTo>
                    <a:pt x="192258" y="21158"/>
                  </a:lnTo>
                  <a:close/>
                </a:path>
                <a:path w="216535" h="270509">
                  <a:moveTo>
                    <a:pt x="106896" y="21897"/>
                  </a:moveTo>
                  <a:lnTo>
                    <a:pt x="29565" y="21897"/>
                  </a:lnTo>
                  <a:lnTo>
                    <a:pt x="44163" y="24080"/>
                  </a:lnTo>
                  <a:lnTo>
                    <a:pt x="53656" y="22614"/>
                  </a:lnTo>
                  <a:lnTo>
                    <a:pt x="104022" y="22614"/>
                  </a:lnTo>
                  <a:lnTo>
                    <a:pt x="106896" y="21897"/>
                  </a:lnTo>
                  <a:close/>
                </a:path>
                <a:path w="216535" h="270509">
                  <a:moveTo>
                    <a:pt x="104022" y="22614"/>
                  </a:moveTo>
                  <a:lnTo>
                    <a:pt x="53656" y="22614"/>
                  </a:lnTo>
                  <a:lnTo>
                    <a:pt x="72632" y="23342"/>
                  </a:lnTo>
                  <a:lnTo>
                    <a:pt x="97936" y="23342"/>
                  </a:lnTo>
                  <a:lnTo>
                    <a:pt x="104022" y="22614"/>
                  </a:lnTo>
                  <a:close/>
                </a:path>
                <a:path w="216535" h="270509">
                  <a:moveTo>
                    <a:pt x="71904" y="1445"/>
                  </a:moveTo>
                  <a:lnTo>
                    <a:pt x="55713" y="1445"/>
                  </a:lnTo>
                  <a:lnTo>
                    <a:pt x="51705" y="1940"/>
                  </a:lnTo>
                  <a:lnTo>
                    <a:pt x="47813" y="2911"/>
                  </a:lnTo>
                  <a:lnTo>
                    <a:pt x="177254" y="2911"/>
                  </a:lnTo>
                  <a:lnTo>
                    <a:pt x="176527" y="2668"/>
                  </a:lnTo>
                  <a:lnTo>
                    <a:pt x="168253" y="2183"/>
                  </a:lnTo>
                  <a:lnTo>
                    <a:pt x="98906" y="2183"/>
                  </a:lnTo>
                  <a:lnTo>
                    <a:pt x="71904" y="1445"/>
                  </a:lnTo>
                  <a:close/>
                </a:path>
                <a:path w="216535" h="270509">
                  <a:moveTo>
                    <a:pt x="144167" y="0"/>
                  </a:moveTo>
                  <a:lnTo>
                    <a:pt x="106216" y="0"/>
                  </a:lnTo>
                  <a:lnTo>
                    <a:pt x="98906" y="2183"/>
                  </a:lnTo>
                  <a:lnTo>
                    <a:pt x="168253" y="2183"/>
                  </a:lnTo>
                  <a:lnTo>
                    <a:pt x="159978" y="1698"/>
                  </a:lnTo>
                  <a:lnTo>
                    <a:pt x="151951" y="959"/>
                  </a:lnTo>
                  <a:lnTo>
                    <a:pt x="144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349" y="16513"/>
              <a:ext cx="497" cy="488"/>
            </a:xfrm>
            <a:custGeom>
              <a:avLst/>
              <a:gdLst/>
              <a:ahLst/>
              <a:cxnLst/>
              <a:rect l="l" t="t" r="r" b="b"/>
              <a:pathLst>
                <a:path w="315594" h="309879">
                  <a:moveTo>
                    <a:pt x="264243" y="258402"/>
                  </a:moveTo>
                  <a:lnTo>
                    <a:pt x="262292" y="258402"/>
                  </a:lnTo>
                  <a:lnTo>
                    <a:pt x="260593" y="258529"/>
                  </a:lnTo>
                  <a:lnTo>
                    <a:pt x="257672" y="259014"/>
                  </a:lnTo>
                  <a:lnTo>
                    <a:pt x="256216" y="259626"/>
                  </a:lnTo>
                  <a:lnTo>
                    <a:pt x="254760" y="260596"/>
                  </a:lnTo>
                  <a:lnTo>
                    <a:pt x="250373" y="268623"/>
                  </a:lnTo>
                  <a:lnTo>
                    <a:pt x="254760" y="278844"/>
                  </a:lnTo>
                  <a:lnTo>
                    <a:pt x="259843" y="282906"/>
                  </a:lnTo>
                  <a:lnTo>
                    <a:pt x="264884" y="287058"/>
                  </a:lnTo>
                  <a:lnTo>
                    <a:pt x="269881" y="291300"/>
                  </a:lnTo>
                  <a:lnTo>
                    <a:pt x="274833" y="295636"/>
                  </a:lnTo>
                  <a:lnTo>
                    <a:pt x="281394" y="301469"/>
                  </a:lnTo>
                  <a:lnTo>
                    <a:pt x="288334" y="306099"/>
                  </a:lnTo>
                  <a:lnTo>
                    <a:pt x="295633" y="309506"/>
                  </a:lnTo>
                  <a:lnTo>
                    <a:pt x="299283" y="308778"/>
                  </a:lnTo>
                  <a:lnTo>
                    <a:pt x="300738" y="308282"/>
                  </a:lnTo>
                  <a:lnTo>
                    <a:pt x="302204" y="307312"/>
                  </a:lnTo>
                  <a:lnTo>
                    <a:pt x="305126" y="304401"/>
                  </a:lnTo>
                  <a:lnTo>
                    <a:pt x="306097" y="302935"/>
                  </a:lnTo>
                  <a:lnTo>
                    <a:pt x="306582" y="301469"/>
                  </a:lnTo>
                  <a:lnTo>
                    <a:pt x="306582" y="295636"/>
                  </a:lnTo>
                  <a:lnTo>
                    <a:pt x="280193" y="272232"/>
                  </a:lnTo>
                  <a:lnTo>
                    <a:pt x="274739" y="267713"/>
                  </a:lnTo>
                  <a:lnTo>
                    <a:pt x="269422" y="263103"/>
                  </a:lnTo>
                  <a:lnTo>
                    <a:pt x="264243" y="258402"/>
                  </a:lnTo>
                  <a:close/>
                </a:path>
                <a:path w="315594" h="309879">
                  <a:moveTo>
                    <a:pt x="33573" y="6349"/>
                  </a:moveTo>
                  <a:lnTo>
                    <a:pt x="24091" y="6349"/>
                  </a:lnTo>
                  <a:lnTo>
                    <a:pt x="22625" y="7619"/>
                  </a:lnTo>
                  <a:lnTo>
                    <a:pt x="14319" y="55879"/>
                  </a:lnTo>
                  <a:lnTo>
                    <a:pt x="8396" y="105409"/>
                  </a:lnTo>
                  <a:lnTo>
                    <a:pt x="1890" y="179069"/>
                  </a:lnTo>
                  <a:lnTo>
                    <a:pt x="0" y="227329"/>
                  </a:lnTo>
                  <a:lnTo>
                    <a:pt x="1455" y="232409"/>
                  </a:lnTo>
                  <a:lnTo>
                    <a:pt x="4377" y="237489"/>
                  </a:lnTo>
                  <a:lnTo>
                    <a:pt x="8269" y="241299"/>
                  </a:lnTo>
                  <a:lnTo>
                    <a:pt x="13015" y="245109"/>
                  </a:lnTo>
                  <a:lnTo>
                    <a:pt x="24207" y="246379"/>
                  </a:lnTo>
                  <a:lnTo>
                    <a:pt x="35039" y="248919"/>
                  </a:lnTo>
                  <a:lnTo>
                    <a:pt x="71714" y="247649"/>
                  </a:lnTo>
                  <a:lnTo>
                    <a:pt x="80827" y="246379"/>
                  </a:lnTo>
                  <a:lnTo>
                    <a:pt x="89735" y="246379"/>
                  </a:lnTo>
                  <a:lnTo>
                    <a:pt x="106933" y="243839"/>
                  </a:lnTo>
                  <a:lnTo>
                    <a:pt x="111806" y="236219"/>
                  </a:lnTo>
                  <a:lnTo>
                    <a:pt x="114728" y="228599"/>
                  </a:lnTo>
                  <a:lnTo>
                    <a:pt x="114877" y="227329"/>
                  </a:lnTo>
                  <a:lnTo>
                    <a:pt x="41368" y="227329"/>
                  </a:lnTo>
                  <a:lnTo>
                    <a:pt x="31622" y="226059"/>
                  </a:lnTo>
                  <a:lnTo>
                    <a:pt x="26517" y="224789"/>
                  </a:lnTo>
                  <a:lnTo>
                    <a:pt x="21169" y="224789"/>
                  </a:lnTo>
                  <a:lnTo>
                    <a:pt x="21278" y="214629"/>
                  </a:lnTo>
                  <a:lnTo>
                    <a:pt x="23363" y="176529"/>
                  </a:lnTo>
                  <a:lnTo>
                    <a:pt x="24409" y="165099"/>
                  </a:lnTo>
                  <a:lnTo>
                    <a:pt x="25366" y="153669"/>
                  </a:lnTo>
                  <a:lnTo>
                    <a:pt x="26406" y="139699"/>
                  </a:lnTo>
                  <a:lnTo>
                    <a:pt x="27012" y="130809"/>
                  </a:lnTo>
                  <a:lnTo>
                    <a:pt x="37626" y="124459"/>
                  </a:lnTo>
                  <a:lnTo>
                    <a:pt x="80715" y="104139"/>
                  </a:lnTo>
                  <a:lnTo>
                    <a:pt x="29934" y="104139"/>
                  </a:lnTo>
                  <a:lnTo>
                    <a:pt x="31299" y="93979"/>
                  </a:lnTo>
                  <a:lnTo>
                    <a:pt x="33487" y="72389"/>
                  </a:lnTo>
                  <a:lnTo>
                    <a:pt x="34598" y="58419"/>
                  </a:lnTo>
                  <a:lnTo>
                    <a:pt x="35171" y="50799"/>
                  </a:lnTo>
                  <a:lnTo>
                    <a:pt x="36310" y="40639"/>
                  </a:lnTo>
                  <a:lnTo>
                    <a:pt x="37726" y="30479"/>
                  </a:lnTo>
                  <a:lnTo>
                    <a:pt x="39417" y="19049"/>
                  </a:lnTo>
                  <a:lnTo>
                    <a:pt x="39417" y="12699"/>
                  </a:lnTo>
                  <a:lnTo>
                    <a:pt x="38931" y="11429"/>
                  </a:lnTo>
                  <a:lnTo>
                    <a:pt x="37961" y="10159"/>
                  </a:lnTo>
                  <a:lnTo>
                    <a:pt x="33573" y="6349"/>
                  </a:lnTo>
                  <a:close/>
                </a:path>
                <a:path w="315594" h="309879">
                  <a:moveTo>
                    <a:pt x="314851" y="21589"/>
                  </a:moveTo>
                  <a:lnTo>
                    <a:pt x="198920" y="21589"/>
                  </a:lnTo>
                  <a:lnTo>
                    <a:pt x="193325" y="29209"/>
                  </a:lnTo>
                  <a:lnTo>
                    <a:pt x="187505" y="36829"/>
                  </a:lnTo>
                  <a:lnTo>
                    <a:pt x="161953" y="67309"/>
                  </a:lnTo>
                  <a:lnTo>
                    <a:pt x="147816" y="80009"/>
                  </a:lnTo>
                  <a:lnTo>
                    <a:pt x="147816" y="82549"/>
                  </a:lnTo>
                  <a:lnTo>
                    <a:pt x="146361" y="82549"/>
                  </a:lnTo>
                  <a:lnTo>
                    <a:pt x="141752" y="92709"/>
                  </a:lnTo>
                  <a:lnTo>
                    <a:pt x="132944" y="140969"/>
                  </a:lnTo>
                  <a:lnTo>
                    <a:pt x="131024" y="179069"/>
                  </a:lnTo>
                  <a:lnTo>
                    <a:pt x="131752" y="185419"/>
                  </a:lnTo>
                  <a:lnTo>
                    <a:pt x="131713" y="194309"/>
                  </a:lnTo>
                  <a:lnTo>
                    <a:pt x="131596" y="200659"/>
                  </a:lnTo>
                  <a:lnTo>
                    <a:pt x="131151" y="214629"/>
                  </a:lnTo>
                  <a:lnTo>
                    <a:pt x="130539" y="220979"/>
                  </a:lnTo>
                  <a:lnTo>
                    <a:pt x="129730" y="227329"/>
                  </a:lnTo>
                  <a:lnTo>
                    <a:pt x="129685" y="234949"/>
                  </a:lnTo>
                  <a:lnTo>
                    <a:pt x="130170" y="240029"/>
                  </a:lnTo>
                  <a:lnTo>
                    <a:pt x="131267" y="243839"/>
                  </a:lnTo>
                  <a:lnTo>
                    <a:pt x="133218" y="246379"/>
                  </a:lnTo>
                  <a:lnTo>
                    <a:pt x="138323" y="248919"/>
                  </a:lnTo>
                  <a:lnTo>
                    <a:pt x="144652" y="247649"/>
                  </a:lnTo>
                  <a:lnTo>
                    <a:pt x="164851" y="247649"/>
                  </a:lnTo>
                  <a:lnTo>
                    <a:pt x="171665" y="246379"/>
                  </a:lnTo>
                  <a:lnTo>
                    <a:pt x="229572" y="246379"/>
                  </a:lnTo>
                  <a:lnTo>
                    <a:pt x="230300" y="245109"/>
                  </a:lnTo>
                  <a:lnTo>
                    <a:pt x="238570" y="243839"/>
                  </a:lnTo>
                  <a:lnTo>
                    <a:pt x="291488" y="243839"/>
                  </a:lnTo>
                  <a:lnTo>
                    <a:pt x="291984" y="241299"/>
                  </a:lnTo>
                  <a:lnTo>
                    <a:pt x="291402" y="226059"/>
                  </a:lnTo>
                  <a:lnTo>
                    <a:pt x="151466" y="226059"/>
                  </a:lnTo>
                  <a:lnTo>
                    <a:pt x="151951" y="220979"/>
                  </a:lnTo>
                  <a:lnTo>
                    <a:pt x="152097" y="217169"/>
                  </a:lnTo>
                  <a:lnTo>
                    <a:pt x="152194" y="203199"/>
                  </a:lnTo>
                  <a:lnTo>
                    <a:pt x="152921" y="198119"/>
                  </a:lnTo>
                  <a:lnTo>
                    <a:pt x="154388" y="194309"/>
                  </a:lnTo>
                  <a:lnTo>
                    <a:pt x="290041" y="194309"/>
                  </a:lnTo>
                  <a:lnTo>
                    <a:pt x="289185" y="176529"/>
                  </a:lnTo>
                  <a:lnTo>
                    <a:pt x="248548" y="176529"/>
                  </a:lnTo>
                  <a:lnTo>
                    <a:pt x="241987" y="175259"/>
                  </a:lnTo>
                  <a:lnTo>
                    <a:pt x="192349" y="175259"/>
                  </a:lnTo>
                  <a:lnTo>
                    <a:pt x="152921" y="172719"/>
                  </a:lnTo>
                  <a:lnTo>
                    <a:pt x="153660" y="148589"/>
                  </a:lnTo>
                  <a:lnTo>
                    <a:pt x="164608" y="147319"/>
                  </a:lnTo>
                  <a:lnTo>
                    <a:pt x="213751" y="147319"/>
                  </a:lnTo>
                  <a:lnTo>
                    <a:pt x="220079" y="146049"/>
                  </a:lnTo>
                  <a:lnTo>
                    <a:pt x="287517" y="146049"/>
                  </a:lnTo>
                  <a:lnTo>
                    <a:pt x="287145" y="139699"/>
                  </a:lnTo>
                  <a:lnTo>
                    <a:pt x="286290" y="126999"/>
                  </a:lnTo>
                  <a:lnTo>
                    <a:pt x="155843" y="126999"/>
                  </a:lnTo>
                  <a:lnTo>
                    <a:pt x="156328" y="120649"/>
                  </a:lnTo>
                  <a:lnTo>
                    <a:pt x="157309" y="114299"/>
                  </a:lnTo>
                  <a:lnTo>
                    <a:pt x="160231" y="102869"/>
                  </a:lnTo>
                  <a:lnTo>
                    <a:pt x="162657" y="97789"/>
                  </a:lnTo>
                  <a:lnTo>
                    <a:pt x="166064" y="92709"/>
                  </a:lnTo>
                  <a:lnTo>
                    <a:pt x="283683" y="92709"/>
                  </a:lnTo>
                  <a:lnTo>
                    <a:pt x="282491" y="78739"/>
                  </a:lnTo>
                  <a:lnTo>
                    <a:pt x="280539" y="76199"/>
                  </a:lnTo>
                  <a:lnTo>
                    <a:pt x="278356" y="74929"/>
                  </a:lnTo>
                  <a:lnTo>
                    <a:pt x="273483" y="73659"/>
                  </a:lnTo>
                  <a:lnTo>
                    <a:pt x="194533" y="73659"/>
                  </a:lnTo>
                  <a:lnTo>
                    <a:pt x="188689" y="71119"/>
                  </a:lnTo>
                  <a:lnTo>
                    <a:pt x="213265" y="39369"/>
                  </a:lnTo>
                  <a:lnTo>
                    <a:pt x="220079" y="31749"/>
                  </a:lnTo>
                  <a:lnTo>
                    <a:pt x="221176" y="30479"/>
                  </a:lnTo>
                  <a:lnTo>
                    <a:pt x="222642" y="26669"/>
                  </a:lnTo>
                  <a:lnTo>
                    <a:pt x="222758" y="25399"/>
                  </a:lnTo>
                  <a:lnTo>
                    <a:pt x="222273" y="22859"/>
                  </a:lnTo>
                  <a:lnTo>
                    <a:pt x="313878" y="22859"/>
                  </a:lnTo>
                  <a:lnTo>
                    <a:pt x="314851" y="21589"/>
                  </a:lnTo>
                  <a:close/>
                </a:path>
                <a:path w="315594" h="309879">
                  <a:moveTo>
                    <a:pt x="291488" y="243839"/>
                  </a:moveTo>
                  <a:lnTo>
                    <a:pt x="238570" y="243839"/>
                  </a:lnTo>
                  <a:lnTo>
                    <a:pt x="246786" y="245109"/>
                  </a:lnTo>
                  <a:lnTo>
                    <a:pt x="263093" y="246379"/>
                  </a:lnTo>
                  <a:lnTo>
                    <a:pt x="278841" y="248919"/>
                  </a:lnTo>
                  <a:lnTo>
                    <a:pt x="286151" y="248919"/>
                  </a:lnTo>
                  <a:lnTo>
                    <a:pt x="290528" y="245109"/>
                  </a:lnTo>
                  <a:lnTo>
                    <a:pt x="291488" y="243839"/>
                  </a:lnTo>
                  <a:close/>
                </a:path>
                <a:path w="315594" h="309879">
                  <a:moveTo>
                    <a:pt x="113504" y="176529"/>
                  </a:moveTo>
                  <a:lnTo>
                    <a:pt x="105477" y="176529"/>
                  </a:lnTo>
                  <a:lnTo>
                    <a:pt x="104011" y="177799"/>
                  </a:lnTo>
                  <a:lnTo>
                    <a:pt x="102556" y="177799"/>
                  </a:lnTo>
                  <a:lnTo>
                    <a:pt x="99634" y="185419"/>
                  </a:lnTo>
                  <a:lnTo>
                    <a:pt x="97820" y="193039"/>
                  </a:lnTo>
                  <a:lnTo>
                    <a:pt x="96354" y="209549"/>
                  </a:lnTo>
                  <a:lnTo>
                    <a:pt x="95014" y="217169"/>
                  </a:lnTo>
                  <a:lnTo>
                    <a:pt x="93063" y="224789"/>
                  </a:lnTo>
                  <a:lnTo>
                    <a:pt x="79435" y="224789"/>
                  </a:lnTo>
                  <a:lnTo>
                    <a:pt x="65818" y="226059"/>
                  </a:lnTo>
                  <a:lnTo>
                    <a:pt x="59130" y="226059"/>
                  </a:lnTo>
                  <a:lnTo>
                    <a:pt x="52559" y="227329"/>
                  </a:lnTo>
                  <a:lnTo>
                    <a:pt x="114877" y="227329"/>
                  </a:lnTo>
                  <a:lnTo>
                    <a:pt x="116669" y="212089"/>
                  </a:lnTo>
                  <a:lnTo>
                    <a:pt x="117882" y="204469"/>
                  </a:lnTo>
                  <a:lnTo>
                    <a:pt x="119348" y="195579"/>
                  </a:lnTo>
                  <a:lnTo>
                    <a:pt x="119348" y="182879"/>
                  </a:lnTo>
                  <a:lnTo>
                    <a:pt x="118852" y="181609"/>
                  </a:lnTo>
                  <a:lnTo>
                    <a:pt x="117882" y="180339"/>
                  </a:lnTo>
                  <a:lnTo>
                    <a:pt x="113504" y="176529"/>
                  </a:lnTo>
                  <a:close/>
                </a:path>
                <a:path w="315594" h="309879">
                  <a:moveTo>
                    <a:pt x="290101" y="195579"/>
                  </a:moveTo>
                  <a:lnTo>
                    <a:pt x="241987" y="195579"/>
                  </a:lnTo>
                  <a:lnTo>
                    <a:pt x="247092" y="196849"/>
                  </a:lnTo>
                  <a:lnTo>
                    <a:pt x="269359" y="196849"/>
                  </a:lnTo>
                  <a:lnTo>
                    <a:pt x="269965" y="203199"/>
                  </a:lnTo>
                  <a:lnTo>
                    <a:pt x="270086" y="224789"/>
                  </a:lnTo>
                  <a:lnTo>
                    <a:pt x="178479" y="224789"/>
                  </a:lnTo>
                  <a:lnTo>
                    <a:pt x="164608" y="226059"/>
                  </a:lnTo>
                  <a:lnTo>
                    <a:pt x="291402" y="226059"/>
                  </a:lnTo>
                  <a:lnTo>
                    <a:pt x="290101" y="195579"/>
                  </a:lnTo>
                  <a:close/>
                </a:path>
                <a:path w="315594" h="309879">
                  <a:moveTo>
                    <a:pt x="253294" y="223519"/>
                  </a:moveTo>
                  <a:lnTo>
                    <a:pt x="229572" y="224789"/>
                  </a:lnTo>
                  <a:lnTo>
                    <a:pt x="270086" y="224789"/>
                  </a:lnTo>
                  <a:lnTo>
                    <a:pt x="253294" y="223519"/>
                  </a:lnTo>
                  <a:close/>
                </a:path>
                <a:path w="315594" h="309879">
                  <a:moveTo>
                    <a:pt x="265709" y="196849"/>
                  </a:moveTo>
                  <a:lnTo>
                    <a:pt x="251100" y="196849"/>
                  </a:lnTo>
                  <a:lnTo>
                    <a:pt x="263515" y="198119"/>
                  </a:lnTo>
                  <a:lnTo>
                    <a:pt x="265709" y="196849"/>
                  </a:lnTo>
                  <a:close/>
                </a:path>
                <a:path w="315594" h="309879">
                  <a:moveTo>
                    <a:pt x="290041" y="194309"/>
                  </a:moveTo>
                  <a:lnTo>
                    <a:pt x="154388" y="194309"/>
                  </a:lnTo>
                  <a:lnTo>
                    <a:pt x="186506" y="196849"/>
                  </a:lnTo>
                  <a:lnTo>
                    <a:pt x="193077" y="195579"/>
                  </a:lnTo>
                  <a:lnTo>
                    <a:pt x="290101" y="195579"/>
                  </a:lnTo>
                  <a:lnTo>
                    <a:pt x="290041" y="194309"/>
                  </a:lnTo>
                  <a:close/>
                </a:path>
                <a:path w="315594" h="309879">
                  <a:moveTo>
                    <a:pt x="261332" y="175259"/>
                  </a:moveTo>
                  <a:lnTo>
                    <a:pt x="248548" y="176529"/>
                  </a:lnTo>
                  <a:lnTo>
                    <a:pt x="267892" y="176529"/>
                  </a:lnTo>
                  <a:lnTo>
                    <a:pt x="261332" y="175259"/>
                  </a:lnTo>
                  <a:close/>
                </a:path>
                <a:path w="315594" h="309879">
                  <a:moveTo>
                    <a:pt x="287517" y="146049"/>
                  </a:moveTo>
                  <a:lnTo>
                    <a:pt x="235711" y="146049"/>
                  </a:lnTo>
                  <a:lnTo>
                    <a:pt x="251522" y="147319"/>
                  </a:lnTo>
                  <a:lnTo>
                    <a:pt x="259138" y="147319"/>
                  </a:lnTo>
                  <a:lnTo>
                    <a:pt x="266437" y="148589"/>
                  </a:lnTo>
                  <a:lnTo>
                    <a:pt x="267892" y="171449"/>
                  </a:lnTo>
                  <a:lnTo>
                    <a:pt x="267892" y="176529"/>
                  </a:lnTo>
                  <a:lnTo>
                    <a:pt x="289185" y="176529"/>
                  </a:lnTo>
                  <a:lnTo>
                    <a:pt x="288334" y="160019"/>
                  </a:lnTo>
                  <a:lnTo>
                    <a:pt x="287517" y="146049"/>
                  </a:lnTo>
                  <a:close/>
                </a:path>
                <a:path w="315594" h="309879">
                  <a:moveTo>
                    <a:pt x="207063" y="147319"/>
                  </a:moveTo>
                  <a:lnTo>
                    <a:pt x="164608" y="147319"/>
                  </a:lnTo>
                  <a:lnTo>
                    <a:pt x="179207" y="148589"/>
                  </a:lnTo>
                  <a:lnTo>
                    <a:pt x="192950" y="148589"/>
                  </a:lnTo>
                  <a:lnTo>
                    <a:pt x="207063" y="147319"/>
                  </a:lnTo>
                  <a:close/>
                </a:path>
                <a:path w="315594" h="309879">
                  <a:moveTo>
                    <a:pt x="246364" y="124459"/>
                  </a:moveTo>
                  <a:lnTo>
                    <a:pt x="239065" y="124459"/>
                  </a:lnTo>
                  <a:lnTo>
                    <a:pt x="231998" y="125729"/>
                  </a:lnTo>
                  <a:lnTo>
                    <a:pt x="211557" y="125729"/>
                  </a:lnTo>
                  <a:lnTo>
                    <a:pt x="204753" y="126999"/>
                  </a:lnTo>
                  <a:lnTo>
                    <a:pt x="262049" y="126999"/>
                  </a:lnTo>
                  <a:lnTo>
                    <a:pt x="246364" y="124459"/>
                  </a:lnTo>
                  <a:close/>
                </a:path>
                <a:path w="315594" h="309879">
                  <a:moveTo>
                    <a:pt x="283683" y="92709"/>
                  </a:moveTo>
                  <a:lnTo>
                    <a:pt x="177013" y="92709"/>
                  </a:lnTo>
                  <a:lnTo>
                    <a:pt x="194533" y="93979"/>
                  </a:lnTo>
                  <a:lnTo>
                    <a:pt x="263515" y="93979"/>
                  </a:lnTo>
                  <a:lnTo>
                    <a:pt x="264901" y="119379"/>
                  </a:lnTo>
                  <a:lnTo>
                    <a:pt x="264971" y="126999"/>
                  </a:lnTo>
                  <a:lnTo>
                    <a:pt x="286290" y="126999"/>
                  </a:lnTo>
                  <a:lnTo>
                    <a:pt x="285776" y="119379"/>
                  </a:lnTo>
                  <a:lnTo>
                    <a:pt x="284117" y="97789"/>
                  </a:lnTo>
                  <a:lnTo>
                    <a:pt x="283683" y="92709"/>
                  </a:lnTo>
                  <a:close/>
                </a:path>
                <a:path w="315594" h="309879">
                  <a:moveTo>
                    <a:pt x="113504" y="64769"/>
                  </a:moveTo>
                  <a:lnTo>
                    <a:pt x="103000" y="68579"/>
                  </a:lnTo>
                  <a:lnTo>
                    <a:pt x="92657" y="73659"/>
                  </a:lnTo>
                  <a:lnTo>
                    <a:pt x="82471" y="77469"/>
                  </a:lnTo>
                  <a:lnTo>
                    <a:pt x="72442" y="82549"/>
                  </a:lnTo>
                  <a:lnTo>
                    <a:pt x="62464" y="88899"/>
                  </a:lnTo>
                  <a:lnTo>
                    <a:pt x="32118" y="104139"/>
                  </a:lnTo>
                  <a:lnTo>
                    <a:pt x="80715" y="104139"/>
                  </a:lnTo>
                  <a:lnTo>
                    <a:pt x="91471" y="97789"/>
                  </a:lnTo>
                  <a:lnTo>
                    <a:pt x="112777" y="87629"/>
                  </a:lnTo>
                  <a:lnTo>
                    <a:pt x="121542" y="78739"/>
                  </a:lnTo>
                  <a:lnTo>
                    <a:pt x="121542" y="73659"/>
                  </a:lnTo>
                  <a:lnTo>
                    <a:pt x="120561" y="71119"/>
                  </a:lnTo>
                  <a:lnTo>
                    <a:pt x="119464" y="69849"/>
                  </a:lnTo>
                  <a:lnTo>
                    <a:pt x="117027" y="67309"/>
                  </a:lnTo>
                  <a:lnTo>
                    <a:pt x="115445" y="66039"/>
                  </a:lnTo>
                  <a:lnTo>
                    <a:pt x="113504" y="64769"/>
                  </a:lnTo>
                  <a:close/>
                </a:path>
                <a:path w="315594" h="309879">
                  <a:moveTo>
                    <a:pt x="177013" y="92709"/>
                  </a:moveTo>
                  <a:lnTo>
                    <a:pt x="166064" y="92709"/>
                  </a:lnTo>
                  <a:lnTo>
                    <a:pt x="168986" y="93979"/>
                  </a:lnTo>
                  <a:lnTo>
                    <a:pt x="177013" y="92709"/>
                  </a:lnTo>
                  <a:close/>
                </a:path>
                <a:path w="315594" h="309879">
                  <a:moveTo>
                    <a:pt x="244170" y="72389"/>
                  </a:moveTo>
                  <a:lnTo>
                    <a:pt x="228117" y="73659"/>
                  </a:lnTo>
                  <a:lnTo>
                    <a:pt x="248548" y="73659"/>
                  </a:lnTo>
                  <a:lnTo>
                    <a:pt x="244170" y="72389"/>
                  </a:lnTo>
                  <a:close/>
                </a:path>
                <a:path w="315594" h="309879">
                  <a:moveTo>
                    <a:pt x="268620" y="72389"/>
                  </a:moveTo>
                  <a:lnTo>
                    <a:pt x="248548" y="73659"/>
                  </a:lnTo>
                  <a:lnTo>
                    <a:pt x="271057" y="73659"/>
                  </a:lnTo>
                  <a:lnTo>
                    <a:pt x="268620" y="72389"/>
                  </a:lnTo>
                  <a:close/>
                </a:path>
                <a:path w="315594" h="309879">
                  <a:moveTo>
                    <a:pt x="313878" y="22859"/>
                  </a:moveTo>
                  <a:lnTo>
                    <a:pt x="222273" y="22859"/>
                  </a:lnTo>
                  <a:lnTo>
                    <a:pt x="240563" y="25399"/>
                  </a:lnTo>
                  <a:lnTo>
                    <a:pt x="249744" y="25399"/>
                  </a:lnTo>
                  <a:lnTo>
                    <a:pt x="258948" y="26669"/>
                  </a:lnTo>
                  <a:lnTo>
                    <a:pt x="295633" y="27939"/>
                  </a:lnTo>
                  <a:lnTo>
                    <a:pt x="308048" y="27939"/>
                  </a:lnTo>
                  <a:lnTo>
                    <a:pt x="309503" y="26669"/>
                  </a:lnTo>
                  <a:lnTo>
                    <a:pt x="310959" y="26669"/>
                  </a:lnTo>
                  <a:lnTo>
                    <a:pt x="313878" y="22859"/>
                  </a:lnTo>
                  <a:close/>
                </a:path>
                <a:path w="315594" h="309879">
                  <a:moveTo>
                    <a:pt x="130296" y="0"/>
                  </a:moveTo>
                  <a:lnTo>
                    <a:pt x="117882" y="0"/>
                  </a:lnTo>
                  <a:lnTo>
                    <a:pt x="112049" y="5079"/>
                  </a:lnTo>
                  <a:lnTo>
                    <a:pt x="111068" y="6349"/>
                  </a:lnTo>
                  <a:lnTo>
                    <a:pt x="110593" y="7619"/>
                  </a:lnTo>
                  <a:lnTo>
                    <a:pt x="110593" y="15239"/>
                  </a:lnTo>
                  <a:lnTo>
                    <a:pt x="111321" y="16509"/>
                  </a:lnTo>
                  <a:lnTo>
                    <a:pt x="112777" y="17779"/>
                  </a:lnTo>
                  <a:lnTo>
                    <a:pt x="115213" y="21589"/>
                  </a:lnTo>
                  <a:lnTo>
                    <a:pt x="118367" y="22859"/>
                  </a:lnTo>
                  <a:lnTo>
                    <a:pt x="126162" y="21589"/>
                  </a:lnTo>
                  <a:lnTo>
                    <a:pt x="314851" y="21589"/>
                  </a:lnTo>
                  <a:lnTo>
                    <a:pt x="315347" y="20319"/>
                  </a:lnTo>
                  <a:lnTo>
                    <a:pt x="315347" y="17779"/>
                  </a:lnTo>
                  <a:lnTo>
                    <a:pt x="282994" y="7619"/>
                  </a:lnTo>
                  <a:lnTo>
                    <a:pt x="267744" y="5079"/>
                  </a:lnTo>
                  <a:lnTo>
                    <a:pt x="252377" y="3809"/>
                  </a:lnTo>
                  <a:lnTo>
                    <a:pt x="231879" y="2539"/>
                  </a:lnTo>
                  <a:lnTo>
                    <a:pt x="138323" y="2539"/>
                  </a:lnTo>
                  <a:lnTo>
                    <a:pt x="130296" y="0"/>
                  </a:lnTo>
                  <a:close/>
                </a:path>
                <a:path w="315594" h="309879">
                  <a:moveTo>
                    <a:pt x="146962" y="21589"/>
                  </a:moveTo>
                  <a:lnTo>
                    <a:pt x="126162" y="21589"/>
                  </a:lnTo>
                  <a:lnTo>
                    <a:pt x="129801" y="22859"/>
                  </a:lnTo>
                  <a:lnTo>
                    <a:pt x="140032" y="22859"/>
                  </a:lnTo>
                  <a:lnTo>
                    <a:pt x="146962" y="21589"/>
                  </a:lnTo>
                  <a:close/>
                </a:path>
                <a:path w="315594" h="309879">
                  <a:moveTo>
                    <a:pt x="190883" y="0"/>
                  </a:moveTo>
                  <a:lnTo>
                    <a:pt x="141245" y="0"/>
                  </a:lnTo>
                  <a:lnTo>
                    <a:pt x="138323" y="2539"/>
                  </a:lnTo>
                  <a:lnTo>
                    <a:pt x="231879" y="2539"/>
                  </a:lnTo>
                  <a:lnTo>
                    <a:pt x="190883" y="0"/>
                  </a:lnTo>
                  <a:close/>
                </a:path>
                <a:path w="315594" h="309879">
                  <a:moveTo>
                    <a:pt x="163870" y="256208"/>
                  </a:moveTo>
                  <a:lnTo>
                    <a:pt x="155843" y="256208"/>
                  </a:lnTo>
                  <a:lnTo>
                    <a:pt x="150072" y="259679"/>
                  </a:lnTo>
                  <a:lnTo>
                    <a:pt x="118732" y="286921"/>
                  </a:lnTo>
                  <a:lnTo>
                    <a:pt x="114243" y="291986"/>
                  </a:lnTo>
                  <a:lnTo>
                    <a:pt x="114359" y="295636"/>
                  </a:lnTo>
                  <a:lnTo>
                    <a:pt x="114844" y="298557"/>
                  </a:lnTo>
                  <a:lnTo>
                    <a:pt x="115445" y="300013"/>
                  </a:lnTo>
                  <a:lnTo>
                    <a:pt x="116426" y="301469"/>
                  </a:lnTo>
                  <a:lnTo>
                    <a:pt x="124453" y="305846"/>
                  </a:lnTo>
                  <a:lnTo>
                    <a:pt x="132490" y="302935"/>
                  </a:lnTo>
                  <a:lnTo>
                    <a:pt x="134674" y="299275"/>
                  </a:lnTo>
                  <a:lnTo>
                    <a:pt x="136140" y="299275"/>
                  </a:lnTo>
                  <a:lnTo>
                    <a:pt x="141488" y="293452"/>
                  </a:lnTo>
                  <a:lnTo>
                    <a:pt x="147321" y="288199"/>
                  </a:lnTo>
                  <a:lnTo>
                    <a:pt x="159978" y="278960"/>
                  </a:lnTo>
                  <a:lnTo>
                    <a:pt x="165821" y="274224"/>
                  </a:lnTo>
                  <a:lnTo>
                    <a:pt x="171180" y="269351"/>
                  </a:lnTo>
                  <a:lnTo>
                    <a:pt x="171178" y="263512"/>
                  </a:lnTo>
                  <a:lnTo>
                    <a:pt x="170684" y="262052"/>
                  </a:lnTo>
                  <a:lnTo>
                    <a:pt x="169714" y="260596"/>
                  </a:lnTo>
                  <a:lnTo>
                    <a:pt x="166792" y="257674"/>
                  </a:lnTo>
                  <a:lnTo>
                    <a:pt x="165336" y="256704"/>
                  </a:lnTo>
                  <a:lnTo>
                    <a:pt x="163870" y="2562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3" name="object 13"/>
            <p:cNvSpPr/>
            <p:nvPr/>
          </p:nvSpPr>
          <p:spPr>
            <a:xfrm>
              <a:off x="4940" y="16567"/>
              <a:ext cx="445" cy="367"/>
            </a:xfrm>
            <a:custGeom>
              <a:avLst/>
              <a:gdLst/>
              <a:ahLst/>
              <a:cxnLst/>
              <a:rect l="l" t="t" r="r" b="b"/>
              <a:pathLst>
                <a:path w="282575" h="233045">
                  <a:moveTo>
                    <a:pt x="165371" y="0"/>
                  </a:moveTo>
                  <a:lnTo>
                    <a:pt x="131070" y="0"/>
                  </a:lnTo>
                  <a:lnTo>
                    <a:pt x="117846" y="2038"/>
                  </a:lnTo>
                  <a:lnTo>
                    <a:pt x="81611" y="15146"/>
                  </a:lnTo>
                  <a:lnTo>
                    <a:pt x="50302" y="38106"/>
                  </a:lnTo>
                  <a:lnTo>
                    <a:pt x="40918" y="47813"/>
                  </a:lnTo>
                  <a:lnTo>
                    <a:pt x="31427" y="57278"/>
                  </a:lnTo>
                  <a:lnTo>
                    <a:pt x="7700" y="101766"/>
                  </a:lnTo>
                  <a:lnTo>
                    <a:pt x="0" y="151101"/>
                  </a:lnTo>
                  <a:lnTo>
                    <a:pt x="313" y="159217"/>
                  </a:lnTo>
                  <a:lnTo>
                    <a:pt x="8341" y="197097"/>
                  </a:lnTo>
                  <a:lnTo>
                    <a:pt x="38966" y="229699"/>
                  </a:lnTo>
                  <a:lnTo>
                    <a:pt x="51139" y="232853"/>
                  </a:lnTo>
                  <a:lnTo>
                    <a:pt x="59165" y="232853"/>
                  </a:lnTo>
                  <a:lnTo>
                    <a:pt x="98650" y="212179"/>
                  </a:lnTo>
                  <a:lnTo>
                    <a:pt x="56845" y="212179"/>
                  </a:lnTo>
                  <a:lnTo>
                    <a:pt x="53322" y="211747"/>
                  </a:lnTo>
                  <a:lnTo>
                    <a:pt x="26320" y="183943"/>
                  </a:lnTo>
                  <a:lnTo>
                    <a:pt x="21307" y="159217"/>
                  </a:lnTo>
                  <a:lnTo>
                    <a:pt x="21417" y="151101"/>
                  </a:lnTo>
                  <a:lnTo>
                    <a:pt x="27047" y="111690"/>
                  </a:lnTo>
                  <a:lnTo>
                    <a:pt x="47489" y="71165"/>
                  </a:lnTo>
                  <a:lnTo>
                    <a:pt x="75749" y="45586"/>
                  </a:lnTo>
                  <a:lnTo>
                    <a:pt x="118932" y="23475"/>
                  </a:lnTo>
                  <a:lnTo>
                    <a:pt x="131070" y="21169"/>
                  </a:lnTo>
                  <a:lnTo>
                    <a:pt x="231613" y="21169"/>
                  </a:lnTo>
                  <a:lnTo>
                    <a:pt x="228698" y="19243"/>
                  </a:lnTo>
                  <a:lnTo>
                    <a:pt x="216834" y="13321"/>
                  </a:lnTo>
                  <a:lnTo>
                    <a:pt x="204445" y="8585"/>
                  </a:lnTo>
                  <a:lnTo>
                    <a:pt x="191739" y="4786"/>
                  </a:lnTo>
                  <a:lnTo>
                    <a:pt x="178715" y="1924"/>
                  </a:lnTo>
                  <a:lnTo>
                    <a:pt x="165371" y="0"/>
                  </a:lnTo>
                  <a:close/>
                </a:path>
                <a:path w="282575" h="233045">
                  <a:moveTo>
                    <a:pt x="231613" y="21169"/>
                  </a:moveTo>
                  <a:lnTo>
                    <a:pt x="158800" y="21169"/>
                  </a:lnTo>
                  <a:lnTo>
                    <a:pt x="168520" y="22164"/>
                  </a:lnTo>
                  <a:lnTo>
                    <a:pt x="177967" y="23681"/>
                  </a:lnTo>
                  <a:lnTo>
                    <a:pt x="221083" y="39749"/>
                  </a:lnTo>
                  <a:lnTo>
                    <a:pt x="252355" y="72882"/>
                  </a:lnTo>
                  <a:lnTo>
                    <a:pt x="261320" y="119461"/>
                  </a:lnTo>
                  <a:lnTo>
                    <a:pt x="261333" y="122935"/>
                  </a:lnTo>
                  <a:lnTo>
                    <a:pt x="261453" y="134409"/>
                  </a:lnTo>
                  <a:lnTo>
                    <a:pt x="261603" y="139051"/>
                  </a:lnTo>
                  <a:lnTo>
                    <a:pt x="261627" y="146110"/>
                  </a:lnTo>
                  <a:lnTo>
                    <a:pt x="261365" y="154025"/>
                  </a:lnTo>
                  <a:lnTo>
                    <a:pt x="252877" y="196270"/>
                  </a:lnTo>
                  <a:lnTo>
                    <a:pt x="244944" y="216061"/>
                  </a:lnTo>
                  <a:lnTo>
                    <a:pt x="244944" y="224098"/>
                  </a:lnTo>
                  <a:lnTo>
                    <a:pt x="252601" y="231397"/>
                  </a:lnTo>
                  <a:lnTo>
                    <a:pt x="254553" y="231397"/>
                  </a:lnTo>
                  <a:lnTo>
                    <a:pt x="275965" y="193615"/>
                  </a:lnTo>
                  <a:lnTo>
                    <a:pt x="282536" y="155115"/>
                  </a:lnTo>
                  <a:lnTo>
                    <a:pt x="282421" y="142981"/>
                  </a:lnTo>
                  <a:lnTo>
                    <a:pt x="280342" y="97451"/>
                  </a:lnTo>
                  <a:lnTo>
                    <a:pt x="268025" y="57620"/>
                  </a:lnTo>
                  <a:lnTo>
                    <a:pt x="239831" y="26598"/>
                  </a:lnTo>
                  <a:lnTo>
                    <a:pt x="231613" y="21169"/>
                  </a:lnTo>
                  <a:close/>
                </a:path>
                <a:path w="282575" h="233045">
                  <a:moveTo>
                    <a:pt x="158800" y="21169"/>
                  </a:moveTo>
                  <a:lnTo>
                    <a:pt x="136175" y="21169"/>
                  </a:lnTo>
                  <a:lnTo>
                    <a:pt x="133468" y="45619"/>
                  </a:lnTo>
                  <a:lnTo>
                    <a:pt x="129878" y="69438"/>
                  </a:lnTo>
                  <a:lnTo>
                    <a:pt x="119752" y="117154"/>
                  </a:lnTo>
                  <a:lnTo>
                    <a:pt x="103419" y="162781"/>
                  </a:lnTo>
                  <a:lnTo>
                    <a:pt x="78510" y="204753"/>
                  </a:lnTo>
                  <a:lnTo>
                    <a:pt x="56845" y="212179"/>
                  </a:lnTo>
                  <a:lnTo>
                    <a:pt x="98650" y="212179"/>
                  </a:lnTo>
                  <a:lnTo>
                    <a:pt x="120854" y="175546"/>
                  </a:lnTo>
                  <a:lnTo>
                    <a:pt x="139097" y="125550"/>
                  </a:lnTo>
                  <a:lnTo>
                    <a:pt x="150590" y="73359"/>
                  </a:lnTo>
                  <a:lnTo>
                    <a:pt x="155106" y="47265"/>
                  </a:lnTo>
                  <a:lnTo>
                    <a:pt x="158800" y="211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528" y="16475"/>
              <a:ext cx="507" cy="532"/>
            </a:xfrm>
            <a:custGeom>
              <a:avLst/>
              <a:gdLst/>
              <a:ahLst/>
              <a:cxnLst/>
              <a:rect l="l" t="t" r="r" b="b"/>
              <a:pathLst>
                <a:path w="321945" h="337820">
                  <a:moveTo>
                    <a:pt x="87230" y="231015"/>
                  </a:moveTo>
                  <a:lnTo>
                    <a:pt x="85278" y="231015"/>
                  </a:lnTo>
                  <a:lnTo>
                    <a:pt x="83580" y="231141"/>
                  </a:lnTo>
                  <a:lnTo>
                    <a:pt x="80659" y="231626"/>
                  </a:lnTo>
                  <a:lnTo>
                    <a:pt x="79203" y="232228"/>
                  </a:lnTo>
                  <a:lnTo>
                    <a:pt x="77737" y="233198"/>
                  </a:lnTo>
                  <a:lnTo>
                    <a:pt x="73359" y="241236"/>
                  </a:lnTo>
                  <a:lnTo>
                    <a:pt x="74431" y="251308"/>
                  </a:lnTo>
                  <a:lnTo>
                    <a:pt x="85610" y="288599"/>
                  </a:lnTo>
                  <a:lnTo>
                    <a:pt x="114239" y="323082"/>
                  </a:lnTo>
                  <a:lnTo>
                    <a:pt x="150417" y="335650"/>
                  </a:lnTo>
                  <a:lnTo>
                    <a:pt x="166340" y="337653"/>
                  </a:lnTo>
                  <a:lnTo>
                    <a:pt x="174460" y="337496"/>
                  </a:lnTo>
                  <a:lnTo>
                    <a:pt x="212324" y="329037"/>
                  </a:lnTo>
                  <a:lnTo>
                    <a:pt x="236622" y="316441"/>
                  </a:lnTo>
                  <a:lnTo>
                    <a:pt x="170995" y="316441"/>
                  </a:lnTo>
                  <a:lnTo>
                    <a:pt x="163148" y="316141"/>
                  </a:lnTo>
                  <a:lnTo>
                    <a:pt x="121542" y="302919"/>
                  </a:lnTo>
                  <a:lnTo>
                    <a:pt x="99387" y="264762"/>
                  </a:lnTo>
                  <a:lnTo>
                    <a:pt x="94529" y="238324"/>
                  </a:lnTo>
                  <a:lnTo>
                    <a:pt x="94044" y="236858"/>
                  </a:lnTo>
                  <a:lnTo>
                    <a:pt x="93073" y="235392"/>
                  </a:lnTo>
                  <a:lnTo>
                    <a:pt x="90152" y="232481"/>
                  </a:lnTo>
                  <a:lnTo>
                    <a:pt x="88685" y="231510"/>
                  </a:lnTo>
                  <a:lnTo>
                    <a:pt x="87230" y="231015"/>
                  </a:lnTo>
                  <a:close/>
                </a:path>
                <a:path w="321945" h="337820">
                  <a:moveTo>
                    <a:pt x="273736" y="239042"/>
                  </a:moveTo>
                  <a:lnTo>
                    <a:pt x="267903" y="239042"/>
                  </a:lnTo>
                  <a:lnTo>
                    <a:pt x="266437" y="239537"/>
                  </a:lnTo>
                  <a:lnTo>
                    <a:pt x="264981" y="240508"/>
                  </a:lnTo>
                  <a:lnTo>
                    <a:pt x="262060" y="243429"/>
                  </a:lnTo>
                  <a:lnTo>
                    <a:pt x="261079" y="244885"/>
                  </a:lnTo>
                  <a:lnTo>
                    <a:pt x="260593" y="246341"/>
                  </a:lnTo>
                  <a:lnTo>
                    <a:pt x="264834" y="255417"/>
                  </a:lnTo>
                  <a:lnTo>
                    <a:pt x="286146" y="290565"/>
                  </a:lnTo>
                  <a:lnTo>
                    <a:pt x="308776" y="318973"/>
                  </a:lnTo>
                  <a:lnTo>
                    <a:pt x="314619" y="318973"/>
                  </a:lnTo>
                  <a:lnTo>
                    <a:pt x="321918" y="305841"/>
                  </a:lnTo>
                  <a:lnTo>
                    <a:pt x="316143" y="297385"/>
                  </a:lnTo>
                  <a:lnTo>
                    <a:pt x="310508" y="288819"/>
                  </a:lnTo>
                  <a:lnTo>
                    <a:pt x="304657" y="279556"/>
                  </a:lnTo>
                  <a:lnTo>
                    <a:pt x="299652" y="271339"/>
                  </a:lnTo>
                  <a:lnTo>
                    <a:pt x="294058" y="262687"/>
                  </a:lnTo>
                  <a:lnTo>
                    <a:pt x="287877" y="254419"/>
                  </a:lnTo>
                  <a:lnTo>
                    <a:pt x="281103" y="246537"/>
                  </a:lnTo>
                  <a:lnTo>
                    <a:pt x="273736" y="239042"/>
                  </a:lnTo>
                  <a:close/>
                </a:path>
                <a:path w="321945" h="337820">
                  <a:moveTo>
                    <a:pt x="254033" y="275178"/>
                  </a:moveTo>
                  <a:lnTo>
                    <a:pt x="248189" y="275178"/>
                  </a:lnTo>
                  <a:lnTo>
                    <a:pt x="245510" y="276149"/>
                  </a:lnTo>
                  <a:lnTo>
                    <a:pt x="243559" y="277731"/>
                  </a:lnTo>
                  <a:lnTo>
                    <a:pt x="241122" y="282119"/>
                  </a:lnTo>
                  <a:lnTo>
                    <a:pt x="239793" y="284176"/>
                  </a:lnTo>
                  <a:lnTo>
                    <a:pt x="202886" y="309141"/>
                  </a:lnTo>
                  <a:lnTo>
                    <a:pt x="170995" y="316441"/>
                  </a:lnTo>
                  <a:lnTo>
                    <a:pt x="236622" y="316441"/>
                  </a:lnTo>
                  <a:lnTo>
                    <a:pt x="261276" y="290565"/>
                  </a:lnTo>
                  <a:lnTo>
                    <a:pt x="261202" y="282119"/>
                  </a:lnTo>
                  <a:lnTo>
                    <a:pt x="260836" y="281011"/>
                  </a:lnTo>
                  <a:lnTo>
                    <a:pt x="259866" y="279556"/>
                  </a:lnTo>
                  <a:lnTo>
                    <a:pt x="256944" y="276634"/>
                  </a:lnTo>
                  <a:lnTo>
                    <a:pt x="255488" y="275674"/>
                  </a:lnTo>
                  <a:lnTo>
                    <a:pt x="254033" y="275178"/>
                  </a:lnTo>
                  <a:close/>
                </a:path>
                <a:path w="321945" h="337820">
                  <a:moveTo>
                    <a:pt x="151466" y="236858"/>
                  </a:moveTo>
                  <a:lnTo>
                    <a:pt x="145633" y="236858"/>
                  </a:lnTo>
                  <a:lnTo>
                    <a:pt x="144167" y="237343"/>
                  </a:lnTo>
                  <a:lnTo>
                    <a:pt x="142711" y="238324"/>
                  </a:lnTo>
                  <a:lnTo>
                    <a:pt x="139789" y="241236"/>
                  </a:lnTo>
                  <a:lnTo>
                    <a:pt x="138809" y="242702"/>
                  </a:lnTo>
                  <a:lnTo>
                    <a:pt x="138323" y="244147"/>
                  </a:lnTo>
                  <a:lnTo>
                    <a:pt x="138323" y="250718"/>
                  </a:lnTo>
                  <a:lnTo>
                    <a:pt x="159068" y="275674"/>
                  </a:lnTo>
                  <a:lnTo>
                    <a:pt x="164366" y="281264"/>
                  </a:lnTo>
                  <a:lnTo>
                    <a:pt x="169714" y="286127"/>
                  </a:lnTo>
                  <a:lnTo>
                    <a:pt x="175557" y="286127"/>
                  </a:lnTo>
                  <a:lnTo>
                    <a:pt x="182856" y="278828"/>
                  </a:lnTo>
                  <a:lnTo>
                    <a:pt x="182856" y="272995"/>
                  </a:lnTo>
                  <a:lnTo>
                    <a:pt x="157795" y="241731"/>
                  </a:lnTo>
                  <a:lnTo>
                    <a:pt x="151466" y="236858"/>
                  </a:lnTo>
                  <a:close/>
                </a:path>
                <a:path w="321945" h="337820">
                  <a:moveTo>
                    <a:pt x="42824" y="40639"/>
                  </a:moveTo>
                  <a:lnTo>
                    <a:pt x="31390" y="40639"/>
                  </a:lnTo>
                  <a:lnTo>
                    <a:pt x="29924" y="41909"/>
                  </a:lnTo>
                  <a:lnTo>
                    <a:pt x="21165" y="83819"/>
                  </a:lnTo>
                  <a:lnTo>
                    <a:pt x="13870" y="125729"/>
                  </a:lnTo>
                  <a:lnTo>
                    <a:pt x="10535" y="147319"/>
                  </a:lnTo>
                  <a:lnTo>
                    <a:pt x="7113" y="168909"/>
                  </a:lnTo>
                  <a:lnTo>
                    <a:pt x="3601" y="189229"/>
                  </a:lnTo>
                  <a:lnTo>
                    <a:pt x="0" y="210819"/>
                  </a:lnTo>
                  <a:lnTo>
                    <a:pt x="727" y="215899"/>
                  </a:lnTo>
                  <a:lnTo>
                    <a:pt x="1212" y="217169"/>
                  </a:lnTo>
                  <a:lnTo>
                    <a:pt x="2193" y="218439"/>
                  </a:lnTo>
                  <a:lnTo>
                    <a:pt x="6571" y="222249"/>
                  </a:lnTo>
                  <a:lnTo>
                    <a:pt x="16064" y="222249"/>
                  </a:lnTo>
                  <a:lnTo>
                    <a:pt x="26460" y="181609"/>
                  </a:lnTo>
                  <a:lnTo>
                    <a:pt x="32845" y="142239"/>
                  </a:lnTo>
                  <a:lnTo>
                    <a:pt x="35583" y="123189"/>
                  </a:lnTo>
                  <a:lnTo>
                    <a:pt x="38685" y="102869"/>
                  </a:lnTo>
                  <a:lnTo>
                    <a:pt x="42153" y="82549"/>
                  </a:lnTo>
                  <a:lnTo>
                    <a:pt x="45988" y="63499"/>
                  </a:lnTo>
                  <a:lnTo>
                    <a:pt x="62411" y="62229"/>
                  </a:lnTo>
                  <a:lnTo>
                    <a:pt x="286625" y="62229"/>
                  </a:lnTo>
                  <a:lnTo>
                    <a:pt x="288450" y="60959"/>
                  </a:lnTo>
                  <a:lnTo>
                    <a:pt x="291857" y="57149"/>
                  </a:lnTo>
                  <a:lnTo>
                    <a:pt x="293197" y="55879"/>
                  </a:lnTo>
                  <a:lnTo>
                    <a:pt x="294178" y="53339"/>
                  </a:lnTo>
                  <a:lnTo>
                    <a:pt x="294178" y="48259"/>
                  </a:lnTo>
                  <a:lnTo>
                    <a:pt x="293682" y="46989"/>
                  </a:lnTo>
                  <a:lnTo>
                    <a:pt x="290771" y="43179"/>
                  </a:lnTo>
                  <a:lnTo>
                    <a:pt x="53656" y="43179"/>
                  </a:lnTo>
                  <a:lnTo>
                    <a:pt x="46357" y="41909"/>
                  </a:lnTo>
                  <a:lnTo>
                    <a:pt x="42824" y="40639"/>
                  </a:lnTo>
                  <a:close/>
                </a:path>
                <a:path w="321945" h="337820">
                  <a:moveTo>
                    <a:pt x="246912" y="175259"/>
                  </a:moveTo>
                  <a:lnTo>
                    <a:pt x="223001" y="175259"/>
                  </a:lnTo>
                  <a:lnTo>
                    <a:pt x="226893" y="182879"/>
                  </a:lnTo>
                  <a:lnTo>
                    <a:pt x="230543" y="189229"/>
                  </a:lnTo>
                  <a:lnTo>
                    <a:pt x="237357" y="203199"/>
                  </a:lnTo>
                  <a:lnTo>
                    <a:pt x="254391" y="220979"/>
                  </a:lnTo>
                  <a:lnTo>
                    <a:pt x="256459" y="222249"/>
                  </a:lnTo>
                  <a:lnTo>
                    <a:pt x="265709" y="222249"/>
                  </a:lnTo>
                  <a:lnTo>
                    <a:pt x="271542" y="217169"/>
                  </a:lnTo>
                  <a:lnTo>
                    <a:pt x="276531" y="210819"/>
                  </a:lnTo>
                  <a:lnTo>
                    <a:pt x="284811" y="195579"/>
                  </a:lnTo>
                  <a:lnTo>
                    <a:pt x="258410" y="195579"/>
                  </a:lnTo>
                  <a:lnTo>
                    <a:pt x="254992" y="189229"/>
                  </a:lnTo>
                  <a:lnTo>
                    <a:pt x="251290" y="182879"/>
                  </a:lnTo>
                  <a:lnTo>
                    <a:pt x="246912" y="175259"/>
                  </a:lnTo>
                  <a:close/>
                </a:path>
                <a:path w="321945" h="337820">
                  <a:moveTo>
                    <a:pt x="204026" y="62229"/>
                  </a:moveTo>
                  <a:lnTo>
                    <a:pt x="95995" y="62229"/>
                  </a:lnTo>
                  <a:lnTo>
                    <a:pt x="96723" y="63499"/>
                  </a:lnTo>
                  <a:lnTo>
                    <a:pt x="181390" y="63499"/>
                  </a:lnTo>
                  <a:lnTo>
                    <a:pt x="184770" y="74929"/>
                  </a:lnTo>
                  <a:lnTo>
                    <a:pt x="188330" y="85089"/>
                  </a:lnTo>
                  <a:lnTo>
                    <a:pt x="192073" y="96519"/>
                  </a:lnTo>
                  <a:lnTo>
                    <a:pt x="195999" y="106679"/>
                  </a:lnTo>
                  <a:lnTo>
                    <a:pt x="212052" y="147319"/>
                  </a:lnTo>
                  <a:lnTo>
                    <a:pt x="208313" y="154939"/>
                  </a:lnTo>
                  <a:lnTo>
                    <a:pt x="204389" y="162559"/>
                  </a:lnTo>
                  <a:lnTo>
                    <a:pt x="200284" y="168909"/>
                  </a:lnTo>
                  <a:lnTo>
                    <a:pt x="195999" y="175259"/>
                  </a:lnTo>
                  <a:lnTo>
                    <a:pt x="191662" y="182879"/>
                  </a:lnTo>
                  <a:lnTo>
                    <a:pt x="187417" y="189229"/>
                  </a:lnTo>
                  <a:lnTo>
                    <a:pt x="183265" y="196849"/>
                  </a:lnTo>
                  <a:lnTo>
                    <a:pt x="179207" y="204469"/>
                  </a:lnTo>
                  <a:lnTo>
                    <a:pt x="179207" y="209549"/>
                  </a:lnTo>
                  <a:lnTo>
                    <a:pt x="179692" y="210819"/>
                  </a:lnTo>
                  <a:lnTo>
                    <a:pt x="183584" y="215899"/>
                  </a:lnTo>
                  <a:lnTo>
                    <a:pt x="185050" y="217169"/>
                  </a:lnTo>
                  <a:lnTo>
                    <a:pt x="190155" y="217169"/>
                  </a:lnTo>
                  <a:lnTo>
                    <a:pt x="193077" y="215899"/>
                  </a:lnTo>
                  <a:lnTo>
                    <a:pt x="194533" y="215899"/>
                  </a:lnTo>
                  <a:lnTo>
                    <a:pt x="216925" y="182879"/>
                  </a:lnTo>
                  <a:lnTo>
                    <a:pt x="220818" y="175259"/>
                  </a:lnTo>
                  <a:lnTo>
                    <a:pt x="246912" y="175259"/>
                  </a:lnTo>
                  <a:lnTo>
                    <a:pt x="243263" y="168909"/>
                  </a:lnTo>
                  <a:lnTo>
                    <a:pt x="239793" y="161289"/>
                  </a:lnTo>
                  <a:lnTo>
                    <a:pt x="236871" y="154939"/>
                  </a:lnTo>
                  <a:lnTo>
                    <a:pt x="253051" y="124459"/>
                  </a:lnTo>
                  <a:lnTo>
                    <a:pt x="225923" y="124459"/>
                  </a:lnTo>
                  <a:lnTo>
                    <a:pt x="211896" y="87629"/>
                  </a:lnTo>
                  <a:lnTo>
                    <a:pt x="204026" y="64769"/>
                  </a:lnTo>
                  <a:lnTo>
                    <a:pt x="204026" y="62229"/>
                  </a:lnTo>
                  <a:close/>
                </a:path>
                <a:path w="321945" h="337820">
                  <a:moveTo>
                    <a:pt x="87958" y="124459"/>
                  </a:moveTo>
                  <a:lnTo>
                    <a:pt x="78834" y="124459"/>
                  </a:lnTo>
                  <a:lnTo>
                    <a:pt x="76766" y="125729"/>
                  </a:lnTo>
                  <a:lnTo>
                    <a:pt x="65492" y="163829"/>
                  </a:lnTo>
                  <a:lnTo>
                    <a:pt x="64511" y="171449"/>
                  </a:lnTo>
                  <a:lnTo>
                    <a:pt x="63485" y="179069"/>
                  </a:lnTo>
                  <a:lnTo>
                    <a:pt x="62411" y="186689"/>
                  </a:lnTo>
                  <a:lnTo>
                    <a:pt x="65333" y="196849"/>
                  </a:lnTo>
                  <a:lnTo>
                    <a:pt x="66788" y="198119"/>
                  </a:lnTo>
                  <a:lnTo>
                    <a:pt x="68370" y="199389"/>
                  </a:lnTo>
                  <a:lnTo>
                    <a:pt x="71777" y="201929"/>
                  </a:lnTo>
                  <a:lnTo>
                    <a:pt x="73602" y="203199"/>
                  </a:lnTo>
                  <a:lnTo>
                    <a:pt x="75553" y="203199"/>
                  </a:lnTo>
                  <a:lnTo>
                    <a:pt x="83580" y="200659"/>
                  </a:lnTo>
                  <a:lnTo>
                    <a:pt x="98917" y="200659"/>
                  </a:lnTo>
                  <a:lnTo>
                    <a:pt x="136140" y="199389"/>
                  </a:lnTo>
                  <a:lnTo>
                    <a:pt x="158765" y="199389"/>
                  </a:lnTo>
                  <a:lnTo>
                    <a:pt x="161191" y="198119"/>
                  </a:lnTo>
                  <a:lnTo>
                    <a:pt x="163142" y="196849"/>
                  </a:lnTo>
                  <a:lnTo>
                    <a:pt x="167530" y="189229"/>
                  </a:lnTo>
                  <a:lnTo>
                    <a:pt x="168986" y="187959"/>
                  </a:lnTo>
                  <a:lnTo>
                    <a:pt x="168013" y="180339"/>
                  </a:lnTo>
                  <a:lnTo>
                    <a:pt x="106205" y="180339"/>
                  </a:lnTo>
                  <a:lnTo>
                    <a:pt x="85046" y="179069"/>
                  </a:lnTo>
                  <a:lnTo>
                    <a:pt x="89424" y="147319"/>
                  </a:lnTo>
                  <a:lnTo>
                    <a:pt x="165336" y="147319"/>
                  </a:lnTo>
                  <a:lnTo>
                    <a:pt x="165336" y="138429"/>
                  </a:lnTo>
                  <a:lnTo>
                    <a:pt x="164608" y="137159"/>
                  </a:lnTo>
                  <a:lnTo>
                    <a:pt x="163142" y="135889"/>
                  </a:lnTo>
                  <a:lnTo>
                    <a:pt x="154567" y="132079"/>
                  </a:lnTo>
                  <a:lnTo>
                    <a:pt x="145626" y="130809"/>
                  </a:lnTo>
                  <a:lnTo>
                    <a:pt x="136320" y="128269"/>
                  </a:lnTo>
                  <a:lnTo>
                    <a:pt x="126647" y="128269"/>
                  </a:lnTo>
                  <a:lnTo>
                    <a:pt x="116837" y="126999"/>
                  </a:lnTo>
                  <a:lnTo>
                    <a:pt x="107120" y="126999"/>
                  </a:lnTo>
                  <a:lnTo>
                    <a:pt x="87958" y="124459"/>
                  </a:lnTo>
                  <a:close/>
                </a:path>
                <a:path w="321945" h="337820">
                  <a:moveTo>
                    <a:pt x="158765" y="199389"/>
                  </a:moveTo>
                  <a:lnTo>
                    <a:pt x="136140" y="199389"/>
                  </a:lnTo>
                  <a:lnTo>
                    <a:pt x="150010" y="200659"/>
                  </a:lnTo>
                  <a:lnTo>
                    <a:pt x="158765" y="199389"/>
                  </a:lnTo>
                  <a:close/>
                </a:path>
                <a:path w="321945" h="337820">
                  <a:moveTo>
                    <a:pt x="287606" y="167639"/>
                  </a:moveTo>
                  <a:lnTo>
                    <a:pt x="283957" y="167639"/>
                  </a:lnTo>
                  <a:lnTo>
                    <a:pt x="281035" y="168909"/>
                  </a:lnTo>
                  <a:lnTo>
                    <a:pt x="279569" y="168909"/>
                  </a:lnTo>
                  <a:lnTo>
                    <a:pt x="278113" y="170179"/>
                  </a:lnTo>
                  <a:lnTo>
                    <a:pt x="275192" y="175259"/>
                  </a:lnTo>
                  <a:lnTo>
                    <a:pt x="272154" y="179069"/>
                  </a:lnTo>
                  <a:lnTo>
                    <a:pt x="265825" y="186689"/>
                  </a:lnTo>
                  <a:lnTo>
                    <a:pt x="263030" y="191769"/>
                  </a:lnTo>
                  <a:lnTo>
                    <a:pt x="260593" y="195579"/>
                  </a:lnTo>
                  <a:lnTo>
                    <a:pt x="284811" y="195579"/>
                  </a:lnTo>
                  <a:lnTo>
                    <a:pt x="289547" y="189229"/>
                  </a:lnTo>
                  <a:lnTo>
                    <a:pt x="294905" y="182879"/>
                  </a:lnTo>
                  <a:lnTo>
                    <a:pt x="294905" y="175259"/>
                  </a:lnTo>
                  <a:lnTo>
                    <a:pt x="294420" y="173989"/>
                  </a:lnTo>
                  <a:lnTo>
                    <a:pt x="293439" y="172719"/>
                  </a:lnTo>
                  <a:lnTo>
                    <a:pt x="287606" y="167639"/>
                  </a:lnTo>
                  <a:close/>
                </a:path>
                <a:path w="321945" h="337820">
                  <a:moveTo>
                    <a:pt x="165336" y="147319"/>
                  </a:moveTo>
                  <a:lnTo>
                    <a:pt x="89424" y="147319"/>
                  </a:lnTo>
                  <a:lnTo>
                    <a:pt x="143439" y="151129"/>
                  </a:lnTo>
                  <a:lnTo>
                    <a:pt x="146361" y="173989"/>
                  </a:lnTo>
                  <a:lnTo>
                    <a:pt x="146361" y="177799"/>
                  </a:lnTo>
                  <a:lnTo>
                    <a:pt x="106205" y="180339"/>
                  </a:lnTo>
                  <a:lnTo>
                    <a:pt x="168013" y="180339"/>
                  </a:lnTo>
                  <a:lnTo>
                    <a:pt x="164608" y="153669"/>
                  </a:lnTo>
                  <a:lnTo>
                    <a:pt x="165336" y="147319"/>
                  </a:lnTo>
                  <a:close/>
                </a:path>
                <a:path w="321945" h="337820">
                  <a:moveTo>
                    <a:pt x="261321" y="91439"/>
                  </a:moveTo>
                  <a:lnTo>
                    <a:pt x="254033" y="91439"/>
                  </a:lnTo>
                  <a:lnTo>
                    <a:pt x="247461" y="95249"/>
                  </a:lnTo>
                  <a:lnTo>
                    <a:pt x="242346" y="100329"/>
                  </a:lnTo>
                  <a:lnTo>
                    <a:pt x="235047" y="113029"/>
                  </a:lnTo>
                  <a:lnTo>
                    <a:pt x="231270" y="119379"/>
                  </a:lnTo>
                  <a:lnTo>
                    <a:pt x="227389" y="124459"/>
                  </a:lnTo>
                  <a:lnTo>
                    <a:pt x="253051" y="124459"/>
                  </a:lnTo>
                  <a:lnTo>
                    <a:pt x="253855" y="123189"/>
                  </a:lnTo>
                  <a:lnTo>
                    <a:pt x="258084" y="116839"/>
                  </a:lnTo>
                  <a:lnTo>
                    <a:pt x="262521" y="110489"/>
                  </a:lnTo>
                  <a:lnTo>
                    <a:pt x="267165" y="104139"/>
                  </a:lnTo>
                  <a:lnTo>
                    <a:pt x="267165" y="99059"/>
                  </a:lnTo>
                  <a:lnTo>
                    <a:pt x="265709" y="95249"/>
                  </a:lnTo>
                  <a:lnTo>
                    <a:pt x="261321" y="91439"/>
                  </a:lnTo>
                  <a:close/>
                </a:path>
                <a:path w="321945" h="337820">
                  <a:moveTo>
                    <a:pt x="158037" y="113029"/>
                  </a:moveTo>
                  <a:lnTo>
                    <a:pt x="141983" y="113029"/>
                  </a:lnTo>
                  <a:lnTo>
                    <a:pt x="150738" y="114299"/>
                  </a:lnTo>
                  <a:lnTo>
                    <a:pt x="156582" y="114299"/>
                  </a:lnTo>
                  <a:lnTo>
                    <a:pt x="158037" y="113029"/>
                  </a:lnTo>
                  <a:close/>
                </a:path>
                <a:path w="321945" h="337820">
                  <a:moveTo>
                    <a:pt x="161439" y="110489"/>
                  </a:moveTo>
                  <a:lnTo>
                    <a:pt x="81998" y="110489"/>
                  </a:lnTo>
                  <a:lnTo>
                    <a:pt x="87715" y="111759"/>
                  </a:lnTo>
                  <a:lnTo>
                    <a:pt x="93073" y="113029"/>
                  </a:lnTo>
                  <a:lnTo>
                    <a:pt x="159493" y="113029"/>
                  </a:lnTo>
                  <a:lnTo>
                    <a:pt x="161439" y="110489"/>
                  </a:lnTo>
                  <a:close/>
                </a:path>
                <a:path w="321945" h="337820">
                  <a:moveTo>
                    <a:pt x="85046" y="90169"/>
                  </a:moveTo>
                  <a:lnTo>
                    <a:pt x="66060" y="90169"/>
                  </a:lnTo>
                  <a:lnTo>
                    <a:pt x="64109" y="91439"/>
                  </a:lnTo>
                  <a:lnTo>
                    <a:pt x="62231" y="92709"/>
                  </a:lnTo>
                  <a:lnTo>
                    <a:pt x="58582" y="93979"/>
                  </a:lnTo>
                  <a:lnTo>
                    <a:pt x="57422" y="96519"/>
                  </a:lnTo>
                  <a:lnTo>
                    <a:pt x="56937" y="97789"/>
                  </a:lnTo>
                  <a:lnTo>
                    <a:pt x="57053" y="101599"/>
                  </a:lnTo>
                  <a:lnTo>
                    <a:pt x="69836" y="111759"/>
                  </a:lnTo>
                  <a:lnTo>
                    <a:pt x="81998" y="110489"/>
                  </a:lnTo>
                  <a:lnTo>
                    <a:pt x="161439" y="110489"/>
                  </a:lnTo>
                  <a:lnTo>
                    <a:pt x="163385" y="107949"/>
                  </a:lnTo>
                  <a:lnTo>
                    <a:pt x="163881" y="106679"/>
                  </a:lnTo>
                  <a:lnTo>
                    <a:pt x="163881" y="99059"/>
                  </a:lnTo>
                  <a:lnTo>
                    <a:pt x="163142" y="97789"/>
                  </a:lnTo>
                  <a:lnTo>
                    <a:pt x="161687" y="96519"/>
                  </a:lnTo>
                  <a:lnTo>
                    <a:pt x="159250" y="93979"/>
                  </a:lnTo>
                  <a:lnTo>
                    <a:pt x="156212" y="92709"/>
                  </a:lnTo>
                  <a:lnTo>
                    <a:pt x="148913" y="92709"/>
                  </a:lnTo>
                  <a:lnTo>
                    <a:pt x="145380" y="91439"/>
                  </a:lnTo>
                  <a:lnTo>
                    <a:pt x="93073" y="91439"/>
                  </a:lnTo>
                  <a:lnTo>
                    <a:pt x="85046" y="90169"/>
                  </a:lnTo>
                  <a:close/>
                </a:path>
                <a:path w="321945" h="337820">
                  <a:moveTo>
                    <a:pt x="284685" y="62229"/>
                  </a:moveTo>
                  <a:lnTo>
                    <a:pt x="204026" y="62229"/>
                  </a:lnTo>
                  <a:lnTo>
                    <a:pt x="241977" y="63499"/>
                  </a:lnTo>
                  <a:lnTo>
                    <a:pt x="276658" y="63499"/>
                  </a:lnTo>
                  <a:lnTo>
                    <a:pt x="284685" y="62229"/>
                  </a:lnTo>
                  <a:close/>
                </a:path>
                <a:path w="321945" h="337820">
                  <a:moveTo>
                    <a:pt x="181390" y="0"/>
                  </a:moveTo>
                  <a:lnTo>
                    <a:pt x="175557" y="0"/>
                  </a:lnTo>
                  <a:lnTo>
                    <a:pt x="169714" y="5079"/>
                  </a:lnTo>
                  <a:lnTo>
                    <a:pt x="168743" y="6349"/>
                  </a:lnTo>
                  <a:lnTo>
                    <a:pt x="168258" y="7619"/>
                  </a:lnTo>
                  <a:lnTo>
                    <a:pt x="168743" y="13969"/>
                  </a:lnTo>
                  <a:lnTo>
                    <a:pt x="169587" y="19049"/>
                  </a:lnTo>
                  <a:lnTo>
                    <a:pt x="172024" y="30479"/>
                  </a:lnTo>
                  <a:lnTo>
                    <a:pt x="173606" y="35559"/>
                  </a:lnTo>
                  <a:lnTo>
                    <a:pt x="175557" y="40639"/>
                  </a:lnTo>
                  <a:lnTo>
                    <a:pt x="175557" y="41909"/>
                  </a:lnTo>
                  <a:lnTo>
                    <a:pt x="61683" y="41909"/>
                  </a:lnTo>
                  <a:lnTo>
                    <a:pt x="57538" y="43179"/>
                  </a:lnTo>
                  <a:lnTo>
                    <a:pt x="265709" y="43179"/>
                  </a:lnTo>
                  <a:lnTo>
                    <a:pt x="197454" y="41909"/>
                  </a:lnTo>
                  <a:lnTo>
                    <a:pt x="196484" y="35559"/>
                  </a:lnTo>
                  <a:lnTo>
                    <a:pt x="195018" y="30479"/>
                  </a:lnTo>
                  <a:lnTo>
                    <a:pt x="191126" y="20319"/>
                  </a:lnTo>
                  <a:lnTo>
                    <a:pt x="189913" y="13969"/>
                  </a:lnTo>
                  <a:lnTo>
                    <a:pt x="189427" y="8889"/>
                  </a:lnTo>
                  <a:lnTo>
                    <a:pt x="187360" y="5079"/>
                  </a:lnTo>
                  <a:lnTo>
                    <a:pt x="184923" y="2539"/>
                  </a:lnTo>
                  <a:lnTo>
                    <a:pt x="183341" y="1269"/>
                  </a:lnTo>
                  <a:lnTo>
                    <a:pt x="181390" y="0"/>
                  </a:lnTo>
                  <a:close/>
                </a:path>
                <a:path w="321945" h="337820">
                  <a:moveTo>
                    <a:pt x="288334" y="40639"/>
                  </a:moveTo>
                  <a:lnTo>
                    <a:pt x="286878" y="40639"/>
                  </a:lnTo>
                  <a:lnTo>
                    <a:pt x="265709" y="43179"/>
                  </a:lnTo>
                  <a:lnTo>
                    <a:pt x="290771" y="43179"/>
                  </a:lnTo>
                  <a:lnTo>
                    <a:pt x="289800" y="41909"/>
                  </a:lnTo>
                  <a:lnTo>
                    <a:pt x="288334" y="40639"/>
                  </a:lnTo>
                  <a:close/>
                </a:path>
                <a:path w="321945" h="337820">
                  <a:moveTo>
                    <a:pt x="229572" y="1269"/>
                  </a:moveTo>
                  <a:lnTo>
                    <a:pt x="220079" y="1269"/>
                  </a:lnTo>
                  <a:lnTo>
                    <a:pt x="218624" y="2539"/>
                  </a:lnTo>
                  <a:lnTo>
                    <a:pt x="214721" y="7619"/>
                  </a:lnTo>
                  <a:lnTo>
                    <a:pt x="214246" y="8889"/>
                  </a:lnTo>
                  <a:lnTo>
                    <a:pt x="214246" y="15239"/>
                  </a:lnTo>
                  <a:lnTo>
                    <a:pt x="219109" y="20319"/>
                  </a:lnTo>
                  <a:lnTo>
                    <a:pt x="224699" y="24129"/>
                  </a:lnTo>
                  <a:lnTo>
                    <a:pt x="237357" y="33019"/>
                  </a:lnTo>
                  <a:lnTo>
                    <a:pt x="250373" y="40639"/>
                  </a:lnTo>
                  <a:lnTo>
                    <a:pt x="257672" y="40639"/>
                  </a:lnTo>
                  <a:lnTo>
                    <a:pt x="262060" y="36829"/>
                  </a:lnTo>
                  <a:lnTo>
                    <a:pt x="263515" y="33019"/>
                  </a:lnTo>
                  <a:lnTo>
                    <a:pt x="263515" y="27939"/>
                  </a:lnTo>
                  <a:lnTo>
                    <a:pt x="259138" y="22859"/>
                  </a:lnTo>
                  <a:lnTo>
                    <a:pt x="253843" y="17779"/>
                  </a:lnTo>
                  <a:lnTo>
                    <a:pt x="241439" y="10159"/>
                  </a:lnTo>
                  <a:lnTo>
                    <a:pt x="235416" y="6349"/>
                  </a:lnTo>
                  <a:lnTo>
                    <a:pt x="229572" y="1269"/>
                  </a:lnTo>
                  <a:close/>
                </a:path>
                <a:path w="321945" h="337820">
                  <a:moveTo>
                    <a:pt x="47454" y="241236"/>
                  </a:moveTo>
                  <a:lnTo>
                    <a:pt x="45503" y="241236"/>
                  </a:lnTo>
                  <a:lnTo>
                    <a:pt x="43794" y="241362"/>
                  </a:lnTo>
                  <a:lnTo>
                    <a:pt x="21897" y="278649"/>
                  </a:lnTo>
                  <a:lnTo>
                    <a:pt x="18841" y="287807"/>
                  </a:lnTo>
                  <a:lnTo>
                    <a:pt x="15511" y="296851"/>
                  </a:lnTo>
                  <a:lnTo>
                    <a:pt x="11907" y="305781"/>
                  </a:lnTo>
                  <a:lnTo>
                    <a:pt x="8026" y="314595"/>
                  </a:lnTo>
                  <a:lnTo>
                    <a:pt x="8153" y="318245"/>
                  </a:lnTo>
                  <a:lnTo>
                    <a:pt x="8628" y="321167"/>
                  </a:lnTo>
                  <a:lnTo>
                    <a:pt x="9250" y="322633"/>
                  </a:lnTo>
                  <a:lnTo>
                    <a:pt x="10220" y="324078"/>
                  </a:lnTo>
                  <a:lnTo>
                    <a:pt x="18247" y="328466"/>
                  </a:lnTo>
                  <a:lnTo>
                    <a:pt x="25546" y="325544"/>
                  </a:lnTo>
                  <a:lnTo>
                    <a:pt x="29745" y="317060"/>
                  </a:lnTo>
                  <a:lnTo>
                    <a:pt x="33577" y="308392"/>
                  </a:lnTo>
                  <a:lnTo>
                    <a:pt x="37043" y="299541"/>
                  </a:lnTo>
                  <a:lnTo>
                    <a:pt x="43247" y="281450"/>
                  </a:lnTo>
                  <a:lnTo>
                    <a:pt x="46717" y="272531"/>
                  </a:lnTo>
                  <a:lnTo>
                    <a:pt x="50553" y="263746"/>
                  </a:lnTo>
                  <a:lnTo>
                    <a:pt x="54753" y="255095"/>
                  </a:lnTo>
                  <a:lnTo>
                    <a:pt x="54753" y="248535"/>
                  </a:lnTo>
                  <a:lnTo>
                    <a:pt x="54257" y="247079"/>
                  </a:lnTo>
                  <a:lnTo>
                    <a:pt x="53287" y="245613"/>
                  </a:lnTo>
                  <a:lnTo>
                    <a:pt x="50365" y="242702"/>
                  </a:lnTo>
                  <a:lnTo>
                    <a:pt x="48910" y="241731"/>
                  </a:lnTo>
                  <a:lnTo>
                    <a:pt x="47454" y="241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096" y="16475"/>
              <a:ext cx="547" cy="53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6" name="object 16"/>
            <p:cNvSpPr/>
            <p:nvPr/>
          </p:nvSpPr>
          <p:spPr>
            <a:xfrm>
              <a:off x="6739" y="16497"/>
              <a:ext cx="374" cy="509"/>
            </a:xfrm>
            <a:custGeom>
              <a:avLst/>
              <a:gdLst/>
              <a:ahLst/>
              <a:cxnLst/>
              <a:rect l="l" t="t" r="r" b="b"/>
              <a:pathLst>
                <a:path w="237489" h="323215">
                  <a:moveTo>
                    <a:pt x="233500" y="160959"/>
                  </a:moveTo>
                  <a:lnTo>
                    <a:pt x="111473" y="160959"/>
                  </a:lnTo>
                  <a:lnTo>
                    <a:pt x="118171" y="161085"/>
                  </a:lnTo>
                  <a:lnTo>
                    <a:pt x="131303" y="161571"/>
                  </a:lnTo>
                  <a:lnTo>
                    <a:pt x="137262" y="163395"/>
                  </a:lnTo>
                  <a:lnTo>
                    <a:pt x="142621" y="166802"/>
                  </a:lnTo>
                  <a:lnTo>
                    <a:pt x="141893" y="168996"/>
                  </a:lnTo>
                  <a:lnTo>
                    <a:pt x="134109" y="171422"/>
                  </a:lnTo>
                  <a:lnTo>
                    <a:pt x="127052" y="175314"/>
                  </a:lnTo>
                  <a:lnTo>
                    <a:pt x="114395" y="186020"/>
                  </a:lnTo>
                  <a:lnTo>
                    <a:pt x="107823" y="191136"/>
                  </a:lnTo>
                  <a:lnTo>
                    <a:pt x="101010" y="195999"/>
                  </a:lnTo>
                  <a:lnTo>
                    <a:pt x="92982" y="203801"/>
                  </a:lnTo>
                  <a:lnTo>
                    <a:pt x="68260" y="237813"/>
                  </a:lnTo>
                  <a:lnTo>
                    <a:pt x="58681" y="267165"/>
                  </a:lnTo>
                  <a:lnTo>
                    <a:pt x="58681" y="274474"/>
                  </a:lnTo>
                  <a:lnTo>
                    <a:pt x="79777" y="311969"/>
                  </a:lnTo>
                  <a:lnTo>
                    <a:pt x="134500" y="321367"/>
                  </a:lnTo>
                  <a:lnTo>
                    <a:pt x="157219" y="322646"/>
                  </a:lnTo>
                  <a:lnTo>
                    <a:pt x="164884" y="322003"/>
                  </a:lnTo>
                  <a:lnTo>
                    <a:pt x="172550" y="321545"/>
                  </a:lnTo>
                  <a:lnTo>
                    <a:pt x="180216" y="321271"/>
                  </a:lnTo>
                  <a:lnTo>
                    <a:pt x="187881" y="321180"/>
                  </a:lnTo>
                  <a:lnTo>
                    <a:pt x="195500" y="320999"/>
                  </a:lnTo>
                  <a:lnTo>
                    <a:pt x="225115" y="310970"/>
                  </a:lnTo>
                  <a:lnTo>
                    <a:pt x="225115" y="304398"/>
                  </a:lnTo>
                  <a:lnTo>
                    <a:pt x="224619" y="302943"/>
                  </a:lnTo>
                  <a:lnTo>
                    <a:pt x="223649" y="301477"/>
                  </a:lnTo>
                  <a:lnTo>
                    <a:pt x="165984" y="301477"/>
                  </a:lnTo>
                  <a:lnTo>
                    <a:pt x="145414" y="300834"/>
                  </a:lnTo>
                  <a:lnTo>
                    <a:pt x="104753" y="298103"/>
                  </a:lnTo>
                  <a:lnTo>
                    <a:pt x="79851" y="278113"/>
                  </a:lnTo>
                  <a:lnTo>
                    <a:pt x="80282" y="270283"/>
                  </a:lnTo>
                  <a:lnTo>
                    <a:pt x="98208" y="230391"/>
                  </a:lnTo>
                  <a:lnTo>
                    <a:pt x="126926" y="202201"/>
                  </a:lnTo>
                  <a:lnTo>
                    <a:pt x="154308" y="186516"/>
                  </a:lnTo>
                  <a:lnTo>
                    <a:pt x="176987" y="186516"/>
                  </a:lnTo>
                  <a:lnTo>
                    <a:pt x="176205" y="182856"/>
                  </a:lnTo>
                  <a:lnTo>
                    <a:pt x="176205" y="179207"/>
                  </a:lnTo>
                  <a:lnTo>
                    <a:pt x="182749" y="177316"/>
                  </a:lnTo>
                  <a:lnTo>
                    <a:pt x="189249" y="175285"/>
                  </a:lnTo>
                  <a:lnTo>
                    <a:pt x="195703" y="173116"/>
                  </a:lnTo>
                  <a:lnTo>
                    <a:pt x="202110" y="170811"/>
                  </a:lnTo>
                  <a:lnTo>
                    <a:pt x="208587" y="168602"/>
                  </a:lnTo>
                  <a:lnTo>
                    <a:pt x="215249" y="166709"/>
                  </a:lnTo>
                  <a:lnTo>
                    <a:pt x="222095" y="165134"/>
                  </a:lnTo>
                  <a:lnTo>
                    <a:pt x="229123" y="163881"/>
                  </a:lnTo>
                  <a:lnTo>
                    <a:pt x="231064" y="162910"/>
                  </a:lnTo>
                  <a:lnTo>
                    <a:pt x="232646" y="161813"/>
                  </a:lnTo>
                  <a:lnTo>
                    <a:pt x="233500" y="160959"/>
                  </a:lnTo>
                  <a:close/>
                </a:path>
                <a:path w="237489" h="323215">
                  <a:moveTo>
                    <a:pt x="217805" y="297099"/>
                  </a:moveTo>
                  <a:lnTo>
                    <a:pt x="185691" y="300102"/>
                  </a:lnTo>
                  <a:lnTo>
                    <a:pt x="179121" y="300376"/>
                  </a:lnTo>
                  <a:lnTo>
                    <a:pt x="172543" y="300835"/>
                  </a:lnTo>
                  <a:lnTo>
                    <a:pt x="165984" y="301477"/>
                  </a:lnTo>
                  <a:lnTo>
                    <a:pt x="223649" y="301477"/>
                  </a:lnTo>
                  <a:lnTo>
                    <a:pt x="220727" y="298555"/>
                  </a:lnTo>
                  <a:lnTo>
                    <a:pt x="219271" y="297584"/>
                  </a:lnTo>
                  <a:lnTo>
                    <a:pt x="217805" y="297099"/>
                  </a:lnTo>
                  <a:close/>
                </a:path>
                <a:path w="237489" h="323215">
                  <a:moveTo>
                    <a:pt x="176987" y="186516"/>
                  </a:moveTo>
                  <a:lnTo>
                    <a:pt x="155763" y="186516"/>
                  </a:lnTo>
                  <a:lnTo>
                    <a:pt x="157219" y="193077"/>
                  </a:lnTo>
                  <a:lnTo>
                    <a:pt x="157219" y="235416"/>
                  </a:lnTo>
                  <a:lnTo>
                    <a:pt x="156491" y="236144"/>
                  </a:lnTo>
                  <a:lnTo>
                    <a:pt x="157219" y="250014"/>
                  </a:lnTo>
                  <a:lnTo>
                    <a:pt x="157704" y="251480"/>
                  </a:lnTo>
                  <a:lnTo>
                    <a:pt x="158685" y="252988"/>
                  </a:lnTo>
                  <a:lnTo>
                    <a:pt x="161607" y="256163"/>
                  </a:lnTo>
                  <a:lnTo>
                    <a:pt x="163062" y="257197"/>
                  </a:lnTo>
                  <a:lnTo>
                    <a:pt x="164518" y="257682"/>
                  </a:lnTo>
                  <a:lnTo>
                    <a:pt x="166459" y="257682"/>
                  </a:lnTo>
                  <a:lnTo>
                    <a:pt x="178262" y="249645"/>
                  </a:lnTo>
                  <a:lnTo>
                    <a:pt x="177800" y="242704"/>
                  </a:lnTo>
                  <a:lnTo>
                    <a:pt x="177903" y="238833"/>
                  </a:lnTo>
                  <a:lnTo>
                    <a:pt x="178285" y="236144"/>
                  </a:lnTo>
                  <a:lnTo>
                    <a:pt x="178388" y="193077"/>
                  </a:lnTo>
                  <a:lnTo>
                    <a:pt x="176987" y="186516"/>
                  </a:lnTo>
                  <a:close/>
                </a:path>
                <a:path w="237489" h="323215">
                  <a:moveTo>
                    <a:pt x="104601" y="86502"/>
                  </a:moveTo>
                  <a:lnTo>
                    <a:pt x="79851" y="86502"/>
                  </a:lnTo>
                  <a:lnTo>
                    <a:pt x="74097" y="96400"/>
                  </a:lnTo>
                  <a:lnTo>
                    <a:pt x="52856" y="136918"/>
                  </a:lnTo>
                  <a:lnTo>
                    <a:pt x="37870" y="168258"/>
                  </a:lnTo>
                  <a:lnTo>
                    <a:pt x="38598" y="172635"/>
                  </a:lnTo>
                  <a:lnTo>
                    <a:pt x="46267" y="179945"/>
                  </a:lnTo>
                  <a:lnTo>
                    <a:pt x="53517" y="177589"/>
                  </a:lnTo>
                  <a:lnTo>
                    <a:pt x="60679" y="174918"/>
                  </a:lnTo>
                  <a:lnTo>
                    <a:pt x="67752" y="171928"/>
                  </a:lnTo>
                  <a:lnTo>
                    <a:pt x="74769" y="168602"/>
                  </a:lnTo>
                  <a:lnTo>
                    <a:pt x="81808" y="165545"/>
                  </a:lnTo>
                  <a:lnTo>
                    <a:pt x="89153" y="163245"/>
                  </a:lnTo>
                  <a:lnTo>
                    <a:pt x="96772" y="161716"/>
                  </a:lnTo>
                  <a:lnTo>
                    <a:pt x="104670" y="160959"/>
                  </a:lnTo>
                  <a:lnTo>
                    <a:pt x="233500" y="160959"/>
                  </a:lnTo>
                  <a:lnTo>
                    <a:pt x="234967" y="159493"/>
                  </a:lnTo>
                  <a:lnTo>
                    <a:pt x="168895" y="159493"/>
                  </a:lnTo>
                  <a:lnTo>
                    <a:pt x="163062" y="155611"/>
                  </a:lnTo>
                  <a:lnTo>
                    <a:pt x="157219" y="151592"/>
                  </a:lnTo>
                  <a:lnTo>
                    <a:pt x="148804" y="145633"/>
                  </a:lnTo>
                  <a:lnTo>
                    <a:pt x="73279" y="145633"/>
                  </a:lnTo>
                  <a:lnTo>
                    <a:pt x="93987" y="105804"/>
                  </a:lnTo>
                  <a:lnTo>
                    <a:pt x="98457" y="98002"/>
                  </a:lnTo>
                  <a:lnTo>
                    <a:pt x="102745" y="90109"/>
                  </a:lnTo>
                  <a:lnTo>
                    <a:pt x="104601" y="86502"/>
                  </a:lnTo>
                  <a:close/>
                </a:path>
                <a:path w="237489" h="323215">
                  <a:moveTo>
                    <a:pt x="229851" y="142711"/>
                  </a:moveTo>
                  <a:lnTo>
                    <a:pt x="191278" y="152106"/>
                  </a:lnTo>
                  <a:lnTo>
                    <a:pt x="183955" y="154754"/>
                  </a:lnTo>
                  <a:lnTo>
                    <a:pt x="176493" y="157216"/>
                  </a:lnTo>
                  <a:lnTo>
                    <a:pt x="168895" y="159493"/>
                  </a:lnTo>
                  <a:lnTo>
                    <a:pt x="234967" y="159493"/>
                  </a:lnTo>
                  <a:lnTo>
                    <a:pt x="236217" y="157720"/>
                  </a:lnTo>
                  <a:lnTo>
                    <a:pt x="237150" y="155854"/>
                  </a:lnTo>
                  <a:lnTo>
                    <a:pt x="237150" y="150010"/>
                  </a:lnTo>
                  <a:lnTo>
                    <a:pt x="236665" y="148544"/>
                  </a:lnTo>
                  <a:lnTo>
                    <a:pt x="235694" y="147089"/>
                  </a:lnTo>
                  <a:lnTo>
                    <a:pt x="232773" y="144167"/>
                  </a:lnTo>
                  <a:lnTo>
                    <a:pt x="231307" y="143196"/>
                  </a:lnTo>
                  <a:lnTo>
                    <a:pt x="229851" y="142711"/>
                  </a:lnTo>
                  <a:close/>
                </a:path>
                <a:path w="237489" h="323215">
                  <a:moveTo>
                    <a:pt x="116616" y="139519"/>
                  </a:moveTo>
                  <a:lnTo>
                    <a:pt x="74735" y="145633"/>
                  </a:lnTo>
                  <a:lnTo>
                    <a:pt x="148804" y="145633"/>
                  </a:lnTo>
                  <a:lnTo>
                    <a:pt x="116616" y="139519"/>
                  </a:lnTo>
                  <a:close/>
                </a:path>
                <a:path w="237489" h="323215">
                  <a:moveTo>
                    <a:pt x="7219" y="71176"/>
                  </a:moveTo>
                  <a:lnTo>
                    <a:pt x="0" y="78204"/>
                  </a:lnTo>
                  <a:lnTo>
                    <a:pt x="36" y="82125"/>
                  </a:lnTo>
                  <a:lnTo>
                    <a:pt x="18126" y="92551"/>
                  </a:lnTo>
                  <a:lnTo>
                    <a:pt x="26053" y="92438"/>
                  </a:lnTo>
                  <a:lnTo>
                    <a:pt x="64456" y="87896"/>
                  </a:lnTo>
                  <a:lnTo>
                    <a:pt x="71813" y="86502"/>
                  </a:lnTo>
                  <a:lnTo>
                    <a:pt x="104601" y="86502"/>
                  </a:lnTo>
                  <a:lnTo>
                    <a:pt x="106853" y="82125"/>
                  </a:lnTo>
                  <a:lnTo>
                    <a:pt x="132583" y="78204"/>
                  </a:lnTo>
                  <a:lnTo>
                    <a:pt x="171823" y="71452"/>
                  </a:lnTo>
                  <a:lnTo>
                    <a:pt x="172913" y="71279"/>
                  </a:lnTo>
                  <a:lnTo>
                    <a:pt x="18110" y="71279"/>
                  </a:lnTo>
                  <a:lnTo>
                    <a:pt x="7219" y="71176"/>
                  </a:lnTo>
                  <a:close/>
                </a:path>
                <a:path w="237489" h="323215">
                  <a:moveTo>
                    <a:pt x="130944" y="0"/>
                  </a:moveTo>
                  <a:lnTo>
                    <a:pt x="128993" y="0"/>
                  </a:lnTo>
                  <a:lnTo>
                    <a:pt x="127295" y="126"/>
                  </a:lnTo>
                  <a:lnTo>
                    <a:pt x="124373" y="611"/>
                  </a:lnTo>
                  <a:lnTo>
                    <a:pt x="122917" y="1223"/>
                  </a:lnTo>
                  <a:lnTo>
                    <a:pt x="121451" y="2193"/>
                  </a:lnTo>
                  <a:lnTo>
                    <a:pt x="92255" y="63518"/>
                  </a:lnTo>
                  <a:lnTo>
                    <a:pt x="81680" y="64368"/>
                  </a:lnTo>
                  <a:lnTo>
                    <a:pt x="71128" y="65474"/>
                  </a:lnTo>
                  <a:lnTo>
                    <a:pt x="60599" y="66831"/>
                  </a:lnTo>
                  <a:lnTo>
                    <a:pt x="50095" y="68434"/>
                  </a:lnTo>
                  <a:lnTo>
                    <a:pt x="39548" y="69909"/>
                  </a:lnTo>
                  <a:lnTo>
                    <a:pt x="28886" y="70857"/>
                  </a:lnTo>
                  <a:lnTo>
                    <a:pt x="18110" y="71279"/>
                  </a:lnTo>
                  <a:lnTo>
                    <a:pt x="172913" y="71279"/>
                  </a:lnTo>
                  <a:lnTo>
                    <a:pt x="184961" y="69355"/>
                  </a:lnTo>
                  <a:lnTo>
                    <a:pt x="198100" y="67438"/>
                  </a:lnTo>
                  <a:lnTo>
                    <a:pt x="211245" y="65702"/>
                  </a:lnTo>
                  <a:lnTo>
                    <a:pt x="212700" y="65217"/>
                  </a:lnTo>
                  <a:lnTo>
                    <a:pt x="214156" y="64236"/>
                  </a:lnTo>
                  <a:lnTo>
                    <a:pt x="217078" y="61324"/>
                  </a:lnTo>
                  <a:lnTo>
                    <a:pt x="218048" y="59858"/>
                  </a:lnTo>
                  <a:lnTo>
                    <a:pt x="218533" y="58403"/>
                  </a:lnTo>
                  <a:lnTo>
                    <a:pt x="119257" y="58403"/>
                  </a:lnTo>
                  <a:lnTo>
                    <a:pt x="138243" y="13880"/>
                  </a:lnTo>
                  <a:lnTo>
                    <a:pt x="138243" y="7309"/>
                  </a:lnTo>
                  <a:lnTo>
                    <a:pt x="137748" y="5843"/>
                  </a:lnTo>
                  <a:lnTo>
                    <a:pt x="136788" y="4377"/>
                  </a:lnTo>
                  <a:lnTo>
                    <a:pt x="133866" y="1466"/>
                  </a:lnTo>
                  <a:lnTo>
                    <a:pt x="132400" y="495"/>
                  </a:lnTo>
                  <a:lnTo>
                    <a:pt x="130944" y="0"/>
                  </a:lnTo>
                  <a:close/>
                </a:path>
                <a:path w="237489" h="323215">
                  <a:moveTo>
                    <a:pt x="211245" y="44532"/>
                  </a:moveTo>
                  <a:lnTo>
                    <a:pt x="200290" y="46035"/>
                  </a:lnTo>
                  <a:lnTo>
                    <a:pt x="178388" y="49322"/>
                  </a:lnTo>
                  <a:lnTo>
                    <a:pt x="123645" y="58403"/>
                  </a:lnTo>
                  <a:lnTo>
                    <a:pt x="218533" y="58403"/>
                  </a:lnTo>
                  <a:lnTo>
                    <a:pt x="218533" y="51831"/>
                  </a:lnTo>
                  <a:lnTo>
                    <a:pt x="218048" y="50376"/>
                  </a:lnTo>
                  <a:lnTo>
                    <a:pt x="217078" y="48910"/>
                  </a:lnTo>
                  <a:lnTo>
                    <a:pt x="214156" y="45988"/>
                  </a:lnTo>
                  <a:lnTo>
                    <a:pt x="212700" y="45028"/>
                  </a:lnTo>
                  <a:lnTo>
                    <a:pt x="211245" y="445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7" name="object 17"/>
            <p:cNvSpPr/>
            <p:nvPr/>
          </p:nvSpPr>
          <p:spPr>
            <a:xfrm>
              <a:off x="7298" y="16505"/>
              <a:ext cx="511" cy="494"/>
            </a:xfrm>
            <a:custGeom>
              <a:avLst/>
              <a:gdLst/>
              <a:ahLst/>
              <a:cxnLst/>
              <a:rect l="l" t="t" r="r" b="b"/>
              <a:pathLst>
                <a:path w="324485" h="313690">
                  <a:moveTo>
                    <a:pt x="21897" y="122270"/>
                  </a:moveTo>
                  <a:lnTo>
                    <a:pt x="12404" y="122270"/>
                  </a:lnTo>
                  <a:lnTo>
                    <a:pt x="10948" y="122765"/>
                  </a:lnTo>
                  <a:lnTo>
                    <a:pt x="5221" y="133218"/>
                  </a:lnTo>
                  <a:lnTo>
                    <a:pt x="5706" y="136140"/>
                  </a:lnTo>
                  <a:lnTo>
                    <a:pt x="31748" y="145264"/>
                  </a:lnTo>
                  <a:lnTo>
                    <a:pt x="38111" y="145930"/>
                  </a:lnTo>
                  <a:lnTo>
                    <a:pt x="44429" y="146821"/>
                  </a:lnTo>
                  <a:lnTo>
                    <a:pt x="50705" y="147935"/>
                  </a:lnTo>
                  <a:lnTo>
                    <a:pt x="56937" y="149272"/>
                  </a:lnTo>
                  <a:lnTo>
                    <a:pt x="53492" y="155053"/>
                  </a:lnTo>
                  <a:lnTo>
                    <a:pt x="49726" y="160691"/>
                  </a:lnTo>
                  <a:lnTo>
                    <a:pt x="45641" y="166189"/>
                  </a:lnTo>
                  <a:lnTo>
                    <a:pt x="41241" y="171549"/>
                  </a:lnTo>
                  <a:lnTo>
                    <a:pt x="36928" y="176954"/>
                  </a:lnTo>
                  <a:lnTo>
                    <a:pt x="33117" y="182586"/>
                  </a:lnTo>
                  <a:lnTo>
                    <a:pt x="29808" y="188445"/>
                  </a:lnTo>
                  <a:lnTo>
                    <a:pt x="27002" y="194533"/>
                  </a:lnTo>
                  <a:lnTo>
                    <a:pt x="29924" y="203287"/>
                  </a:lnTo>
                  <a:lnTo>
                    <a:pt x="54743" y="216440"/>
                  </a:lnTo>
                  <a:lnTo>
                    <a:pt x="36495" y="246364"/>
                  </a:lnTo>
                  <a:lnTo>
                    <a:pt x="32845" y="247820"/>
                  </a:lnTo>
                  <a:lnTo>
                    <a:pt x="29101" y="254511"/>
                  </a:lnTo>
                  <a:lnTo>
                    <a:pt x="25178" y="261059"/>
                  </a:lnTo>
                  <a:lnTo>
                    <a:pt x="21075" y="267466"/>
                  </a:lnTo>
                  <a:lnTo>
                    <a:pt x="16283" y="274464"/>
                  </a:lnTo>
                  <a:lnTo>
                    <a:pt x="12455" y="279940"/>
                  </a:lnTo>
                  <a:lnTo>
                    <a:pt x="8207" y="286151"/>
                  </a:lnTo>
                  <a:lnTo>
                    <a:pt x="4058" y="292356"/>
                  </a:lnTo>
                  <a:lnTo>
                    <a:pt x="0" y="298565"/>
                  </a:lnTo>
                  <a:lnTo>
                    <a:pt x="0" y="305854"/>
                  </a:lnTo>
                  <a:lnTo>
                    <a:pt x="7299" y="313153"/>
                  </a:lnTo>
                  <a:lnTo>
                    <a:pt x="9239" y="313153"/>
                  </a:lnTo>
                  <a:lnTo>
                    <a:pt x="44522" y="269359"/>
                  </a:lnTo>
                  <a:lnTo>
                    <a:pt x="85518" y="269359"/>
                  </a:lnTo>
                  <a:lnTo>
                    <a:pt x="80974" y="265960"/>
                  </a:lnTo>
                  <a:lnTo>
                    <a:pt x="73901" y="260874"/>
                  </a:lnTo>
                  <a:lnTo>
                    <a:pt x="66739" y="255925"/>
                  </a:lnTo>
                  <a:lnTo>
                    <a:pt x="59489" y="251111"/>
                  </a:lnTo>
                  <a:lnTo>
                    <a:pt x="81386" y="215702"/>
                  </a:lnTo>
                  <a:lnTo>
                    <a:pt x="62411" y="195999"/>
                  </a:lnTo>
                  <a:lnTo>
                    <a:pt x="57907" y="194300"/>
                  </a:lnTo>
                  <a:lnTo>
                    <a:pt x="53287" y="192349"/>
                  </a:lnTo>
                  <a:lnTo>
                    <a:pt x="57185" y="186214"/>
                  </a:lnTo>
                  <a:lnTo>
                    <a:pt x="61222" y="180214"/>
                  </a:lnTo>
                  <a:lnTo>
                    <a:pt x="88685" y="146361"/>
                  </a:lnTo>
                  <a:lnTo>
                    <a:pt x="88632" y="139062"/>
                  </a:lnTo>
                  <a:lnTo>
                    <a:pt x="38092" y="125102"/>
                  </a:lnTo>
                  <a:lnTo>
                    <a:pt x="29960" y="123709"/>
                  </a:lnTo>
                  <a:lnTo>
                    <a:pt x="21897" y="122270"/>
                  </a:lnTo>
                  <a:close/>
                </a:path>
                <a:path w="324485" h="313690">
                  <a:moveTo>
                    <a:pt x="85518" y="269359"/>
                  </a:moveTo>
                  <a:lnTo>
                    <a:pt x="44522" y="269359"/>
                  </a:lnTo>
                  <a:lnTo>
                    <a:pt x="53740" y="274310"/>
                  </a:lnTo>
                  <a:lnTo>
                    <a:pt x="63050" y="279852"/>
                  </a:lnTo>
                  <a:lnTo>
                    <a:pt x="71623" y="285440"/>
                  </a:lnTo>
                  <a:lnTo>
                    <a:pt x="80289" y="291614"/>
                  </a:lnTo>
                  <a:lnTo>
                    <a:pt x="89166" y="297298"/>
                  </a:lnTo>
                  <a:lnTo>
                    <a:pt x="98632" y="301566"/>
                  </a:lnTo>
                  <a:lnTo>
                    <a:pt x="108691" y="304418"/>
                  </a:lnTo>
                  <a:lnTo>
                    <a:pt x="119348" y="305854"/>
                  </a:lnTo>
                  <a:lnTo>
                    <a:pt x="159493" y="305854"/>
                  </a:lnTo>
                  <a:lnTo>
                    <a:pt x="200896" y="303934"/>
                  </a:lnTo>
                  <a:lnTo>
                    <a:pt x="225184" y="301477"/>
                  </a:lnTo>
                  <a:lnTo>
                    <a:pt x="256944" y="301477"/>
                  </a:lnTo>
                  <a:lnTo>
                    <a:pt x="302111" y="296184"/>
                  </a:lnTo>
                  <a:lnTo>
                    <a:pt x="324102" y="286151"/>
                  </a:lnTo>
                  <a:lnTo>
                    <a:pt x="324102" y="284685"/>
                  </a:lnTo>
                  <a:lnTo>
                    <a:pt x="119348" y="284685"/>
                  </a:lnTo>
                  <a:lnTo>
                    <a:pt x="110813" y="282749"/>
                  </a:lnTo>
                  <a:lnTo>
                    <a:pt x="102695" y="279830"/>
                  </a:lnTo>
                  <a:lnTo>
                    <a:pt x="95121" y="275997"/>
                  </a:lnTo>
                  <a:lnTo>
                    <a:pt x="87958" y="271183"/>
                  </a:lnTo>
                  <a:lnTo>
                    <a:pt x="85518" y="269359"/>
                  </a:lnTo>
                  <a:close/>
                </a:path>
                <a:path w="324485" h="313690">
                  <a:moveTo>
                    <a:pt x="316803" y="273008"/>
                  </a:moveTo>
                  <a:lnTo>
                    <a:pt x="309159" y="273811"/>
                  </a:lnTo>
                  <a:lnTo>
                    <a:pt x="301561" y="274749"/>
                  </a:lnTo>
                  <a:lnTo>
                    <a:pt x="294010" y="275820"/>
                  </a:lnTo>
                  <a:lnTo>
                    <a:pt x="279004" y="278192"/>
                  </a:lnTo>
                  <a:lnTo>
                    <a:pt x="271454" y="279126"/>
                  </a:lnTo>
                  <a:lnTo>
                    <a:pt x="263858" y="279830"/>
                  </a:lnTo>
                  <a:lnTo>
                    <a:pt x="256216" y="280307"/>
                  </a:lnTo>
                  <a:lnTo>
                    <a:pt x="225184" y="280307"/>
                  </a:lnTo>
                  <a:lnTo>
                    <a:pt x="159493" y="284685"/>
                  </a:lnTo>
                  <a:lnTo>
                    <a:pt x="324102" y="284685"/>
                  </a:lnTo>
                  <a:lnTo>
                    <a:pt x="323977" y="279940"/>
                  </a:lnTo>
                  <a:lnTo>
                    <a:pt x="323606" y="278841"/>
                  </a:lnTo>
                  <a:lnTo>
                    <a:pt x="322646" y="277385"/>
                  </a:lnTo>
                  <a:lnTo>
                    <a:pt x="319724" y="274464"/>
                  </a:lnTo>
                  <a:lnTo>
                    <a:pt x="318258" y="273504"/>
                  </a:lnTo>
                  <a:lnTo>
                    <a:pt x="316803" y="273008"/>
                  </a:lnTo>
                  <a:close/>
                </a:path>
                <a:path w="324485" h="313690">
                  <a:moveTo>
                    <a:pt x="175546" y="0"/>
                  </a:moveTo>
                  <a:lnTo>
                    <a:pt x="169714" y="0"/>
                  </a:lnTo>
                  <a:lnTo>
                    <a:pt x="168247" y="495"/>
                  </a:lnTo>
                  <a:lnTo>
                    <a:pt x="166792" y="1466"/>
                  </a:lnTo>
                  <a:lnTo>
                    <a:pt x="163870" y="4377"/>
                  </a:lnTo>
                  <a:lnTo>
                    <a:pt x="162900" y="5843"/>
                  </a:lnTo>
                  <a:lnTo>
                    <a:pt x="162414" y="7299"/>
                  </a:lnTo>
                  <a:lnTo>
                    <a:pt x="165602" y="19976"/>
                  </a:lnTo>
                  <a:lnTo>
                    <a:pt x="169342" y="32443"/>
                  </a:lnTo>
                  <a:lnTo>
                    <a:pt x="173631" y="44703"/>
                  </a:lnTo>
                  <a:lnTo>
                    <a:pt x="178468" y="56757"/>
                  </a:lnTo>
                  <a:lnTo>
                    <a:pt x="183395" y="68772"/>
                  </a:lnTo>
                  <a:lnTo>
                    <a:pt x="187956" y="80896"/>
                  </a:lnTo>
                  <a:lnTo>
                    <a:pt x="192153" y="93130"/>
                  </a:lnTo>
                  <a:lnTo>
                    <a:pt x="195988" y="105477"/>
                  </a:lnTo>
                  <a:lnTo>
                    <a:pt x="195988" y="108399"/>
                  </a:lnTo>
                  <a:lnTo>
                    <a:pt x="194533" y="108399"/>
                  </a:lnTo>
                  <a:lnTo>
                    <a:pt x="182281" y="124915"/>
                  </a:lnTo>
                  <a:lnTo>
                    <a:pt x="158738" y="158500"/>
                  </a:lnTo>
                  <a:lnTo>
                    <a:pt x="126534" y="207918"/>
                  </a:lnTo>
                  <a:lnTo>
                    <a:pt x="103284" y="244170"/>
                  </a:lnTo>
                  <a:lnTo>
                    <a:pt x="103400" y="247883"/>
                  </a:lnTo>
                  <a:lnTo>
                    <a:pt x="103885" y="251058"/>
                  </a:lnTo>
                  <a:lnTo>
                    <a:pt x="104497" y="252566"/>
                  </a:lnTo>
                  <a:lnTo>
                    <a:pt x="105477" y="254033"/>
                  </a:lnTo>
                  <a:lnTo>
                    <a:pt x="113504" y="258410"/>
                  </a:lnTo>
                  <a:lnTo>
                    <a:pt x="120803" y="255488"/>
                  </a:lnTo>
                  <a:lnTo>
                    <a:pt x="131343" y="239611"/>
                  </a:lnTo>
                  <a:lnTo>
                    <a:pt x="141791" y="223734"/>
                  </a:lnTo>
                  <a:lnTo>
                    <a:pt x="152148" y="207857"/>
                  </a:lnTo>
                  <a:lnTo>
                    <a:pt x="172726" y="176126"/>
                  </a:lnTo>
                  <a:lnTo>
                    <a:pt x="183220" y="160319"/>
                  </a:lnTo>
                  <a:lnTo>
                    <a:pt x="193911" y="144536"/>
                  </a:lnTo>
                  <a:lnTo>
                    <a:pt x="204753" y="128841"/>
                  </a:lnTo>
                  <a:lnTo>
                    <a:pt x="230683" y="128841"/>
                  </a:lnTo>
                  <a:lnTo>
                    <a:pt x="217560" y="99600"/>
                  </a:lnTo>
                  <a:lnTo>
                    <a:pt x="205254" y="69533"/>
                  </a:lnTo>
                  <a:lnTo>
                    <a:pt x="193930" y="39012"/>
                  </a:lnTo>
                  <a:lnTo>
                    <a:pt x="183584" y="8037"/>
                  </a:lnTo>
                  <a:lnTo>
                    <a:pt x="182603" y="6086"/>
                  </a:lnTo>
                  <a:lnTo>
                    <a:pt x="181517" y="4514"/>
                  </a:lnTo>
                  <a:lnTo>
                    <a:pt x="179080" y="2067"/>
                  </a:lnTo>
                  <a:lnTo>
                    <a:pt x="177498" y="980"/>
                  </a:lnTo>
                  <a:lnTo>
                    <a:pt x="175546" y="0"/>
                  </a:lnTo>
                  <a:close/>
                </a:path>
                <a:path w="324485" h="313690">
                  <a:moveTo>
                    <a:pt x="230683" y="128841"/>
                  </a:moveTo>
                  <a:lnTo>
                    <a:pt x="206937" y="128841"/>
                  </a:lnTo>
                  <a:lnTo>
                    <a:pt x="212581" y="141616"/>
                  </a:lnTo>
                  <a:lnTo>
                    <a:pt x="231028" y="178837"/>
                  </a:lnTo>
                  <a:lnTo>
                    <a:pt x="257672" y="228117"/>
                  </a:lnTo>
                  <a:lnTo>
                    <a:pt x="260593" y="232009"/>
                  </a:lnTo>
                  <a:lnTo>
                    <a:pt x="263273" y="236270"/>
                  </a:lnTo>
                  <a:lnTo>
                    <a:pt x="268135" y="245510"/>
                  </a:lnTo>
                  <a:lnTo>
                    <a:pt x="271542" y="249402"/>
                  </a:lnTo>
                  <a:lnTo>
                    <a:pt x="275919" y="252566"/>
                  </a:lnTo>
                  <a:lnTo>
                    <a:pt x="281763" y="252566"/>
                  </a:lnTo>
                  <a:lnTo>
                    <a:pt x="289062" y="244909"/>
                  </a:lnTo>
                  <a:lnTo>
                    <a:pt x="273925" y="216325"/>
                  </a:lnTo>
                  <a:lnTo>
                    <a:pt x="259176" y="187514"/>
                  </a:lnTo>
                  <a:lnTo>
                    <a:pt x="244817" y="158476"/>
                  </a:lnTo>
                  <a:lnTo>
                    <a:pt x="230683" y="128841"/>
                  </a:lnTo>
                  <a:close/>
                </a:path>
                <a:path w="324485" h="313690">
                  <a:moveTo>
                    <a:pt x="32845" y="16053"/>
                  </a:moveTo>
                  <a:lnTo>
                    <a:pt x="27002" y="16053"/>
                  </a:lnTo>
                  <a:lnTo>
                    <a:pt x="25546" y="16549"/>
                  </a:lnTo>
                  <a:lnTo>
                    <a:pt x="24080" y="17519"/>
                  </a:lnTo>
                  <a:lnTo>
                    <a:pt x="21169" y="20441"/>
                  </a:lnTo>
                  <a:lnTo>
                    <a:pt x="20188" y="21897"/>
                  </a:lnTo>
                  <a:lnTo>
                    <a:pt x="19703" y="23363"/>
                  </a:lnTo>
                  <a:lnTo>
                    <a:pt x="19703" y="29934"/>
                  </a:lnTo>
                  <a:lnTo>
                    <a:pt x="56745" y="66019"/>
                  </a:lnTo>
                  <a:lnTo>
                    <a:pt x="69710" y="77020"/>
                  </a:lnTo>
                  <a:lnTo>
                    <a:pt x="75543" y="77020"/>
                  </a:lnTo>
                  <a:lnTo>
                    <a:pt x="77009" y="76534"/>
                  </a:lnTo>
                  <a:lnTo>
                    <a:pt x="78465" y="75553"/>
                  </a:lnTo>
                  <a:lnTo>
                    <a:pt x="81386" y="72632"/>
                  </a:lnTo>
                  <a:lnTo>
                    <a:pt x="82357" y="71176"/>
                  </a:lnTo>
                  <a:lnTo>
                    <a:pt x="82842" y="69710"/>
                  </a:lnTo>
                  <a:lnTo>
                    <a:pt x="82842" y="63877"/>
                  </a:lnTo>
                  <a:lnTo>
                    <a:pt x="51495" y="33853"/>
                  </a:lnTo>
                  <a:lnTo>
                    <a:pt x="45027" y="28107"/>
                  </a:lnTo>
                  <a:lnTo>
                    <a:pt x="38810" y="22175"/>
                  </a:lnTo>
                  <a:lnTo>
                    <a:pt x="32845" y="1605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8" name="object 18"/>
            <p:cNvSpPr/>
            <p:nvPr/>
          </p:nvSpPr>
          <p:spPr>
            <a:xfrm>
              <a:off x="7919" y="16547"/>
              <a:ext cx="451" cy="413"/>
            </a:xfrm>
            <a:custGeom>
              <a:avLst/>
              <a:gdLst/>
              <a:ahLst/>
              <a:cxnLst/>
              <a:rect l="l" t="t" r="r" b="b"/>
              <a:pathLst>
                <a:path w="286385" h="262254">
                  <a:moveTo>
                    <a:pt x="55054" y="10695"/>
                  </a:moveTo>
                  <a:lnTo>
                    <a:pt x="53102" y="10695"/>
                  </a:lnTo>
                  <a:lnTo>
                    <a:pt x="51404" y="10832"/>
                  </a:lnTo>
                  <a:lnTo>
                    <a:pt x="48493" y="11317"/>
                  </a:lnTo>
                  <a:lnTo>
                    <a:pt x="47027" y="11929"/>
                  </a:lnTo>
                  <a:lnTo>
                    <a:pt x="45571" y="12889"/>
                  </a:lnTo>
                  <a:lnTo>
                    <a:pt x="41183" y="20926"/>
                  </a:lnTo>
                  <a:lnTo>
                    <a:pt x="43831" y="29411"/>
                  </a:lnTo>
                  <a:lnTo>
                    <a:pt x="46663" y="37713"/>
                  </a:lnTo>
                  <a:lnTo>
                    <a:pt x="49677" y="45834"/>
                  </a:lnTo>
                  <a:lnTo>
                    <a:pt x="53509" y="55379"/>
                  </a:lnTo>
                  <a:lnTo>
                    <a:pt x="56017" y="61689"/>
                  </a:lnTo>
                  <a:lnTo>
                    <a:pt x="58890" y="69743"/>
                  </a:lnTo>
                  <a:lnTo>
                    <a:pt x="61491" y="77933"/>
                  </a:lnTo>
                  <a:lnTo>
                    <a:pt x="63704" y="85847"/>
                  </a:lnTo>
                  <a:lnTo>
                    <a:pt x="63819" y="89181"/>
                  </a:lnTo>
                  <a:lnTo>
                    <a:pt x="58461" y="92092"/>
                  </a:lnTo>
                  <a:lnTo>
                    <a:pt x="53229" y="95626"/>
                  </a:lnTo>
                  <a:lnTo>
                    <a:pt x="43019" y="103895"/>
                  </a:lnTo>
                  <a:lnTo>
                    <a:pt x="37903" y="107914"/>
                  </a:lnTo>
                  <a:lnTo>
                    <a:pt x="32787" y="111796"/>
                  </a:lnTo>
                  <a:lnTo>
                    <a:pt x="25853" y="119627"/>
                  </a:lnTo>
                  <a:lnTo>
                    <a:pt x="5554" y="154166"/>
                  </a:lnTo>
                  <a:lnTo>
                    <a:pt x="0" y="184797"/>
                  </a:lnTo>
                  <a:lnTo>
                    <a:pt x="602" y="192342"/>
                  </a:lnTo>
                  <a:lnTo>
                    <a:pt x="12808" y="230015"/>
                  </a:lnTo>
                  <a:lnTo>
                    <a:pt x="46594" y="259011"/>
                  </a:lnTo>
                  <a:lnTo>
                    <a:pt x="60897" y="261806"/>
                  </a:lnTo>
                  <a:lnTo>
                    <a:pt x="69472" y="261674"/>
                  </a:lnTo>
                  <a:lnTo>
                    <a:pt x="107067" y="246480"/>
                  </a:lnTo>
                  <a:lnTo>
                    <a:pt x="113530" y="241133"/>
                  </a:lnTo>
                  <a:lnTo>
                    <a:pt x="66741" y="241133"/>
                  </a:lnTo>
                  <a:lnTo>
                    <a:pt x="61256" y="240764"/>
                  </a:lnTo>
                  <a:lnTo>
                    <a:pt x="26100" y="206030"/>
                  </a:lnTo>
                  <a:lnTo>
                    <a:pt x="21111" y="191368"/>
                  </a:lnTo>
                  <a:lnTo>
                    <a:pt x="21203" y="184069"/>
                  </a:lnTo>
                  <a:lnTo>
                    <a:pt x="34753" y="143105"/>
                  </a:lnTo>
                  <a:lnTo>
                    <a:pt x="63602" y="114617"/>
                  </a:lnTo>
                  <a:lnTo>
                    <a:pt x="70390" y="110351"/>
                  </a:lnTo>
                  <a:lnTo>
                    <a:pt x="95586" y="110351"/>
                  </a:lnTo>
                  <a:lnTo>
                    <a:pt x="92287" y="101585"/>
                  </a:lnTo>
                  <a:lnTo>
                    <a:pt x="92287" y="99402"/>
                  </a:lnTo>
                  <a:lnTo>
                    <a:pt x="100072" y="95984"/>
                  </a:lnTo>
                  <a:lnTo>
                    <a:pt x="107982" y="93189"/>
                  </a:lnTo>
                  <a:lnTo>
                    <a:pt x="124036" y="88812"/>
                  </a:lnTo>
                  <a:lnTo>
                    <a:pt x="132190" y="86745"/>
                  </a:lnTo>
                  <a:lnTo>
                    <a:pt x="140459" y="84793"/>
                  </a:lnTo>
                  <a:lnTo>
                    <a:pt x="238400" y="84793"/>
                  </a:lnTo>
                  <a:lnTo>
                    <a:pt x="237785" y="84318"/>
                  </a:lnTo>
                  <a:lnTo>
                    <a:pt x="229538" y="78950"/>
                  </a:lnTo>
                  <a:lnTo>
                    <a:pt x="83522" y="78950"/>
                  </a:lnTo>
                  <a:lnTo>
                    <a:pt x="81558" y="70982"/>
                  </a:lnTo>
                  <a:lnTo>
                    <a:pt x="68191" y="32742"/>
                  </a:lnTo>
                  <a:lnTo>
                    <a:pt x="62353" y="18005"/>
                  </a:lnTo>
                  <a:lnTo>
                    <a:pt x="61868" y="16538"/>
                  </a:lnTo>
                  <a:lnTo>
                    <a:pt x="60897" y="15083"/>
                  </a:lnTo>
                  <a:lnTo>
                    <a:pt x="57975" y="12161"/>
                  </a:lnTo>
                  <a:lnTo>
                    <a:pt x="56520" y="11191"/>
                  </a:lnTo>
                  <a:lnTo>
                    <a:pt x="55054" y="10695"/>
                  </a:lnTo>
                  <a:close/>
                </a:path>
                <a:path w="286385" h="262254">
                  <a:moveTo>
                    <a:pt x="145399" y="234804"/>
                  </a:moveTo>
                  <a:lnTo>
                    <a:pt x="121484" y="234804"/>
                  </a:lnTo>
                  <a:lnTo>
                    <a:pt x="123667" y="240637"/>
                  </a:lnTo>
                  <a:lnTo>
                    <a:pt x="133160" y="250858"/>
                  </a:lnTo>
                  <a:lnTo>
                    <a:pt x="139004" y="250858"/>
                  </a:lnTo>
                  <a:lnTo>
                    <a:pt x="146303" y="243569"/>
                  </a:lnTo>
                  <a:lnTo>
                    <a:pt x="146303" y="238211"/>
                  </a:lnTo>
                  <a:lnTo>
                    <a:pt x="145399" y="234804"/>
                  </a:lnTo>
                  <a:close/>
                </a:path>
                <a:path w="286385" h="262254">
                  <a:moveTo>
                    <a:pt x="238400" y="84793"/>
                  </a:moveTo>
                  <a:lnTo>
                    <a:pt x="178421" y="84793"/>
                  </a:lnTo>
                  <a:lnTo>
                    <a:pt x="186685" y="85847"/>
                  </a:lnTo>
                  <a:lnTo>
                    <a:pt x="194704" y="87538"/>
                  </a:lnTo>
                  <a:lnTo>
                    <a:pt x="230830" y="105559"/>
                  </a:lnTo>
                  <a:lnTo>
                    <a:pt x="257983" y="139178"/>
                  </a:lnTo>
                  <a:lnTo>
                    <a:pt x="264917" y="183341"/>
                  </a:lnTo>
                  <a:lnTo>
                    <a:pt x="264642" y="188820"/>
                  </a:lnTo>
                  <a:lnTo>
                    <a:pt x="255430" y="232621"/>
                  </a:lnTo>
                  <a:lnTo>
                    <a:pt x="256158" y="243569"/>
                  </a:lnTo>
                  <a:lnTo>
                    <a:pt x="263457" y="250858"/>
                  </a:lnTo>
                  <a:lnTo>
                    <a:pt x="265398" y="250858"/>
                  </a:lnTo>
                  <a:lnTo>
                    <a:pt x="282666" y="210045"/>
                  </a:lnTo>
                  <a:lnTo>
                    <a:pt x="286082" y="186263"/>
                  </a:lnTo>
                  <a:lnTo>
                    <a:pt x="285809" y="175746"/>
                  </a:lnTo>
                  <a:lnTo>
                    <a:pt x="279017" y="135235"/>
                  </a:lnTo>
                  <a:lnTo>
                    <a:pt x="256312" y="99831"/>
                  </a:lnTo>
                  <a:lnTo>
                    <a:pt x="247266" y="91641"/>
                  </a:lnTo>
                  <a:lnTo>
                    <a:pt x="238400" y="84793"/>
                  </a:lnTo>
                  <a:close/>
                </a:path>
                <a:path w="286385" h="262254">
                  <a:moveTo>
                    <a:pt x="95586" y="110351"/>
                  </a:moveTo>
                  <a:lnTo>
                    <a:pt x="72574" y="110351"/>
                  </a:lnTo>
                  <a:lnTo>
                    <a:pt x="77024" y="122734"/>
                  </a:lnTo>
                  <a:lnTo>
                    <a:pt x="91190" y="159619"/>
                  </a:lnTo>
                  <a:lnTo>
                    <a:pt x="111263" y="208899"/>
                  </a:lnTo>
                  <a:lnTo>
                    <a:pt x="110282" y="212791"/>
                  </a:lnTo>
                  <a:lnTo>
                    <a:pt x="72574" y="240637"/>
                  </a:lnTo>
                  <a:lnTo>
                    <a:pt x="66741" y="241133"/>
                  </a:lnTo>
                  <a:lnTo>
                    <a:pt x="113530" y="241133"/>
                  </a:lnTo>
                  <a:lnTo>
                    <a:pt x="113690" y="240999"/>
                  </a:lnTo>
                  <a:lnTo>
                    <a:pt x="120018" y="234804"/>
                  </a:lnTo>
                  <a:lnTo>
                    <a:pt x="145399" y="234804"/>
                  </a:lnTo>
                  <a:lnTo>
                    <a:pt x="144963" y="233159"/>
                  </a:lnTo>
                  <a:lnTo>
                    <a:pt x="139605" y="223676"/>
                  </a:lnTo>
                  <a:lnTo>
                    <a:pt x="137295" y="218866"/>
                  </a:lnTo>
                  <a:lnTo>
                    <a:pt x="135354" y="214004"/>
                  </a:lnTo>
                  <a:lnTo>
                    <a:pt x="143884" y="198854"/>
                  </a:lnTo>
                  <a:lnTo>
                    <a:pt x="150539" y="184797"/>
                  </a:lnTo>
                  <a:lnTo>
                    <a:pt x="125133" y="184797"/>
                  </a:lnTo>
                  <a:lnTo>
                    <a:pt x="120501" y="174556"/>
                  </a:lnTo>
                  <a:lnTo>
                    <a:pt x="116053" y="164158"/>
                  </a:lnTo>
                  <a:lnTo>
                    <a:pt x="111926" y="153939"/>
                  </a:lnTo>
                  <a:lnTo>
                    <a:pt x="107982" y="143555"/>
                  </a:lnTo>
                  <a:lnTo>
                    <a:pt x="98152" y="117170"/>
                  </a:lnTo>
                  <a:lnTo>
                    <a:pt x="95586" y="110351"/>
                  </a:lnTo>
                  <a:close/>
                </a:path>
                <a:path w="286385" h="262254">
                  <a:moveTo>
                    <a:pt x="178421" y="84793"/>
                  </a:moveTo>
                  <a:lnTo>
                    <a:pt x="156523" y="84793"/>
                  </a:lnTo>
                  <a:lnTo>
                    <a:pt x="152752" y="101585"/>
                  </a:lnTo>
                  <a:lnTo>
                    <a:pt x="147465" y="124645"/>
                  </a:lnTo>
                  <a:lnTo>
                    <a:pt x="131976" y="172302"/>
                  </a:lnTo>
                  <a:lnTo>
                    <a:pt x="125133" y="184797"/>
                  </a:lnTo>
                  <a:lnTo>
                    <a:pt x="150539" y="184797"/>
                  </a:lnTo>
                  <a:lnTo>
                    <a:pt x="166646" y="134755"/>
                  </a:lnTo>
                  <a:lnTo>
                    <a:pt x="174677" y="101541"/>
                  </a:lnTo>
                  <a:lnTo>
                    <a:pt x="178421" y="84793"/>
                  </a:lnTo>
                  <a:close/>
                </a:path>
                <a:path w="286385" h="262254">
                  <a:moveTo>
                    <a:pt x="151204" y="63579"/>
                  </a:moveTo>
                  <a:lnTo>
                    <a:pt x="112611" y="69651"/>
                  </a:lnTo>
                  <a:lnTo>
                    <a:pt x="85716" y="78950"/>
                  </a:lnTo>
                  <a:lnTo>
                    <a:pt x="229538" y="78950"/>
                  </a:lnTo>
                  <a:lnTo>
                    <a:pt x="183526" y="63624"/>
                  </a:lnTo>
                  <a:lnTo>
                    <a:pt x="161629" y="63624"/>
                  </a:lnTo>
                  <a:lnTo>
                    <a:pt x="151204" y="63579"/>
                  </a:lnTo>
                  <a:close/>
                </a:path>
                <a:path w="286385" h="262254">
                  <a:moveTo>
                    <a:pt x="184496" y="0"/>
                  </a:moveTo>
                  <a:lnTo>
                    <a:pt x="166761" y="41008"/>
                  </a:lnTo>
                  <a:lnTo>
                    <a:pt x="165370" y="48708"/>
                  </a:lnTo>
                  <a:lnTo>
                    <a:pt x="163660" y="56247"/>
                  </a:lnTo>
                  <a:lnTo>
                    <a:pt x="161629" y="63624"/>
                  </a:lnTo>
                  <a:lnTo>
                    <a:pt x="183526" y="63624"/>
                  </a:lnTo>
                  <a:lnTo>
                    <a:pt x="184992" y="55354"/>
                  </a:lnTo>
                  <a:lnTo>
                    <a:pt x="189369" y="30229"/>
                  </a:lnTo>
                  <a:lnTo>
                    <a:pt x="191310" y="22139"/>
                  </a:lnTo>
                  <a:lnTo>
                    <a:pt x="193747" y="14355"/>
                  </a:lnTo>
                  <a:lnTo>
                    <a:pt x="193747" y="7784"/>
                  </a:lnTo>
                  <a:lnTo>
                    <a:pt x="186448" y="485"/>
                  </a:lnTo>
                  <a:lnTo>
                    <a:pt x="1844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19" name="object 19"/>
            <p:cNvSpPr/>
            <p:nvPr/>
          </p:nvSpPr>
          <p:spPr>
            <a:xfrm>
              <a:off x="8478" y="16556"/>
              <a:ext cx="426" cy="426"/>
            </a:xfrm>
            <a:custGeom>
              <a:avLst/>
              <a:gdLst/>
              <a:ahLst/>
              <a:cxnLst/>
              <a:rect l="l" t="t" r="r" b="b"/>
              <a:pathLst>
                <a:path w="270510" h="270509">
                  <a:moveTo>
                    <a:pt x="234138" y="25546"/>
                  </a:moveTo>
                  <a:lnTo>
                    <a:pt x="173374" y="25546"/>
                  </a:lnTo>
                  <a:lnTo>
                    <a:pt x="155854" y="39058"/>
                  </a:lnTo>
                  <a:lnTo>
                    <a:pt x="130463" y="73883"/>
                  </a:lnTo>
                  <a:lnTo>
                    <a:pt x="115976" y="113780"/>
                  </a:lnTo>
                  <a:lnTo>
                    <a:pt x="108587" y="153497"/>
                  </a:lnTo>
                  <a:lnTo>
                    <a:pt x="109135" y="165429"/>
                  </a:lnTo>
                  <a:lnTo>
                    <a:pt x="122272" y="209680"/>
                  </a:lnTo>
                  <a:lnTo>
                    <a:pt x="150651" y="243445"/>
                  </a:lnTo>
                  <a:lnTo>
                    <a:pt x="184594" y="262419"/>
                  </a:lnTo>
                  <a:lnTo>
                    <a:pt x="202570" y="270086"/>
                  </a:lnTo>
                  <a:lnTo>
                    <a:pt x="206219" y="269359"/>
                  </a:lnTo>
                  <a:lnTo>
                    <a:pt x="182497" y="237599"/>
                  </a:lnTo>
                  <a:lnTo>
                    <a:pt x="175174" y="234110"/>
                  </a:lnTo>
                  <a:lnTo>
                    <a:pt x="145633" y="207216"/>
                  </a:lnTo>
                  <a:lnTo>
                    <a:pt x="130307" y="167520"/>
                  </a:lnTo>
                  <a:lnTo>
                    <a:pt x="130257" y="153156"/>
                  </a:lnTo>
                  <a:lnTo>
                    <a:pt x="131579" y="139242"/>
                  </a:lnTo>
                  <a:lnTo>
                    <a:pt x="143353" y="100096"/>
                  </a:lnTo>
                  <a:lnTo>
                    <a:pt x="161697" y="63139"/>
                  </a:lnTo>
                  <a:lnTo>
                    <a:pt x="196111" y="39498"/>
                  </a:lnTo>
                  <a:lnTo>
                    <a:pt x="221866" y="29032"/>
                  </a:lnTo>
                  <a:lnTo>
                    <a:pt x="234138" y="25546"/>
                  </a:lnTo>
                  <a:close/>
                </a:path>
                <a:path w="270510" h="270509">
                  <a:moveTo>
                    <a:pt x="262787" y="0"/>
                  </a:moveTo>
                  <a:lnTo>
                    <a:pt x="221545" y="0"/>
                  </a:lnTo>
                  <a:lnTo>
                    <a:pt x="194925" y="2396"/>
                  </a:lnTo>
                  <a:lnTo>
                    <a:pt x="168352" y="5204"/>
                  </a:lnTo>
                  <a:lnTo>
                    <a:pt x="141823" y="8420"/>
                  </a:lnTo>
                  <a:lnTo>
                    <a:pt x="88832" y="15675"/>
                  </a:lnTo>
                  <a:lnTo>
                    <a:pt x="62234" y="18891"/>
                  </a:lnTo>
                  <a:lnTo>
                    <a:pt x="35545" y="21695"/>
                  </a:lnTo>
                  <a:lnTo>
                    <a:pt x="8765" y="24091"/>
                  </a:lnTo>
                  <a:lnTo>
                    <a:pt x="6813" y="25072"/>
                  </a:lnTo>
                  <a:lnTo>
                    <a:pt x="0" y="39058"/>
                  </a:lnTo>
                  <a:lnTo>
                    <a:pt x="485" y="40503"/>
                  </a:lnTo>
                  <a:lnTo>
                    <a:pt x="1466" y="41969"/>
                  </a:lnTo>
                  <a:lnTo>
                    <a:pt x="4387" y="44891"/>
                  </a:lnTo>
                  <a:lnTo>
                    <a:pt x="5843" y="45861"/>
                  </a:lnTo>
                  <a:lnTo>
                    <a:pt x="7309" y="46347"/>
                  </a:lnTo>
                  <a:lnTo>
                    <a:pt x="88517" y="37233"/>
                  </a:lnTo>
                  <a:lnTo>
                    <a:pt x="108988" y="34723"/>
                  </a:lnTo>
                  <a:lnTo>
                    <a:pt x="129346" y="31940"/>
                  </a:lnTo>
                  <a:lnTo>
                    <a:pt x="149591" y="28881"/>
                  </a:lnTo>
                  <a:lnTo>
                    <a:pt x="169724" y="25546"/>
                  </a:lnTo>
                  <a:lnTo>
                    <a:pt x="234138" y="25546"/>
                  </a:lnTo>
                  <a:lnTo>
                    <a:pt x="235234" y="25235"/>
                  </a:lnTo>
                  <a:lnTo>
                    <a:pt x="248874" y="22371"/>
                  </a:lnTo>
                  <a:lnTo>
                    <a:pt x="262787" y="20441"/>
                  </a:lnTo>
                  <a:lnTo>
                    <a:pt x="264253" y="19956"/>
                  </a:lnTo>
                  <a:lnTo>
                    <a:pt x="265709" y="18975"/>
                  </a:lnTo>
                  <a:lnTo>
                    <a:pt x="268631" y="16053"/>
                  </a:lnTo>
                  <a:lnTo>
                    <a:pt x="269601" y="14598"/>
                  </a:lnTo>
                  <a:lnTo>
                    <a:pt x="270086" y="13142"/>
                  </a:lnTo>
                  <a:lnTo>
                    <a:pt x="270086" y="7299"/>
                  </a:lnTo>
                  <a:lnTo>
                    <a:pt x="269601" y="5832"/>
                  </a:lnTo>
                  <a:lnTo>
                    <a:pt x="268631" y="4387"/>
                  </a:lnTo>
                  <a:lnTo>
                    <a:pt x="265709" y="1455"/>
                  </a:lnTo>
                  <a:lnTo>
                    <a:pt x="264253" y="485"/>
                  </a:lnTo>
                  <a:lnTo>
                    <a:pt x="2627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0" name="object 20"/>
            <p:cNvSpPr/>
            <p:nvPr/>
          </p:nvSpPr>
          <p:spPr>
            <a:xfrm>
              <a:off x="9151" y="16530"/>
              <a:ext cx="297" cy="432"/>
            </a:xfrm>
            <a:custGeom>
              <a:avLst/>
              <a:gdLst/>
              <a:ahLst/>
              <a:cxnLst/>
              <a:rect l="l" t="t" r="r" b="b"/>
              <a:pathLst>
                <a:path w="188595" h="274320">
                  <a:moveTo>
                    <a:pt x="30293" y="67516"/>
                  </a:moveTo>
                  <a:lnTo>
                    <a:pt x="22994" y="67516"/>
                  </a:lnTo>
                  <a:lnTo>
                    <a:pt x="21538" y="68012"/>
                  </a:lnTo>
                  <a:lnTo>
                    <a:pt x="20072" y="68982"/>
                  </a:lnTo>
                  <a:lnTo>
                    <a:pt x="17150" y="71904"/>
                  </a:lnTo>
                  <a:lnTo>
                    <a:pt x="16180" y="73359"/>
                  </a:lnTo>
                  <a:lnTo>
                    <a:pt x="15695" y="74826"/>
                  </a:lnTo>
                  <a:lnTo>
                    <a:pt x="15695" y="80659"/>
                  </a:lnTo>
                  <a:lnTo>
                    <a:pt x="47813" y="104750"/>
                  </a:lnTo>
                  <a:lnTo>
                    <a:pt x="56206" y="110271"/>
                  </a:lnTo>
                  <a:lnTo>
                    <a:pt x="64601" y="115884"/>
                  </a:lnTo>
                  <a:lnTo>
                    <a:pt x="72997" y="121586"/>
                  </a:lnTo>
                  <a:lnTo>
                    <a:pt x="81397" y="127375"/>
                  </a:lnTo>
                  <a:lnTo>
                    <a:pt x="71540" y="143845"/>
                  </a:lnTo>
                  <a:lnTo>
                    <a:pt x="60617" y="162208"/>
                  </a:lnTo>
                  <a:lnTo>
                    <a:pt x="53744" y="173822"/>
                  </a:lnTo>
                  <a:lnTo>
                    <a:pt x="41969" y="193805"/>
                  </a:lnTo>
                  <a:lnTo>
                    <a:pt x="31958" y="210529"/>
                  </a:lnTo>
                  <a:lnTo>
                    <a:pt x="21625" y="227113"/>
                  </a:lnTo>
                  <a:lnTo>
                    <a:pt x="10972" y="243561"/>
                  </a:lnTo>
                  <a:lnTo>
                    <a:pt x="0" y="259876"/>
                  </a:lnTo>
                  <a:lnTo>
                    <a:pt x="0" y="266437"/>
                  </a:lnTo>
                  <a:lnTo>
                    <a:pt x="7668" y="273736"/>
                  </a:lnTo>
                  <a:lnTo>
                    <a:pt x="9609" y="273736"/>
                  </a:lnTo>
                  <a:lnTo>
                    <a:pt x="38510" y="239661"/>
                  </a:lnTo>
                  <a:lnTo>
                    <a:pt x="58761" y="206757"/>
                  </a:lnTo>
                  <a:lnTo>
                    <a:pt x="68708" y="190144"/>
                  </a:lnTo>
                  <a:lnTo>
                    <a:pt x="78835" y="173689"/>
                  </a:lnTo>
                  <a:lnTo>
                    <a:pt x="89146" y="157389"/>
                  </a:lnTo>
                  <a:lnTo>
                    <a:pt x="99645" y="141245"/>
                  </a:lnTo>
                  <a:lnTo>
                    <a:pt x="144612" y="141245"/>
                  </a:lnTo>
                  <a:lnTo>
                    <a:pt x="139535" y="138219"/>
                  </a:lnTo>
                  <a:lnTo>
                    <a:pt x="130022" y="132766"/>
                  </a:lnTo>
                  <a:lnTo>
                    <a:pt x="120375" y="127449"/>
                  </a:lnTo>
                  <a:lnTo>
                    <a:pt x="110593" y="122270"/>
                  </a:lnTo>
                  <a:lnTo>
                    <a:pt x="117543" y="108399"/>
                  </a:lnTo>
                  <a:lnTo>
                    <a:pt x="93073" y="108399"/>
                  </a:lnTo>
                  <a:lnTo>
                    <a:pt x="85089" y="103880"/>
                  </a:lnTo>
                  <a:lnTo>
                    <a:pt x="77196" y="99089"/>
                  </a:lnTo>
                  <a:lnTo>
                    <a:pt x="69270" y="93942"/>
                  </a:lnTo>
                  <a:lnTo>
                    <a:pt x="61683" y="88696"/>
                  </a:lnTo>
                  <a:lnTo>
                    <a:pt x="53972" y="83267"/>
                  </a:lnTo>
                  <a:lnTo>
                    <a:pt x="46170" y="77928"/>
                  </a:lnTo>
                  <a:lnTo>
                    <a:pt x="38277" y="72678"/>
                  </a:lnTo>
                  <a:lnTo>
                    <a:pt x="30293" y="67516"/>
                  </a:lnTo>
                  <a:close/>
                </a:path>
                <a:path w="188595" h="274320">
                  <a:moveTo>
                    <a:pt x="144612" y="141245"/>
                  </a:moveTo>
                  <a:lnTo>
                    <a:pt x="99645" y="141245"/>
                  </a:lnTo>
                  <a:lnTo>
                    <a:pt x="109131" y="146106"/>
                  </a:lnTo>
                  <a:lnTo>
                    <a:pt x="118620" y="151196"/>
                  </a:lnTo>
                  <a:lnTo>
                    <a:pt x="156394" y="173822"/>
                  </a:lnTo>
                  <a:lnTo>
                    <a:pt x="174829" y="186506"/>
                  </a:lnTo>
                  <a:lnTo>
                    <a:pt x="180662" y="186506"/>
                  </a:lnTo>
                  <a:lnTo>
                    <a:pt x="187972" y="179207"/>
                  </a:lnTo>
                  <a:lnTo>
                    <a:pt x="187972" y="172024"/>
                  </a:lnTo>
                  <a:lnTo>
                    <a:pt x="148913" y="143808"/>
                  </a:lnTo>
                  <a:lnTo>
                    <a:pt x="144612" y="141245"/>
                  </a:lnTo>
                  <a:close/>
                </a:path>
                <a:path w="188595" h="274320">
                  <a:moveTo>
                    <a:pt x="169714" y="0"/>
                  </a:moveTo>
                  <a:lnTo>
                    <a:pt x="167773" y="0"/>
                  </a:lnTo>
                  <a:lnTo>
                    <a:pt x="166075" y="137"/>
                  </a:lnTo>
                  <a:lnTo>
                    <a:pt x="163153" y="611"/>
                  </a:lnTo>
                  <a:lnTo>
                    <a:pt x="161687" y="1223"/>
                  </a:lnTo>
                  <a:lnTo>
                    <a:pt x="160231" y="2193"/>
                  </a:lnTo>
                  <a:lnTo>
                    <a:pt x="152059" y="15618"/>
                  </a:lnTo>
                  <a:lnTo>
                    <a:pt x="143617" y="28883"/>
                  </a:lnTo>
                  <a:lnTo>
                    <a:pt x="134904" y="41988"/>
                  </a:lnTo>
                  <a:lnTo>
                    <a:pt x="125919" y="54932"/>
                  </a:lnTo>
                  <a:lnTo>
                    <a:pt x="116962" y="68012"/>
                  </a:lnTo>
                  <a:lnTo>
                    <a:pt x="108579" y="81163"/>
                  </a:lnTo>
                  <a:lnTo>
                    <a:pt x="100596" y="94656"/>
                  </a:lnTo>
                  <a:lnTo>
                    <a:pt x="93073" y="108399"/>
                  </a:lnTo>
                  <a:lnTo>
                    <a:pt x="117543" y="108399"/>
                  </a:lnTo>
                  <a:lnTo>
                    <a:pt x="117798" y="107890"/>
                  </a:lnTo>
                  <a:lnTo>
                    <a:pt x="125553" y="93942"/>
                  </a:lnTo>
                  <a:lnTo>
                    <a:pt x="133857" y="80428"/>
                  </a:lnTo>
                  <a:lnTo>
                    <a:pt x="142711" y="67347"/>
                  </a:lnTo>
                  <a:lnTo>
                    <a:pt x="151696" y="54352"/>
                  </a:lnTo>
                  <a:lnTo>
                    <a:pt x="160409" y="41107"/>
                  </a:lnTo>
                  <a:lnTo>
                    <a:pt x="168851" y="27613"/>
                  </a:lnTo>
                  <a:lnTo>
                    <a:pt x="177023" y="13870"/>
                  </a:lnTo>
                  <a:lnTo>
                    <a:pt x="177023" y="7299"/>
                  </a:lnTo>
                  <a:lnTo>
                    <a:pt x="176527" y="5843"/>
                  </a:lnTo>
                  <a:lnTo>
                    <a:pt x="175557" y="4387"/>
                  </a:lnTo>
                  <a:lnTo>
                    <a:pt x="172635" y="1466"/>
                  </a:lnTo>
                  <a:lnTo>
                    <a:pt x="171180" y="495"/>
                  </a:lnTo>
                  <a:lnTo>
                    <a:pt x="1697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1" name="object 21"/>
            <p:cNvSpPr/>
            <p:nvPr/>
          </p:nvSpPr>
          <p:spPr>
            <a:xfrm>
              <a:off x="9703" y="16649"/>
              <a:ext cx="375" cy="3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46" y="16529"/>
              <a:ext cx="445" cy="442"/>
            </a:xfrm>
            <a:custGeom>
              <a:avLst/>
              <a:gdLst/>
              <a:ahLst/>
              <a:cxnLst/>
              <a:rect l="l" t="t" r="r" b="b"/>
              <a:pathLst>
                <a:path w="282575" h="280670">
                  <a:moveTo>
                    <a:pt x="101828" y="114243"/>
                  </a:moveTo>
                  <a:lnTo>
                    <a:pt x="80659" y="114243"/>
                  </a:lnTo>
                  <a:lnTo>
                    <a:pt x="80659" y="162414"/>
                  </a:lnTo>
                  <a:lnTo>
                    <a:pt x="85405" y="206219"/>
                  </a:lnTo>
                  <a:lnTo>
                    <a:pt x="102556" y="245995"/>
                  </a:lnTo>
                  <a:lnTo>
                    <a:pt x="141245" y="271911"/>
                  </a:lnTo>
                  <a:lnTo>
                    <a:pt x="187233" y="280307"/>
                  </a:lnTo>
                  <a:lnTo>
                    <a:pt x="198182" y="280147"/>
                  </a:lnTo>
                  <a:lnTo>
                    <a:pt x="241914" y="276360"/>
                  </a:lnTo>
                  <a:lnTo>
                    <a:pt x="280908" y="266321"/>
                  </a:lnTo>
                  <a:lnTo>
                    <a:pt x="282491" y="262787"/>
                  </a:lnTo>
                  <a:lnTo>
                    <a:pt x="282491" y="259188"/>
                  </a:lnTo>
                  <a:lnTo>
                    <a:pt x="190632" y="259188"/>
                  </a:lnTo>
                  <a:lnTo>
                    <a:pt x="180388" y="258595"/>
                  </a:lnTo>
                  <a:lnTo>
                    <a:pt x="142064" y="249103"/>
                  </a:lnTo>
                  <a:lnTo>
                    <a:pt x="112873" y="221913"/>
                  </a:lnTo>
                  <a:lnTo>
                    <a:pt x="103746" y="182766"/>
                  </a:lnTo>
                  <a:lnTo>
                    <a:pt x="101828" y="162414"/>
                  </a:lnTo>
                  <a:lnTo>
                    <a:pt x="101828" y="114243"/>
                  </a:lnTo>
                  <a:close/>
                </a:path>
                <a:path w="282575" h="280670">
                  <a:moveTo>
                    <a:pt x="275192" y="249655"/>
                  </a:moveTo>
                  <a:lnTo>
                    <a:pt x="229154" y="256813"/>
                  </a:lnTo>
                  <a:lnTo>
                    <a:pt x="190632" y="259188"/>
                  </a:lnTo>
                  <a:lnTo>
                    <a:pt x="282491" y="259188"/>
                  </a:lnTo>
                  <a:lnTo>
                    <a:pt x="276658" y="250140"/>
                  </a:lnTo>
                  <a:lnTo>
                    <a:pt x="275192" y="249655"/>
                  </a:lnTo>
                  <a:close/>
                </a:path>
                <a:path w="282575" h="280670">
                  <a:moveTo>
                    <a:pt x="277489" y="60955"/>
                  </a:moveTo>
                  <a:lnTo>
                    <a:pt x="254391" y="60955"/>
                  </a:lnTo>
                  <a:lnTo>
                    <a:pt x="252440" y="68254"/>
                  </a:lnTo>
                  <a:lnTo>
                    <a:pt x="249771" y="75311"/>
                  </a:lnTo>
                  <a:lnTo>
                    <a:pt x="242947" y="88939"/>
                  </a:lnTo>
                  <a:lnTo>
                    <a:pt x="240025" y="95984"/>
                  </a:lnTo>
                  <a:lnTo>
                    <a:pt x="237599" y="103294"/>
                  </a:lnTo>
                  <a:lnTo>
                    <a:pt x="225923" y="126657"/>
                  </a:lnTo>
                  <a:lnTo>
                    <a:pt x="222736" y="132490"/>
                  </a:lnTo>
                  <a:lnTo>
                    <a:pt x="219351" y="137787"/>
                  </a:lnTo>
                  <a:lnTo>
                    <a:pt x="215519" y="142939"/>
                  </a:lnTo>
                  <a:lnTo>
                    <a:pt x="211325" y="147816"/>
                  </a:lnTo>
                  <a:lnTo>
                    <a:pt x="211325" y="153660"/>
                  </a:lnTo>
                  <a:lnTo>
                    <a:pt x="221050" y="161444"/>
                  </a:lnTo>
                  <a:lnTo>
                    <a:pt x="223370" y="161444"/>
                  </a:lnTo>
                  <a:lnTo>
                    <a:pt x="253854" y="118692"/>
                  </a:lnTo>
                  <a:lnTo>
                    <a:pt x="271969" y="77169"/>
                  </a:lnTo>
                  <a:lnTo>
                    <a:pt x="276733" y="63443"/>
                  </a:lnTo>
                  <a:lnTo>
                    <a:pt x="277489" y="60955"/>
                  </a:lnTo>
                  <a:close/>
                </a:path>
                <a:path w="282575" h="280670">
                  <a:moveTo>
                    <a:pt x="101100" y="0"/>
                  </a:moveTo>
                  <a:lnTo>
                    <a:pt x="93305" y="0"/>
                  </a:lnTo>
                  <a:lnTo>
                    <a:pt x="91607" y="727"/>
                  </a:lnTo>
                  <a:lnTo>
                    <a:pt x="90152" y="2193"/>
                  </a:lnTo>
                  <a:lnTo>
                    <a:pt x="85764" y="10231"/>
                  </a:lnTo>
                  <a:lnTo>
                    <a:pt x="85687" y="49279"/>
                  </a:lnTo>
                  <a:lnTo>
                    <a:pt x="81386" y="90879"/>
                  </a:lnTo>
                  <a:lnTo>
                    <a:pt x="9482" y="111321"/>
                  </a:lnTo>
                  <a:lnTo>
                    <a:pt x="5716" y="114116"/>
                  </a:lnTo>
                  <a:lnTo>
                    <a:pt x="2309" y="116563"/>
                  </a:lnTo>
                  <a:lnTo>
                    <a:pt x="970" y="118377"/>
                  </a:lnTo>
                  <a:lnTo>
                    <a:pt x="0" y="120814"/>
                  </a:lnTo>
                  <a:lnTo>
                    <a:pt x="0" y="126657"/>
                  </a:lnTo>
                  <a:lnTo>
                    <a:pt x="7299" y="133946"/>
                  </a:lnTo>
                  <a:lnTo>
                    <a:pt x="70258" y="116776"/>
                  </a:lnTo>
                  <a:lnTo>
                    <a:pt x="79203" y="114243"/>
                  </a:lnTo>
                  <a:lnTo>
                    <a:pt x="101828" y="114243"/>
                  </a:lnTo>
                  <a:lnTo>
                    <a:pt x="101828" y="106933"/>
                  </a:lnTo>
                  <a:lnTo>
                    <a:pt x="120488" y="100213"/>
                  </a:lnTo>
                  <a:lnTo>
                    <a:pt x="139238" y="93897"/>
                  </a:lnTo>
                  <a:lnTo>
                    <a:pt x="158080" y="87987"/>
                  </a:lnTo>
                  <a:lnTo>
                    <a:pt x="173203" y="83591"/>
                  </a:lnTo>
                  <a:lnTo>
                    <a:pt x="104022" y="83591"/>
                  </a:lnTo>
                  <a:lnTo>
                    <a:pt x="106820" y="49279"/>
                  </a:lnTo>
                  <a:lnTo>
                    <a:pt x="106944" y="15336"/>
                  </a:lnTo>
                  <a:lnTo>
                    <a:pt x="108399" y="13142"/>
                  </a:lnTo>
                  <a:lnTo>
                    <a:pt x="108399" y="7299"/>
                  </a:lnTo>
                  <a:lnTo>
                    <a:pt x="107903" y="5843"/>
                  </a:lnTo>
                  <a:lnTo>
                    <a:pt x="106944" y="4387"/>
                  </a:lnTo>
                  <a:lnTo>
                    <a:pt x="104022" y="1455"/>
                  </a:lnTo>
                  <a:lnTo>
                    <a:pt x="102556" y="495"/>
                  </a:lnTo>
                  <a:lnTo>
                    <a:pt x="101100" y="0"/>
                  </a:lnTo>
                  <a:close/>
                </a:path>
                <a:path w="282575" h="280670">
                  <a:moveTo>
                    <a:pt x="273736" y="35039"/>
                  </a:moveTo>
                  <a:lnTo>
                    <a:pt x="231215" y="45128"/>
                  </a:lnTo>
                  <a:lnTo>
                    <a:pt x="189058" y="56388"/>
                  </a:lnTo>
                  <a:lnTo>
                    <a:pt x="147355" y="69123"/>
                  </a:lnTo>
                  <a:lnTo>
                    <a:pt x="106205" y="83591"/>
                  </a:lnTo>
                  <a:lnTo>
                    <a:pt x="173203" y="83591"/>
                  </a:lnTo>
                  <a:lnTo>
                    <a:pt x="177013" y="82483"/>
                  </a:lnTo>
                  <a:lnTo>
                    <a:pt x="252936" y="60955"/>
                  </a:lnTo>
                  <a:lnTo>
                    <a:pt x="277489" y="60955"/>
                  </a:lnTo>
                  <a:lnTo>
                    <a:pt x="281035" y="49279"/>
                  </a:lnTo>
                  <a:lnTo>
                    <a:pt x="281035" y="42338"/>
                  </a:lnTo>
                  <a:lnTo>
                    <a:pt x="280550" y="40883"/>
                  </a:lnTo>
                  <a:lnTo>
                    <a:pt x="279569" y="39417"/>
                  </a:lnTo>
                  <a:lnTo>
                    <a:pt x="276658" y="36505"/>
                  </a:lnTo>
                  <a:lnTo>
                    <a:pt x="275192" y="35535"/>
                  </a:lnTo>
                  <a:lnTo>
                    <a:pt x="273736" y="350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0802" y="16732"/>
              <a:ext cx="515" cy="40"/>
            </a:xfrm>
            <a:custGeom>
              <a:avLst/>
              <a:gdLst/>
              <a:ahLst/>
              <a:cxnLst/>
              <a:rect l="l" t="t" r="r" b="b"/>
              <a:pathLst>
                <a:path w="327025" h="25400">
                  <a:moveTo>
                    <a:pt x="58403" y="738"/>
                  </a:moveTo>
                  <a:lnTo>
                    <a:pt x="8037" y="738"/>
                  </a:lnTo>
                  <a:lnTo>
                    <a:pt x="4989" y="2805"/>
                  </a:lnTo>
                  <a:lnTo>
                    <a:pt x="1582" y="5252"/>
                  </a:lnTo>
                  <a:lnTo>
                    <a:pt x="485" y="6824"/>
                  </a:lnTo>
                  <a:lnTo>
                    <a:pt x="0" y="8775"/>
                  </a:lnTo>
                  <a:lnTo>
                    <a:pt x="0" y="14608"/>
                  </a:lnTo>
                  <a:lnTo>
                    <a:pt x="7309" y="21907"/>
                  </a:lnTo>
                  <a:lnTo>
                    <a:pt x="237610" y="21907"/>
                  </a:lnTo>
                  <a:lnTo>
                    <a:pt x="275930" y="24829"/>
                  </a:lnTo>
                  <a:lnTo>
                    <a:pt x="278356" y="24344"/>
                  </a:lnTo>
                  <a:lnTo>
                    <a:pt x="280919" y="23975"/>
                  </a:lnTo>
                  <a:lnTo>
                    <a:pt x="286267" y="23489"/>
                  </a:lnTo>
                  <a:lnTo>
                    <a:pt x="288577" y="22635"/>
                  </a:lnTo>
                  <a:lnTo>
                    <a:pt x="290528" y="21169"/>
                  </a:lnTo>
                  <a:lnTo>
                    <a:pt x="319724" y="21169"/>
                  </a:lnTo>
                  <a:lnTo>
                    <a:pt x="321190" y="20684"/>
                  </a:lnTo>
                  <a:lnTo>
                    <a:pt x="322646" y="19724"/>
                  </a:lnTo>
                  <a:lnTo>
                    <a:pt x="325568" y="16792"/>
                  </a:lnTo>
                  <a:lnTo>
                    <a:pt x="326538" y="15347"/>
                  </a:lnTo>
                  <a:lnTo>
                    <a:pt x="327023" y="13880"/>
                  </a:lnTo>
                  <a:lnTo>
                    <a:pt x="326907" y="10220"/>
                  </a:lnTo>
                  <a:lnTo>
                    <a:pt x="326422" y="7309"/>
                  </a:lnTo>
                  <a:lnTo>
                    <a:pt x="325810" y="5843"/>
                  </a:lnTo>
                  <a:lnTo>
                    <a:pt x="324840" y="4398"/>
                  </a:lnTo>
                  <a:lnTo>
                    <a:pt x="322407" y="2932"/>
                  </a:lnTo>
                  <a:lnTo>
                    <a:pt x="81397" y="2932"/>
                  </a:lnTo>
                  <a:lnTo>
                    <a:pt x="58403" y="738"/>
                  </a:lnTo>
                  <a:close/>
                </a:path>
                <a:path w="327025" h="25400">
                  <a:moveTo>
                    <a:pt x="149282" y="21907"/>
                  </a:moveTo>
                  <a:lnTo>
                    <a:pt x="58403" y="21907"/>
                  </a:lnTo>
                  <a:lnTo>
                    <a:pt x="81397" y="24101"/>
                  </a:lnTo>
                  <a:lnTo>
                    <a:pt x="111321" y="24101"/>
                  </a:lnTo>
                  <a:lnTo>
                    <a:pt x="149282" y="21907"/>
                  </a:lnTo>
                  <a:close/>
                </a:path>
                <a:path w="327025" h="25400">
                  <a:moveTo>
                    <a:pt x="237610" y="738"/>
                  </a:moveTo>
                  <a:lnTo>
                    <a:pt x="149282" y="738"/>
                  </a:lnTo>
                  <a:lnTo>
                    <a:pt x="111321" y="2932"/>
                  </a:lnTo>
                  <a:lnTo>
                    <a:pt x="279579" y="2932"/>
                  </a:lnTo>
                  <a:lnTo>
                    <a:pt x="237610" y="738"/>
                  </a:lnTo>
                  <a:close/>
                </a:path>
                <a:path w="327025" h="25400">
                  <a:moveTo>
                    <a:pt x="317541" y="0"/>
                  </a:moveTo>
                  <a:lnTo>
                    <a:pt x="288345" y="0"/>
                  </a:lnTo>
                  <a:lnTo>
                    <a:pt x="286878" y="495"/>
                  </a:lnTo>
                  <a:lnTo>
                    <a:pt x="285296" y="738"/>
                  </a:lnTo>
                  <a:lnTo>
                    <a:pt x="281889" y="738"/>
                  </a:lnTo>
                  <a:lnTo>
                    <a:pt x="280550" y="1466"/>
                  </a:lnTo>
                  <a:lnTo>
                    <a:pt x="279579" y="2932"/>
                  </a:lnTo>
                  <a:lnTo>
                    <a:pt x="322407" y="2932"/>
                  </a:lnTo>
                  <a:lnTo>
                    <a:pt x="3175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48" y="16488"/>
              <a:ext cx="430" cy="478"/>
            </a:xfrm>
            <a:custGeom>
              <a:avLst/>
              <a:gdLst/>
              <a:ahLst/>
              <a:cxnLst/>
              <a:rect l="l" t="t" r="r" b="b"/>
              <a:pathLst>
                <a:path w="273050" h="303529">
                  <a:moveTo>
                    <a:pt x="256944" y="0"/>
                  </a:moveTo>
                  <a:lnTo>
                    <a:pt x="254992" y="0"/>
                  </a:lnTo>
                  <a:lnTo>
                    <a:pt x="253294" y="126"/>
                  </a:lnTo>
                  <a:lnTo>
                    <a:pt x="250373" y="611"/>
                  </a:lnTo>
                  <a:lnTo>
                    <a:pt x="248917" y="1223"/>
                  </a:lnTo>
                  <a:lnTo>
                    <a:pt x="247451" y="2193"/>
                  </a:lnTo>
                  <a:lnTo>
                    <a:pt x="243073" y="10220"/>
                  </a:lnTo>
                  <a:lnTo>
                    <a:pt x="252566" y="55481"/>
                  </a:lnTo>
                  <a:lnTo>
                    <a:pt x="259866" y="62780"/>
                  </a:lnTo>
                  <a:lnTo>
                    <a:pt x="265698" y="62780"/>
                  </a:lnTo>
                  <a:lnTo>
                    <a:pt x="273008" y="55481"/>
                  </a:lnTo>
                  <a:lnTo>
                    <a:pt x="272512" y="47201"/>
                  </a:lnTo>
                  <a:lnTo>
                    <a:pt x="271299" y="39185"/>
                  </a:lnTo>
                  <a:lnTo>
                    <a:pt x="267397" y="23605"/>
                  </a:lnTo>
                  <a:lnTo>
                    <a:pt x="265698" y="15568"/>
                  </a:lnTo>
                  <a:lnTo>
                    <a:pt x="258399" y="495"/>
                  </a:lnTo>
                  <a:lnTo>
                    <a:pt x="256944" y="0"/>
                  </a:lnTo>
                  <a:close/>
                </a:path>
                <a:path w="273050" h="303529">
                  <a:moveTo>
                    <a:pt x="212780" y="5105"/>
                  </a:moveTo>
                  <a:lnTo>
                    <a:pt x="206937" y="5105"/>
                  </a:lnTo>
                  <a:lnTo>
                    <a:pt x="205481" y="5600"/>
                  </a:lnTo>
                  <a:lnTo>
                    <a:pt x="204026" y="6571"/>
                  </a:lnTo>
                  <a:lnTo>
                    <a:pt x="201104" y="9493"/>
                  </a:lnTo>
                  <a:lnTo>
                    <a:pt x="200123" y="10948"/>
                  </a:lnTo>
                  <a:lnTo>
                    <a:pt x="199648" y="12414"/>
                  </a:lnTo>
                  <a:lnTo>
                    <a:pt x="200212" y="19259"/>
                  </a:lnTo>
                  <a:lnTo>
                    <a:pt x="201189" y="25919"/>
                  </a:lnTo>
                  <a:lnTo>
                    <a:pt x="202581" y="32396"/>
                  </a:lnTo>
                  <a:lnTo>
                    <a:pt x="204384" y="38689"/>
                  </a:lnTo>
                  <a:lnTo>
                    <a:pt x="206370" y="44943"/>
                  </a:lnTo>
                  <a:lnTo>
                    <a:pt x="208309" y="51286"/>
                  </a:lnTo>
                  <a:lnTo>
                    <a:pt x="210203" y="57719"/>
                  </a:lnTo>
                  <a:lnTo>
                    <a:pt x="212052" y="64246"/>
                  </a:lnTo>
                  <a:lnTo>
                    <a:pt x="219351" y="70069"/>
                  </a:lnTo>
                  <a:lnTo>
                    <a:pt x="225184" y="70069"/>
                  </a:lnTo>
                  <a:lnTo>
                    <a:pt x="226893" y="69594"/>
                  </a:lnTo>
                  <a:lnTo>
                    <a:pt x="228475" y="68623"/>
                  </a:lnTo>
                  <a:lnTo>
                    <a:pt x="231397" y="65691"/>
                  </a:lnTo>
                  <a:lnTo>
                    <a:pt x="232367" y="64246"/>
                  </a:lnTo>
                  <a:lnTo>
                    <a:pt x="232853" y="62780"/>
                  </a:lnTo>
                  <a:lnTo>
                    <a:pt x="231656" y="56253"/>
                  </a:lnTo>
                  <a:lnTo>
                    <a:pt x="230253" y="49819"/>
                  </a:lnTo>
                  <a:lnTo>
                    <a:pt x="228643" y="43477"/>
                  </a:lnTo>
                  <a:lnTo>
                    <a:pt x="226830" y="37223"/>
                  </a:lnTo>
                  <a:lnTo>
                    <a:pt x="224973" y="31025"/>
                  </a:lnTo>
                  <a:lnTo>
                    <a:pt x="223229" y="24822"/>
                  </a:lnTo>
                  <a:lnTo>
                    <a:pt x="221598" y="18618"/>
                  </a:lnTo>
                  <a:lnTo>
                    <a:pt x="220079" y="12414"/>
                  </a:lnTo>
                  <a:lnTo>
                    <a:pt x="219594" y="10948"/>
                  </a:lnTo>
                  <a:lnTo>
                    <a:pt x="218624" y="9493"/>
                  </a:lnTo>
                  <a:lnTo>
                    <a:pt x="215702" y="6571"/>
                  </a:lnTo>
                  <a:lnTo>
                    <a:pt x="214236" y="5600"/>
                  </a:lnTo>
                  <a:lnTo>
                    <a:pt x="212780" y="5105"/>
                  </a:lnTo>
                  <a:close/>
                </a:path>
                <a:path w="273050" h="303529">
                  <a:moveTo>
                    <a:pt x="259138" y="108399"/>
                  </a:moveTo>
                  <a:lnTo>
                    <a:pt x="253294" y="108399"/>
                  </a:lnTo>
                  <a:lnTo>
                    <a:pt x="243265" y="117986"/>
                  </a:lnTo>
                  <a:lnTo>
                    <a:pt x="215465" y="144419"/>
                  </a:lnTo>
                  <a:lnTo>
                    <a:pt x="206662" y="152749"/>
                  </a:lnTo>
                  <a:lnTo>
                    <a:pt x="159493" y="196726"/>
                  </a:lnTo>
                  <a:lnTo>
                    <a:pt x="136043" y="218922"/>
                  </a:lnTo>
                  <a:lnTo>
                    <a:pt x="113142" y="241711"/>
                  </a:lnTo>
                  <a:lnTo>
                    <a:pt x="90789" y="265092"/>
                  </a:lnTo>
                  <a:lnTo>
                    <a:pt x="68982" y="289062"/>
                  </a:lnTo>
                  <a:lnTo>
                    <a:pt x="69098" y="292722"/>
                  </a:lnTo>
                  <a:lnTo>
                    <a:pt x="69583" y="295633"/>
                  </a:lnTo>
                  <a:lnTo>
                    <a:pt x="70195" y="297099"/>
                  </a:lnTo>
                  <a:lnTo>
                    <a:pt x="71165" y="298565"/>
                  </a:lnTo>
                  <a:lnTo>
                    <a:pt x="79203" y="302943"/>
                  </a:lnTo>
                  <a:lnTo>
                    <a:pt x="82852" y="302204"/>
                  </a:lnTo>
                  <a:lnTo>
                    <a:pt x="105274" y="279168"/>
                  </a:lnTo>
                  <a:lnTo>
                    <a:pt x="128015" y="256402"/>
                  </a:lnTo>
                  <a:lnTo>
                    <a:pt x="151078" y="233907"/>
                  </a:lnTo>
                  <a:lnTo>
                    <a:pt x="197860" y="189495"/>
                  </a:lnTo>
                  <a:lnTo>
                    <a:pt x="220990" y="167074"/>
                  </a:lnTo>
                  <a:lnTo>
                    <a:pt x="243936" y="144332"/>
                  </a:lnTo>
                  <a:lnTo>
                    <a:pt x="266437" y="121531"/>
                  </a:lnTo>
                  <a:lnTo>
                    <a:pt x="266437" y="115709"/>
                  </a:lnTo>
                  <a:lnTo>
                    <a:pt x="265941" y="114243"/>
                  </a:lnTo>
                  <a:lnTo>
                    <a:pt x="264971" y="112777"/>
                  </a:lnTo>
                  <a:lnTo>
                    <a:pt x="262060" y="109865"/>
                  </a:lnTo>
                  <a:lnTo>
                    <a:pt x="260593" y="108895"/>
                  </a:lnTo>
                  <a:lnTo>
                    <a:pt x="259138" y="108399"/>
                  </a:lnTo>
                  <a:close/>
                </a:path>
                <a:path w="273050" h="303529">
                  <a:moveTo>
                    <a:pt x="14598" y="106944"/>
                  </a:moveTo>
                  <a:lnTo>
                    <a:pt x="7299" y="106944"/>
                  </a:lnTo>
                  <a:lnTo>
                    <a:pt x="5843" y="107429"/>
                  </a:lnTo>
                  <a:lnTo>
                    <a:pt x="4377" y="108399"/>
                  </a:lnTo>
                  <a:lnTo>
                    <a:pt x="1455" y="111321"/>
                  </a:lnTo>
                  <a:lnTo>
                    <a:pt x="485" y="112777"/>
                  </a:lnTo>
                  <a:lnTo>
                    <a:pt x="0" y="114243"/>
                  </a:lnTo>
                  <a:lnTo>
                    <a:pt x="131" y="117986"/>
                  </a:lnTo>
                  <a:lnTo>
                    <a:pt x="39237" y="147089"/>
                  </a:lnTo>
                  <a:lnTo>
                    <a:pt x="78465" y="166064"/>
                  </a:lnTo>
                  <a:lnTo>
                    <a:pt x="84308" y="165336"/>
                  </a:lnTo>
                  <a:lnTo>
                    <a:pt x="91607" y="158037"/>
                  </a:lnTo>
                  <a:lnTo>
                    <a:pt x="91481" y="154388"/>
                  </a:lnTo>
                  <a:lnTo>
                    <a:pt x="90995" y="151466"/>
                  </a:lnTo>
                  <a:lnTo>
                    <a:pt x="90384" y="150010"/>
                  </a:lnTo>
                  <a:lnTo>
                    <a:pt x="89413" y="148555"/>
                  </a:lnTo>
                  <a:lnTo>
                    <a:pt x="79642" y="144332"/>
                  </a:lnTo>
                  <a:lnTo>
                    <a:pt x="70028" y="139701"/>
                  </a:lnTo>
                  <a:lnTo>
                    <a:pt x="60574" y="134661"/>
                  </a:lnTo>
                  <a:lnTo>
                    <a:pt x="51283" y="129210"/>
                  </a:lnTo>
                  <a:lnTo>
                    <a:pt x="14598" y="106944"/>
                  </a:lnTo>
                  <a:close/>
                </a:path>
                <a:path w="273050" h="303529">
                  <a:moveTo>
                    <a:pt x="48298" y="29449"/>
                  </a:moveTo>
                  <a:lnTo>
                    <a:pt x="45988" y="29449"/>
                  </a:lnTo>
                  <a:lnTo>
                    <a:pt x="41611" y="30419"/>
                  </a:lnTo>
                  <a:lnTo>
                    <a:pt x="39659" y="31390"/>
                  </a:lnTo>
                  <a:lnTo>
                    <a:pt x="37950" y="32845"/>
                  </a:lnTo>
                  <a:lnTo>
                    <a:pt x="35039" y="37950"/>
                  </a:lnTo>
                  <a:lnTo>
                    <a:pt x="35155" y="41611"/>
                  </a:lnTo>
                  <a:lnTo>
                    <a:pt x="72632" y="69161"/>
                  </a:lnTo>
                  <a:lnTo>
                    <a:pt x="108399" y="87968"/>
                  </a:lnTo>
                  <a:lnTo>
                    <a:pt x="114232" y="87968"/>
                  </a:lnTo>
                  <a:lnTo>
                    <a:pt x="121531" y="80659"/>
                  </a:lnTo>
                  <a:lnTo>
                    <a:pt x="121415" y="76956"/>
                  </a:lnTo>
                  <a:lnTo>
                    <a:pt x="120930" y="73792"/>
                  </a:lnTo>
                  <a:lnTo>
                    <a:pt x="120318" y="72262"/>
                  </a:lnTo>
                  <a:lnTo>
                    <a:pt x="119348" y="70807"/>
                  </a:lnTo>
                  <a:lnTo>
                    <a:pt x="101918" y="61226"/>
                  </a:lnTo>
                  <a:lnTo>
                    <a:pt x="84677" y="51462"/>
                  </a:lnTo>
                  <a:lnTo>
                    <a:pt x="76118" y="46425"/>
                  </a:lnTo>
                  <a:lnTo>
                    <a:pt x="67606" y="41157"/>
                  </a:lnTo>
                  <a:lnTo>
                    <a:pt x="59141" y="35659"/>
                  </a:lnTo>
                  <a:lnTo>
                    <a:pt x="50724" y="29934"/>
                  </a:lnTo>
                  <a:lnTo>
                    <a:pt x="48298" y="29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5" name="object 25"/>
            <p:cNvSpPr/>
            <p:nvPr/>
          </p:nvSpPr>
          <p:spPr>
            <a:xfrm>
              <a:off x="12048" y="16521"/>
              <a:ext cx="366" cy="452"/>
            </a:xfrm>
            <a:custGeom>
              <a:avLst/>
              <a:gdLst/>
              <a:ahLst/>
              <a:cxnLst/>
              <a:rect l="l" t="t" r="r" b="b"/>
              <a:pathLst>
                <a:path w="232409" h="287020">
                  <a:moveTo>
                    <a:pt x="224053" y="88696"/>
                  </a:moveTo>
                  <a:lnTo>
                    <a:pt x="114232" y="88696"/>
                  </a:lnTo>
                  <a:lnTo>
                    <a:pt x="126211" y="89993"/>
                  </a:lnTo>
                  <a:lnTo>
                    <a:pt x="138052" y="91703"/>
                  </a:lnTo>
                  <a:lnTo>
                    <a:pt x="149754" y="93827"/>
                  </a:lnTo>
                  <a:lnTo>
                    <a:pt x="172883" y="98937"/>
                  </a:lnTo>
                  <a:lnTo>
                    <a:pt x="184587" y="101194"/>
                  </a:lnTo>
                  <a:lnTo>
                    <a:pt x="196428" y="103132"/>
                  </a:lnTo>
                  <a:lnTo>
                    <a:pt x="208403" y="104750"/>
                  </a:lnTo>
                  <a:lnTo>
                    <a:pt x="204317" y="125873"/>
                  </a:lnTo>
                  <a:lnTo>
                    <a:pt x="195742" y="167844"/>
                  </a:lnTo>
                  <a:lnTo>
                    <a:pt x="186619" y="209518"/>
                  </a:lnTo>
                  <a:lnTo>
                    <a:pt x="176944" y="251310"/>
                  </a:lnTo>
                  <a:lnTo>
                    <a:pt x="171907" y="272270"/>
                  </a:lnTo>
                  <a:lnTo>
                    <a:pt x="171907" y="279579"/>
                  </a:lnTo>
                  <a:lnTo>
                    <a:pt x="179207" y="286878"/>
                  </a:lnTo>
                  <a:lnTo>
                    <a:pt x="181147" y="286878"/>
                  </a:lnTo>
                  <a:lnTo>
                    <a:pt x="201513" y="238974"/>
                  </a:lnTo>
                  <a:lnTo>
                    <a:pt x="212232" y="193066"/>
                  </a:lnTo>
                  <a:lnTo>
                    <a:pt x="217101" y="170077"/>
                  </a:lnTo>
                  <a:lnTo>
                    <a:pt x="222079" y="146905"/>
                  </a:lnTo>
                  <a:lnTo>
                    <a:pt x="227048" y="124095"/>
                  </a:lnTo>
                  <a:lnTo>
                    <a:pt x="232104" y="101194"/>
                  </a:lnTo>
                  <a:lnTo>
                    <a:pt x="232125" y="93316"/>
                  </a:lnTo>
                  <a:lnTo>
                    <a:pt x="231397" y="91607"/>
                  </a:lnTo>
                  <a:lnTo>
                    <a:pt x="229941" y="90152"/>
                  </a:lnTo>
                  <a:lnTo>
                    <a:pt x="224053" y="88696"/>
                  </a:lnTo>
                  <a:close/>
                </a:path>
                <a:path w="232409" h="287020">
                  <a:moveTo>
                    <a:pt x="18247" y="51831"/>
                  </a:moveTo>
                  <a:lnTo>
                    <a:pt x="10220" y="51831"/>
                  </a:lnTo>
                  <a:lnTo>
                    <a:pt x="2425" y="56704"/>
                  </a:lnTo>
                  <a:lnTo>
                    <a:pt x="970" y="58529"/>
                  </a:lnTo>
                  <a:lnTo>
                    <a:pt x="0" y="60955"/>
                  </a:lnTo>
                  <a:lnTo>
                    <a:pt x="116" y="64605"/>
                  </a:lnTo>
                  <a:lnTo>
                    <a:pt x="45809" y="78834"/>
                  </a:lnTo>
                  <a:lnTo>
                    <a:pt x="57313" y="79637"/>
                  </a:lnTo>
                  <a:lnTo>
                    <a:pt x="68660" y="80938"/>
                  </a:lnTo>
                  <a:lnTo>
                    <a:pt x="79850" y="82738"/>
                  </a:lnTo>
                  <a:lnTo>
                    <a:pt x="90879" y="85036"/>
                  </a:lnTo>
                  <a:lnTo>
                    <a:pt x="81881" y="107217"/>
                  </a:lnTo>
                  <a:lnTo>
                    <a:pt x="72402" y="129207"/>
                  </a:lnTo>
                  <a:lnTo>
                    <a:pt x="62445" y="151012"/>
                  </a:lnTo>
                  <a:lnTo>
                    <a:pt x="52011" y="172635"/>
                  </a:lnTo>
                  <a:lnTo>
                    <a:pt x="41480" y="194288"/>
                  </a:lnTo>
                  <a:lnTo>
                    <a:pt x="31246" y="216165"/>
                  </a:lnTo>
                  <a:lnTo>
                    <a:pt x="21311" y="238269"/>
                  </a:lnTo>
                  <a:lnTo>
                    <a:pt x="11676" y="260604"/>
                  </a:lnTo>
                  <a:lnTo>
                    <a:pt x="11676" y="267892"/>
                  </a:lnTo>
                  <a:lnTo>
                    <a:pt x="18975" y="275202"/>
                  </a:lnTo>
                  <a:lnTo>
                    <a:pt x="26147" y="275202"/>
                  </a:lnTo>
                  <a:lnTo>
                    <a:pt x="27740" y="274464"/>
                  </a:lnTo>
                  <a:lnTo>
                    <a:pt x="29196" y="273008"/>
                  </a:lnTo>
                  <a:lnTo>
                    <a:pt x="39690" y="249881"/>
                  </a:lnTo>
                  <a:lnTo>
                    <a:pt x="50365" y="226842"/>
                  </a:lnTo>
                  <a:lnTo>
                    <a:pt x="61223" y="203892"/>
                  </a:lnTo>
                  <a:lnTo>
                    <a:pt x="72262" y="181031"/>
                  </a:lnTo>
                  <a:lnTo>
                    <a:pt x="83234" y="158155"/>
                  </a:lnTo>
                  <a:lnTo>
                    <a:pt x="93888" y="135141"/>
                  </a:lnTo>
                  <a:lnTo>
                    <a:pt x="104221" y="111987"/>
                  </a:lnTo>
                  <a:lnTo>
                    <a:pt x="114232" y="88696"/>
                  </a:lnTo>
                  <a:lnTo>
                    <a:pt x="224053" y="88696"/>
                  </a:lnTo>
                  <a:lnTo>
                    <a:pt x="177382" y="78106"/>
                  </a:lnTo>
                  <a:lnTo>
                    <a:pt x="137207" y="70509"/>
                  </a:lnTo>
                  <a:lnTo>
                    <a:pt x="123725" y="68244"/>
                  </a:lnTo>
                  <a:lnTo>
                    <a:pt x="125332" y="64605"/>
                  </a:lnTo>
                  <a:lnTo>
                    <a:pt x="101828" y="64605"/>
                  </a:lnTo>
                  <a:lnTo>
                    <a:pt x="91538" y="62619"/>
                  </a:lnTo>
                  <a:lnTo>
                    <a:pt x="81112" y="61045"/>
                  </a:lnTo>
                  <a:lnTo>
                    <a:pt x="70551" y="59882"/>
                  </a:lnTo>
                  <a:lnTo>
                    <a:pt x="59858" y="59130"/>
                  </a:lnTo>
                  <a:lnTo>
                    <a:pt x="49177" y="58264"/>
                  </a:lnTo>
                  <a:lnTo>
                    <a:pt x="38681" y="56759"/>
                  </a:lnTo>
                  <a:lnTo>
                    <a:pt x="28371" y="54614"/>
                  </a:lnTo>
                  <a:lnTo>
                    <a:pt x="18247" y="51831"/>
                  </a:lnTo>
                  <a:close/>
                </a:path>
                <a:path w="232409" h="287020">
                  <a:moveTo>
                    <a:pt x="139789" y="0"/>
                  </a:moveTo>
                  <a:lnTo>
                    <a:pt x="137838" y="0"/>
                  </a:lnTo>
                  <a:lnTo>
                    <a:pt x="136140" y="126"/>
                  </a:lnTo>
                  <a:lnTo>
                    <a:pt x="115698" y="33215"/>
                  </a:lnTo>
                  <a:lnTo>
                    <a:pt x="112364" y="41064"/>
                  </a:lnTo>
                  <a:lnTo>
                    <a:pt x="108941" y="48914"/>
                  </a:lnTo>
                  <a:lnTo>
                    <a:pt x="105430" y="56762"/>
                  </a:lnTo>
                  <a:lnTo>
                    <a:pt x="101828" y="64605"/>
                  </a:lnTo>
                  <a:lnTo>
                    <a:pt x="125332" y="64605"/>
                  </a:lnTo>
                  <a:lnTo>
                    <a:pt x="147089" y="15336"/>
                  </a:lnTo>
                  <a:lnTo>
                    <a:pt x="147089" y="7299"/>
                  </a:lnTo>
                  <a:lnTo>
                    <a:pt x="146593" y="5832"/>
                  </a:lnTo>
                  <a:lnTo>
                    <a:pt x="145622" y="4387"/>
                  </a:lnTo>
                  <a:lnTo>
                    <a:pt x="142711" y="1455"/>
                  </a:lnTo>
                  <a:lnTo>
                    <a:pt x="141245" y="495"/>
                  </a:lnTo>
                  <a:lnTo>
                    <a:pt x="1397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6" name="object 26"/>
            <p:cNvSpPr/>
            <p:nvPr/>
          </p:nvSpPr>
          <p:spPr>
            <a:xfrm>
              <a:off x="12568" y="16732"/>
              <a:ext cx="515" cy="40"/>
            </a:xfrm>
            <a:custGeom>
              <a:avLst/>
              <a:gdLst/>
              <a:ahLst/>
              <a:cxnLst/>
              <a:rect l="l" t="t" r="r" b="b"/>
              <a:pathLst>
                <a:path w="327025" h="25400">
                  <a:moveTo>
                    <a:pt x="58403" y="738"/>
                  </a:moveTo>
                  <a:lnTo>
                    <a:pt x="8037" y="738"/>
                  </a:lnTo>
                  <a:lnTo>
                    <a:pt x="4989" y="2805"/>
                  </a:lnTo>
                  <a:lnTo>
                    <a:pt x="1582" y="5252"/>
                  </a:lnTo>
                  <a:lnTo>
                    <a:pt x="485" y="6824"/>
                  </a:lnTo>
                  <a:lnTo>
                    <a:pt x="0" y="8775"/>
                  </a:lnTo>
                  <a:lnTo>
                    <a:pt x="0" y="14608"/>
                  </a:lnTo>
                  <a:lnTo>
                    <a:pt x="7309" y="21907"/>
                  </a:lnTo>
                  <a:lnTo>
                    <a:pt x="237610" y="21907"/>
                  </a:lnTo>
                  <a:lnTo>
                    <a:pt x="275930" y="24829"/>
                  </a:lnTo>
                  <a:lnTo>
                    <a:pt x="278356" y="24344"/>
                  </a:lnTo>
                  <a:lnTo>
                    <a:pt x="280919" y="23975"/>
                  </a:lnTo>
                  <a:lnTo>
                    <a:pt x="286267" y="23489"/>
                  </a:lnTo>
                  <a:lnTo>
                    <a:pt x="288577" y="22635"/>
                  </a:lnTo>
                  <a:lnTo>
                    <a:pt x="290528" y="21169"/>
                  </a:lnTo>
                  <a:lnTo>
                    <a:pt x="319724" y="21169"/>
                  </a:lnTo>
                  <a:lnTo>
                    <a:pt x="321190" y="20684"/>
                  </a:lnTo>
                  <a:lnTo>
                    <a:pt x="322646" y="19724"/>
                  </a:lnTo>
                  <a:lnTo>
                    <a:pt x="325568" y="16792"/>
                  </a:lnTo>
                  <a:lnTo>
                    <a:pt x="326538" y="15347"/>
                  </a:lnTo>
                  <a:lnTo>
                    <a:pt x="327023" y="13880"/>
                  </a:lnTo>
                  <a:lnTo>
                    <a:pt x="326907" y="10220"/>
                  </a:lnTo>
                  <a:lnTo>
                    <a:pt x="326422" y="7309"/>
                  </a:lnTo>
                  <a:lnTo>
                    <a:pt x="325810" y="5843"/>
                  </a:lnTo>
                  <a:lnTo>
                    <a:pt x="324840" y="4398"/>
                  </a:lnTo>
                  <a:lnTo>
                    <a:pt x="322407" y="2932"/>
                  </a:lnTo>
                  <a:lnTo>
                    <a:pt x="81397" y="2932"/>
                  </a:lnTo>
                  <a:lnTo>
                    <a:pt x="58403" y="738"/>
                  </a:lnTo>
                  <a:close/>
                </a:path>
                <a:path w="327025" h="25400">
                  <a:moveTo>
                    <a:pt x="149282" y="21907"/>
                  </a:moveTo>
                  <a:lnTo>
                    <a:pt x="58403" y="21907"/>
                  </a:lnTo>
                  <a:lnTo>
                    <a:pt x="81397" y="24101"/>
                  </a:lnTo>
                  <a:lnTo>
                    <a:pt x="111321" y="24101"/>
                  </a:lnTo>
                  <a:lnTo>
                    <a:pt x="149282" y="21907"/>
                  </a:lnTo>
                  <a:close/>
                </a:path>
                <a:path w="327025" h="25400">
                  <a:moveTo>
                    <a:pt x="237610" y="738"/>
                  </a:moveTo>
                  <a:lnTo>
                    <a:pt x="149282" y="738"/>
                  </a:lnTo>
                  <a:lnTo>
                    <a:pt x="111321" y="2932"/>
                  </a:lnTo>
                  <a:lnTo>
                    <a:pt x="279579" y="2932"/>
                  </a:lnTo>
                  <a:lnTo>
                    <a:pt x="237610" y="738"/>
                  </a:lnTo>
                  <a:close/>
                </a:path>
                <a:path w="327025" h="25400">
                  <a:moveTo>
                    <a:pt x="317541" y="0"/>
                  </a:moveTo>
                  <a:lnTo>
                    <a:pt x="288345" y="0"/>
                  </a:lnTo>
                  <a:lnTo>
                    <a:pt x="286878" y="495"/>
                  </a:lnTo>
                  <a:lnTo>
                    <a:pt x="285296" y="738"/>
                  </a:lnTo>
                  <a:lnTo>
                    <a:pt x="281889" y="738"/>
                  </a:lnTo>
                  <a:lnTo>
                    <a:pt x="280550" y="1466"/>
                  </a:lnTo>
                  <a:lnTo>
                    <a:pt x="279579" y="2932"/>
                  </a:lnTo>
                  <a:lnTo>
                    <a:pt x="322407" y="2932"/>
                  </a:lnTo>
                  <a:lnTo>
                    <a:pt x="3175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3354" y="16505"/>
              <a:ext cx="306" cy="479"/>
            </a:xfrm>
            <a:custGeom>
              <a:avLst/>
              <a:gdLst/>
              <a:ahLst/>
              <a:cxnLst/>
              <a:rect l="l" t="t" r="r" b="b"/>
              <a:pathLst>
                <a:path w="194309" h="304165">
                  <a:moveTo>
                    <a:pt x="179934" y="0"/>
                  </a:moveTo>
                  <a:lnTo>
                    <a:pt x="174091" y="0"/>
                  </a:lnTo>
                  <a:lnTo>
                    <a:pt x="172635" y="495"/>
                  </a:lnTo>
                  <a:lnTo>
                    <a:pt x="171180" y="1455"/>
                  </a:lnTo>
                  <a:lnTo>
                    <a:pt x="168258" y="4377"/>
                  </a:lnTo>
                  <a:lnTo>
                    <a:pt x="167277" y="5832"/>
                  </a:lnTo>
                  <a:lnTo>
                    <a:pt x="166792" y="7299"/>
                  </a:lnTo>
                  <a:lnTo>
                    <a:pt x="166952" y="14508"/>
                  </a:lnTo>
                  <a:lnTo>
                    <a:pt x="167431" y="21533"/>
                  </a:lnTo>
                  <a:lnTo>
                    <a:pt x="168229" y="28376"/>
                  </a:lnTo>
                  <a:lnTo>
                    <a:pt x="169344" y="35039"/>
                  </a:lnTo>
                  <a:lnTo>
                    <a:pt x="170551" y="41651"/>
                  </a:lnTo>
                  <a:lnTo>
                    <a:pt x="171623" y="48355"/>
                  </a:lnTo>
                  <a:lnTo>
                    <a:pt x="172560" y="55151"/>
                  </a:lnTo>
                  <a:lnTo>
                    <a:pt x="173363" y="62042"/>
                  </a:lnTo>
                  <a:lnTo>
                    <a:pt x="173848" y="63750"/>
                  </a:lnTo>
                  <a:lnTo>
                    <a:pt x="174819" y="65333"/>
                  </a:lnTo>
                  <a:lnTo>
                    <a:pt x="177740" y="68244"/>
                  </a:lnTo>
                  <a:lnTo>
                    <a:pt x="179207" y="69225"/>
                  </a:lnTo>
                  <a:lnTo>
                    <a:pt x="180662" y="69710"/>
                  </a:lnTo>
                  <a:lnTo>
                    <a:pt x="186506" y="69710"/>
                  </a:lnTo>
                  <a:lnTo>
                    <a:pt x="193805" y="62042"/>
                  </a:lnTo>
                  <a:lnTo>
                    <a:pt x="193621" y="54815"/>
                  </a:lnTo>
                  <a:lnTo>
                    <a:pt x="193072" y="47723"/>
                  </a:lnTo>
                  <a:lnTo>
                    <a:pt x="192158" y="40765"/>
                  </a:lnTo>
                  <a:lnTo>
                    <a:pt x="190883" y="33942"/>
                  </a:lnTo>
                  <a:lnTo>
                    <a:pt x="189558" y="27171"/>
                  </a:lnTo>
                  <a:lnTo>
                    <a:pt x="188508" y="20351"/>
                  </a:lnTo>
                  <a:lnTo>
                    <a:pt x="187734" y="13485"/>
                  </a:lnTo>
                  <a:lnTo>
                    <a:pt x="187233" y="6571"/>
                  </a:lnTo>
                  <a:lnTo>
                    <a:pt x="179934" y="0"/>
                  </a:lnTo>
                  <a:close/>
                </a:path>
                <a:path w="194309" h="304165">
                  <a:moveTo>
                    <a:pt x="13870" y="13870"/>
                  </a:moveTo>
                  <a:lnTo>
                    <a:pt x="11919" y="13870"/>
                  </a:lnTo>
                  <a:lnTo>
                    <a:pt x="10220" y="13996"/>
                  </a:lnTo>
                  <a:lnTo>
                    <a:pt x="7299" y="14482"/>
                  </a:lnTo>
                  <a:lnTo>
                    <a:pt x="5832" y="15083"/>
                  </a:lnTo>
                  <a:lnTo>
                    <a:pt x="4377" y="16053"/>
                  </a:lnTo>
                  <a:lnTo>
                    <a:pt x="0" y="24091"/>
                  </a:lnTo>
                  <a:lnTo>
                    <a:pt x="1455" y="38689"/>
                  </a:lnTo>
                  <a:lnTo>
                    <a:pt x="1455" y="80659"/>
                  </a:lnTo>
                  <a:lnTo>
                    <a:pt x="3649" y="120814"/>
                  </a:lnTo>
                  <a:lnTo>
                    <a:pt x="3649" y="168986"/>
                  </a:lnTo>
                  <a:lnTo>
                    <a:pt x="5105" y="177013"/>
                  </a:lnTo>
                  <a:lnTo>
                    <a:pt x="5105" y="222273"/>
                  </a:lnTo>
                  <a:lnTo>
                    <a:pt x="5743" y="231430"/>
                  </a:lnTo>
                  <a:lnTo>
                    <a:pt x="6202" y="240657"/>
                  </a:lnTo>
                  <a:lnTo>
                    <a:pt x="6478" y="249953"/>
                  </a:lnTo>
                  <a:lnTo>
                    <a:pt x="6571" y="259317"/>
                  </a:lnTo>
                  <a:lnTo>
                    <a:pt x="6707" y="268681"/>
                  </a:lnTo>
                  <a:lnTo>
                    <a:pt x="16064" y="303671"/>
                  </a:lnTo>
                  <a:lnTo>
                    <a:pt x="21897" y="303671"/>
                  </a:lnTo>
                  <a:lnTo>
                    <a:pt x="29196" y="296361"/>
                  </a:lnTo>
                  <a:lnTo>
                    <a:pt x="26274" y="222273"/>
                  </a:lnTo>
                  <a:lnTo>
                    <a:pt x="26274" y="177013"/>
                  </a:lnTo>
                  <a:lnTo>
                    <a:pt x="24818" y="168986"/>
                  </a:lnTo>
                  <a:lnTo>
                    <a:pt x="24818" y="143428"/>
                  </a:lnTo>
                  <a:lnTo>
                    <a:pt x="85350" y="143428"/>
                  </a:lnTo>
                  <a:lnTo>
                    <a:pt x="73878" y="139033"/>
                  </a:lnTo>
                  <a:lnTo>
                    <a:pt x="57571" y="133125"/>
                  </a:lnTo>
                  <a:lnTo>
                    <a:pt x="41218" y="127534"/>
                  </a:lnTo>
                  <a:lnTo>
                    <a:pt x="24818" y="122259"/>
                  </a:lnTo>
                  <a:lnTo>
                    <a:pt x="22625" y="80659"/>
                  </a:lnTo>
                  <a:lnTo>
                    <a:pt x="22625" y="38689"/>
                  </a:lnTo>
                  <a:lnTo>
                    <a:pt x="21169" y="21158"/>
                  </a:lnTo>
                  <a:lnTo>
                    <a:pt x="20673" y="19713"/>
                  </a:lnTo>
                  <a:lnTo>
                    <a:pt x="19703" y="18247"/>
                  </a:lnTo>
                  <a:lnTo>
                    <a:pt x="16781" y="15325"/>
                  </a:lnTo>
                  <a:lnTo>
                    <a:pt x="15325" y="14355"/>
                  </a:lnTo>
                  <a:lnTo>
                    <a:pt x="13870" y="13870"/>
                  </a:lnTo>
                  <a:close/>
                </a:path>
                <a:path w="194309" h="304165">
                  <a:moveTo>
                    <a:pt x="85350" y="143428"/>
                  </a:moveTo>
                  <a:lnTo>
                    <a:pt x="24818" y="143428"/>
                  </a:lnTo>
                  <a:lnTo>
                    <a:pt x="39416" y="149232"/>
                  </a:lnTo>
                  <a:lnTo>
                    <a:pt x="97785" y="171676"/>
                  </a:lnTo>
                  <a:lnTo>
                    <a:pt x="112315" y="177564"/>
                  </a:lnTo>
                  <a:lnTo>
                    <a:pt x="126802" y="183724"/>
                  </a:lnTo>
                  <a:lnTo>
                    <a:pt x="141245" y="190155"/>
                  </a:lnTo>
                  <a:lnTo>
                    <a:pt x="147816" y="190155"/>
                  </a:lnTo>
                  <a:lnTo>
                    <a:pt x="155115" y="182856"/>
                  </a:lnTo>
                  <a:lnTo>
                    <a:pt x="154989" y="179207"/>
                  </a:lnTo>
                  <a:lnTo>
                    <a:pt x="122081" y="158677"/>
                  </a:lnTo>
                  <a:lnTo>
                    <a:pt x="90141" y="145264"/>
                  </a:lnTo>
                  <a:lnTo>
                    <a:pt x="85350" y="143428"/>
                  </a:lnTo>
                  <a:close/>
                </a:path>
                <a:path w="194309" h="304165">
                  <a:moveTo>
                    <a:pt x="132849" y="5832"/>
                  </a:moveTo>
                  <a:lnTo>
                    <a:pt x="130898" y="5832"/>
                  </a:lnTo>
                  <a:lnTo>
                    <a:pt x="129199" y="5959"/>
                  </a:lnTo>
                  <a:lnTo>
                    <a:pt x="126278" y="6444"/>
                  </a:lnTo>
                  <a:lnTo>
                    <a:pt x="124822" y="7067"/>
                  </a:lnTo>
                  <a:lnTo>
                    <a:pt x="123356" y="8026"/>
                  </a:lnTo>
                  <a:lnTo>
                    <a:pt x="118979" y="16053"/>
                  </a:lnTo>
                  <a:lnTo>
                    <a:pt x="120778" y="22672"/>
                  </a:lnTo>
                  <a:lnTo>
                    <a:pt x="122536" y="29382"/>
                  </a:lnTo>
                  <a:lnTo>
                    <a:pt x="124250" y="36180"/>
                  </a:lnTo>
                  <a:lnTo>
                    <a:pt x="125919" y="43066"/>
                  </a:lnTo>
                  <a:lnTo>
                    <a:pt x="127671" y="49933"/>
                  </a:lnTo>
                  <a:lnTo>
                    <a:pt x="129653" y="56661"/>
                  </a:lnTo>
                  <a:lnTo>
                    <a:pt x="131864" y="63252"/>
                  </a:lnTo>
                  <a:lnTo>
                    <a:pt x="134305" y="69710"/>
                  </a:lnTo>
                  <a:lnTo>
                    <a:pt x="139789" y="72621"/>
                  </a:lnTo>
                  <a:lnTo>
                    <a:pt x="145622" y="72621"/>
                  </a:lnTo>
                  <a:lnTo>
                    <a:pt x="152921" y="65333"/>
                  </a:lnTo>
                  <a:lnTo>
                    <a:pt x="151464" y="58602"/>
                  </a:lnTo>
                  <a:lnTo>
                    <a:pt x="142293" y="19391"/>
                  </a:lnTo>
                  <a:lnTo>
                    <a:pt x="134305" y="6328"/>
                  </a:lnTo>
                  <a:lnTo>
                    <a:pt x="132849" y="58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8" name="object 28"/>
            <p:cNvSpPr/>
            <p:nvPr/>
          </p:nvSpPr>
          <p:spPr>
            <a:xfrm>
              <a:off x="13801" y="16497"/>
              <a:ext cx="374" cy="509"/>
            </a:xfrm>
            <a:custGeom>
              <a:avLst/>
              <a:gdLst/>
              <a:ahLst/>
              <a:cxnLst/>
              <a:rect l="l" t="t" r="r" b="b"/>
              <a:pathLst>
                <a:path w="237490" h="323215">
                  <a:moveTo>
                    <a:pt x="233500" y="160959"/>
                  </a:moveTo>
                  <a:lnTo>
                    <a:pt x="111473" y="160959"/>
                  </a:lnTo>
                  <a:lnTo>
                    <a:pt x="118171" y="161085"/>
                  </a:lnTo>
                  <a:lnTo>
                    <a:pt x="131303" y="161571"/>
                  </a:lnTo>
                  <a:lnTo>
                    <a:pt x="137262" y="163395"/>
                  </a:lnTo>
                  <a:lnTo>
                    <a:pt x="142621" y="166802"/>
                  </a:lnTo>
                  <a:lnTo>
                    <a:pt x="141893" y="168996"/>
                  </a:lnTo>
                  <a:lnTo>
                    <a:pt x="134109" y="171422"/>
                  </a:lnTo>
                  <a:lnTo>
                    <a:pt x="127052" y="175314"/>
                  </a:lnTo>
                  <a:lnTo>
                    <a:pt x="114395" y="186020"/>
                  </a:lnTo>
                  <a:lnTo>
                    <a:pt x="107823" y="191136"/>
                  </a:lnTo>
                  <a:lnTo>
                    <a:pt x="101010" y="195999"/>
                  </a:lnTo>
                  <a:lnTo>
                    <a:pt x="92982" y="203801"/>
                  </a:lnTo>
                  <a:lnTo>
                    <a:pt x="68260" y="237813"/>
                  </a:lnTo>
                  <a:lnTo>
                    <a:pt x="58681" y="267165"/>
                  </a:lnTo>
                  <a:lnTo>
                    <a:pt x="58681" y="274474"/>
                  </a:lnTo>
                  <a:lnTo>
                    <a:pt x="79777" y="311969"/>
                  </a:lnTo>
                  <a:lnTo>
                    <a:pt x="134500" y="321367"/>
                  </a:lnTo>
                  <a:lnTo>
                    <a:pt x="157219" y="322646"/>
                  </a:lnTo>
                  <a:lnTo>
                    <a:pt x="164884" y="322003"/>
                  </a:lnTo>
                  <a:lnTo>
                    <a:pt x="172550" y="321545"/>
                  </a:lnTo>
                  <a:lnTo>
                    <a:pt x="180216" y="321271"/>
                  </a:lnTo>
                  <a:lnTo>
                    <a:pt x="187881" y="321180"/>
                  </a:lnTo>
                  <a:lnTo>
                    <a:pt x="195501" y="320999"/>
                  </a:lnTo>
                  <a:lnTo>
                    <a:pt x="225115" y="310970"/>
                  </a:lnTo>
                  <a:lnTo>
                    <a:pt x="225115" y="304398"/>
                  </a:lnTo>
                  <a:lnTo>
                    <a:pt x="224619" y="302943"/>
                  </a:lnTo>
                  <a:lnTo>
                    <a:pt x="223649" y="301477"/>
                  </a:lnTo>
                  <a:lnTo>
                    <a:pt x="165984" y="301477"/>
                  </a:lnTo>
                  <a:lnTo>
                    <a:pt x="145414" y="300834"/>
                  </a:lnTo>
                  <a:lnTo>
                    <a:pt x="104753" y="298103"/>
                  </a:lnTo>
                  <a:lnTo>
                    <a:pt x="79851" y="278113"/>
                  </a:lnTo>
                  <a:lnTo>
                    <a:pt x="80282" y="270283"/>
                  </a:lnTo>
                  <a:lnTo>
                    <a:pt x="98208" y="230391"/>
                  </a:lnTo>
                  <a:lnTo>
                    <a:pt x="126926" y="202201"/>
                  </a:lnTo>
                  <a:lnTo>
                    <a:pt x="154308" y="186516"/>
                  </a:lnTo>
                  <a:lnTo>
                    <a:pt x="176987" y="186516"/>
                  </a:lnTo>
                  <a:lnTo>
                    <a:pt x="176205" y="182856"/>
                  </a:lnTo>
                  <a:lnTo>
                    <a:pt x="176205" y="179207"/>
                  </a:lnTo>
                  <a:lnTo>
                    <a:pt x="182749" y="177316"/>
                  </a:lnTo>
                  <a:lnTo>
                    <a:pt x="189249" y="175285"/>
                  </a:lnTo>
                  <a:lnTo>
                    <a:pt x="195703" y="173116"/>
                  </a:lnTo>
                  <a:lnTo>
                    <a:pt x="202110" y="170811"/>
                  </a:lnTo>
                  <a:lnTo>
                    <a:pt x="208592" y="168602"/>
                  </a:lnTo>
                  <a:lnTo>
                    <a:pt x="215253" y="166709"/>
                  </a:lnTo>
                  <a:lnTo>
                    <a:pt x="222096" y="165134"/>
                  </a:lnTo>
                  <a:lnTo>
                    <a:pt x="229123" y="163881"/>
                  </a:lnTo>
                  <a:lnTo>
                    <a:pt x="231064" y="162910"/>
                  </a:lnTo>
                  <a:lnTo>
                    <a:pt x="232646" y="161813"/>
                  </a:lnTo>
                  <a:lnTo>
                    <a:pt x="233500" y="160959"/>
                  </a:lnTo>
                  <a:close/>
                </a:path>
                <a:path w="237490" h="323215">
                  <a:moveTo>
                    <a:pt x="217816" y="297099"/>
                  </a:moveTo>
                  <a:lnTo>
                    <a:pt x="185697" y="300102"/>
                  </a:lnTo>
                  <a:lnTo>
                    <a:pt x="179127" y="300376"/>
                  </a:lnTo>
                  <a:lnTo>
                    <a:pt x="172548" y="300835"/>
                  </a:lnTo>
                  <a:lnTo>
                    <a:pt x="165984" y="301477"/>
                  </a:lnTo>
                  <a:lnTo>
                    <a:pt x="223649" y="301477"/>
                  </a:lnTo>
                  <a:lnTo>
                    <a:pt x="220727" y="298555"/>
                  </a:lnTo>
                  <a:lnTo>
                    <a:pt x="219271" y="297584"/>
                  </a:lnTo>
                  <a:lnTo>
                    <a:pt x="217816" y="297099"/>
                  </a:lnTo>
                  <a:close/>
                </a:path>
                <a:path w="237490" h="323215">
                  <a:moveTo>
                    <a:pt x="176987" y="186516"/>
                  </a:moveTo>
                  <a:lnTo>
                    <a:pt x="155763" y="186516"/>
                  </a:lnTo>
                  <a:lnTo>
                    <a:pt x="157219" y="193077"/>
                  </a:lnTo>
                  <a:lnTo>
                    <a:pt x="157219" y="235416"/>
                  </a:lnTo>
                  <a:lnTo>
                    <a:pt x="156491" y="236144"/>
                  </a:lnTo>
                  <a:lnTo>
                    <a:pt x="157219" y="250014"/>
                  </a:lnTo>
                  <a:lnTo>
                    <a:pt x="157704" y="251480"/>
                  </a:lnTo>
                  <a:lnTo>
                    <a:pt x="158685" y="252988"/>
                  </a:lnTo>
                  <a:lnTo>
                    <a:pt x="161607" y="256163"/>
                  </a:lnTo>
                  <a:lnTo>
                    <a:pt x="163062" y="257197"/>
                  </a:lnTo>
                  <a:lnTo>
                    <a:pt x="164518" y="257682"/>
                  </a:lnTo>
                  <a:lnTo>
                    <a:pt x="166459" y="257682"/>
                  </a:lnTo>
                  <a:lnTo>
                    <a:pt x="178272" y="249645"/>
                  </a:lnTo>
                  <a:lnTo>
                    <a:pt x="177810" y="242704"/>
                  </a:lnTo>
                  <a:lnTo>
                    <a:pt x="177903" y="238833"/>
                  </a:lnTo>
                  <a:lnTo>
                    <a:pt x="178285" y="236144"/>
                  </a:lnTo>
                  <a:lnTo>
                    <a:pt x="178388" y="193077"/>
                  </a:lnTo>
                  <a:lnTo>
                    <a:pt x="176987" y="186516"/>
                  </a:lnTo>
                  <a:close/>
                </a:path>
                <a:path w="237490" h="323215">
                  <a:moveTo>
                    <a:pt x="104601" y="86502"/>
                  </a:moveTo>
                  <a:lnTo>
                    <a:pt x="79851" y="86502"/>
                  </a:lnTo>
                  <a:lnTo>
                    <a:pt x="74097" y="96400"/>
                  </a:lnTo>
                  <a:lnTo>
                    <a:pt x="52856" y="136918"/>
                  </a:lnTo>
                  <a:lnTo>
                    <a:pt x="37870" y="168258"/>
                  </a:lnTo>
                  <a:lnTo>
                    <a:pt x="38598" y="172635"/>
                  </a:lnTo>
                  <a:lnTo>
                    <a:pt x="46267" y="179945"/>
                  </a:lnTo>
                  <a:lnTo>
                    <a:pt x="53517" y="177589"/>
                  </a:lnTo>
                  <a:lnTo>
                    <a:pt x="60679" y="174918"/>
                  </a:lnTo>
                  <a:lnTo>
                    <a:pt x="67752" y="171928"/>
                  </a:lnTo>
                  <a:lnTo>
                    <a:pt x="74769" y="168602"/>
                  </a:lnTo>
                  <a:lnTo>
                    <a:pt x="81808" y="165545"/>
                  </a:lnTo>
                  <a:lnTo>
                    <a:pt x="89153" y="163245"/>
                  </a:lnTo>
                  <a:lnTo>
                    <a:pt x="96772" y="161716"/>
                  </a:lnTo>
                  <a:lnTo>
                    <a:pt x="104670" y="160959"/>
                  </a:lnTo>
                  <a:lnTo>
                    <a:pt x="233500" y="160959"/>
                  </a:lnTo>
                  <a:lnTo>
                    <a:pt x="234967" y="159493"/>
                  </a:lnTo>
                  <a:lnTo>
                    <a:pt x="168906" y="159493"/>
                  </a:lnTo>
                  <a:lnTo>
                    <a:pt x="163062" y="155611"/>
                  </a:lnTo>
                  <a:lnTo>
                    <a:pt x="157219" y="151592"/>
                  </a:lnTo>
                  <a:lnTo>
                    <a:pt x="148804" y="145633"/>
                  </a:lnTo>
                  <a:lnTo>
                    <a:pt x="73279" y="145633"/>
                  </a:lnTo>
                  <a:lnTo>
                    <a:pt x="93987" y="105804"/>
                  </a:lnTo>
                  <a:lnTo>
                    <a:pt x="98457" y="98002"/>
                  </a:lnTo>
                  <a:lnTo>
                    <a:pt x="102745" y="90109"/>
                  </a:lnTo>
                  <a:lnTo>
                    <a:pt x="104601" y="86502"/>
                  </a:lnTo>
                  <a:close/>
                </a:path>
                <a:path w="237490" h="323215">
                  <a:moveTo>
                    <a:pt x="229851" y="142711"/>
                  </a:moveTo>
                  <a:lnTo>
                    <a:pt x="191284" y="152106"/>
                  </a:lnTo>
                  <a:lnTo>
                    <a:pt x="183961" y="154754"/>
                  </a:lnTo>
                  <a:lnTo>
                    <a:pt x="176502" y="157216"/>
                  </a:lnTo>
                  <a:lnTo>
                    <a:pt x="168906" y="159493"/>
                  </a:lnTo>
                  <a:lnTo>
                    <a:pt x="234967" y="159493"/>
                  </a:lnTo>
                  <a:lnTo>
                    <a:pt x="236217" y="157720"/>
                  </a:lnTo>
                  <a:lnTo>
                    <a:pt x="237161" y="155854"/>
                  </a:lnTo>
                  <a:lnTo>
                    <a:pt x="237161" y="150010"/>
                  </a:lnTo>
                  <a:lnTo>
                    <a:pt x="236665" y="148544"/>
                  </a:lnTo>
                  <a:lnTo>
                    <a:pt x="235694" y="147089"/>
                  </a:lnTo>
                  <a:lnTo>
                    <a:pt x="232783" y="144167"/>
                  </a:lnTo>
                  <a:lnTo>
                    <a:pt x="231317" y="143196"/>
                  </a:lnTo>
                  <a:lnTo>
                    <a:pt x="229851" y="142711"/>
                  </a:lnTo>
                  <a:close/>
                </a:path>
                <a:path w="237490" h="323215">
                  <a:moveTo>
                    <a:pt x="116616" y="139519"/>
                  </a:moveTo>
                  <a:lnTo>
                    <a:pt x="74735" y="145633"/>
                  </a:lnTo>
                  <a:lnTo>
                    <a:pt x="148804" y="145633"/>
                  </a:lnTo>
                  <a:lnTo>
                    <a:pt x="116616" y="139519"/>
                  </a:lnTo>
                  <a:close/>
                </a:path>
                <a:path w="237490" h="323215">
                  <a:moveTo>
                    <a:pt x="7219" y="71176"/>
                  </a:moveTo>
                  <a:lnTo>
                    <a:pt x="0" y="78204"/>
                  </a:lnTo>
                  <a:lnTo>
                    <a:pt x="36" y="82125"/>
                  </a:lnTo>
                  <a:lnTo>
                    <a:pt x="18126" y="92551"/>
                  </a:lnTo>
                  <a:lnTo>
                    <a:pt x="26053" y="92438"/>
                  </a:lnTo>
                  <a:lnTo>
                    <a:pt x="64456" y="87896"/>
                  </a:lnTo>
                  <a:lnTo>
                    <a:pt x="71813" y="86502"/>
                  </a:lnTo>
                  <a:lnTo>
                    <a:pt x="104601" y="86502"/>
                  </a:lnTo>
                  <a:lnTo>
                    <a:pt x="106853" y="82125"/>
                  </a:lnTo>
                  <a:lnTo>
                    <a:pt x="132583" y="78204"/>
                  </a:lnTo>
                  <a:lnTo>
                    <a:pt x="171823" y="71452"/>
                  </a:lnTo>
                  <a:lnTo>
                    <a:pt x="172913" y="71279"/>
                  </a:lnTo>
                  <a:lnTo>
                    <a:pt x="18110" y="71279"/>
                  </a:lnTo>
                  <a:lnTo>
                    <a:pt x="7219" y="71176"/>
                  </a:lnTo>
                  <a:close/>
                </a:path>
                <a:path w="237490" h="323215">
                  <a:moveTo>
                    <a:pt x="130944" y="0"/>
                  </a:moveTo>
                  <a:lnTo>
                    <a:pt x="128993" y="0"/>
                  </a:lnTo>
                  <a:lnTo>
                    <a:pt x="127295" y="126"/>
                  </a:lnTo>
                  <a:lnTo>
                    <a:pt x="124373" y="611"/>
                  </a:lnTo>
                  <a:lnTo>
                    <a:pt x="122917" y="1223"/>
                  </a:lnTo>
                  <a:lnTo>
                    <a:pt x="121451" y="2193"/>
                  </a:lnTo>
                  <a:lnTo>
                    <a:pt x="92255" y="63518"/>
                  </a:lnTo>
                  <a:lnTo>
                    <a:pt x="81680" y="64368"/>
                  </a:lnTo>
                  <a:lnTo>
                    <a:pt x="71128" y="65474"/>
                  </a:lnTo>
                  <a:lnTo>
                    <a:pt x="60599" y="66831"/>
                  </a:lnTo>
                  <a:lnTo>
                    <a:pt x="50095" y="68434"/>
                  </a:lnTo>
                  <a:lnTo>
                    <a:pt x="39548" y="69909"/>
                  </a:lnTo>
                  <a:lnTo>
                    <a:pt x="28886" y="70857"/>
                  </a:lnTo>
                  <a:lnTo>
                    <a:pt x="18110" y="71279"/>
                  </a:lnTo>
                  <a:lnTo>
                    <a:pt x="172913" y="71279"/>
                  </a:lnTo>
                  <a:lnTo>
                    <a:pt x="184961" y="69355"/>
                  </a:lnTo>
                  <a:lnTo>
                    <a:pt x="198100" y="67438"/>
                  </a:lnTo>
                  <a:lnTo>
                    <a:pt x="211245" y="65702"/>
                  </a:lnTo>
                  <a:lnTo>
                    <a:pt x="212700" y="65217"/>
                  </a:lnTo>
                  <a:lnTo>
                    <a:pt x="214166" y="64236"/>
                  </a:lnTo>
                  <a:lnTo>
                    <a:pt x="217078" y="61324"/>
                  </a:lnTo>
                  <a:lnTo>
                    <a:pt x="218048" y="59858"/>
                  </a:lnTo>
                  <a:lnTo>
                    <a:pt x="218544" y="58403"/>
                  </a:lnTo>
                  <a:lnTo>
                    <a:pt x="119257" y="58403"/>
                  </a:lnTo>
                  <a:lnTo>
                    <a:pt x="138243" y="13880"/>
                  </a:lnTo>
                  <a:lnTo>
                    <a:pt x="138243" y="7309"/>
                  </a:lnTo>
                  <a:lnTo>
                    <a:pt x="137748" y="5843"/>
                  </a:lnTo>
                  <a:lnTo>
                    <a:pt x="136788" y="4377"/>
                  </a:lnTo>
                  <a:lnTo>
                    <a:pt x="133866" y="1466"/>
                  </a:lnTo>
                  <a:lnTo>
                    <a:pt x="132400" y="495"/>
                  </a:lnTo>
                  <a:lnTo>
                    <a:pt x="130944" y="0"/>
                  </a:lnTo>
                  <a:close/>
                </a:path>
                <a:path w="237490" h="323215">
                  <a:moveTo>
                    <a:pt x="211245" y="44532"/>
                  </a:moveTo>
                  <a:lnTo>
                    <a:pt x="200294" y="46035"/>
                  </a:lnTo>
                  <a:lnTo>
                    <a:pt x="178390" y="49322"/>
                  </a:lnTo>
                  <a:lnTo>
                    <a:pt x="123645" y="58403"/>
                  </a:lnTo>
                  <a:lnTo>
                    <a:pt x="218544" y="58403"/>
                  </a:lnTo>
                  <a:lnTo>
                    <a:pt x="218544" y="51831"/>
                  </a:lnTo>
                  <a:lnTo>
                    <a:pt x="218048" y="50376"/>
                  </a:lnTo>
                  <a:lnTo>
                    <a:pt x="217078" y="48910"/>
                  </a:lnTo>
                  <a:lnTo>
                    <a:pt x="214166" y="45988"/>
                  </a:lnTo>
                  <a:lnTo>
                    <a:pt x="212700" y="45028"/>
                  </a:lnTo>
                  <a:lnTo>
                    <a:pt x="211245" y="445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4352" y="16488"/>
              <a:ext cx="493" cy="5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50" y="16525"/>
              <a:ext cx="281" cy="476"/>
            </a:xfrm>
            <a:custGeom>
              <a:avLst/>
              <a:gdLst/>
              <a:ahLst/>
              <a:cxnLst/>
              <a:rect l="l" t="t" r="r" b="b"/>
              <a:pathLst>
                <a:path w="178434" h="302259">
                  <a:moveTo>
                    <a:pt x="170811" y="0"/>
                  </a:moveTo>
                  <a:lnTo>
                    <a:pt x="168870" y="0"/>
                  </a:lnTo>
                  <a:lnTo>
                    <a:pt x="167172" y="116"/>
                  </a:lnTo>
                  <a:lnTo>
                    <a:pt x="156599" y="37457"/>
                  </a:lnTo>
                  <a:lnTo>
                    <a:pt x="147292" y="108256"/>
                  </a:lnTo>
                  <a:lnTo>
                    <a:pt x="142711" y="143798"/>
                  </a:lnTo>
                  <a:lnTo>
                    <a:pt x="137941" y="179382"/>
                  </a:lnTo>
                  <a:lnTo>
                    <a:pt x="132761" y="214970"/>
                  </a:lnTo>
                  <a:lnTo>
                    <a:pt x="127171" y="250560"/>
                  </a:lnTo>
                  <a:lnTo>
                    <a:pt x="121173" y="286151"/>
                  </a:lnTo>
                  <a:lnTo>
                    <a:pt x="121911" y="294905"/>
                  </a:lnTo>
                  <a:lnTo>
                    <a:pt x="129210" y="302204"/>
                  </a:lnTo>
                  <a:lnTo>
                    <a:pt x="131161" y="302204"/>
                  </a:lnTo>
                  <a:lnTo>
                    <a:pt x="145078" y="264700"/>
                  </a:lnTo>
                  <a:lnTo>
                    <a:pt x="156762" y="193530"/>
                  </a:lnTo>
                  <a:lnTo>
                    <a:pt x="166893" y="121719"/>
                  </a:lnTo>
                  <a:lnTo>
                    <a:pt x="174926" y="49814"/>
                  </a:lnTo>
                  <a:lnTo>
                    <a:pt x="178120" y="13859"/>
                  </a:lnTo>
                  <a:lnTo>
                    <a:pt x="178120" y="7299"/>
                  </a:lnTo>
                  <a:lnTo>
                    <a:pt x="177624" y="5832"/>
                  </a:lnTo>
                  <a:lnTo>
                    <a:pt x="176654" y="4377"/>
                  </a:lnTo>
                  <a:lnTo>
                    <a:pt x="173743" y="1455"/>
                  </a:lnTo>
                  <a:lnTo>
                    <a:pt x="172277" y="495"/>
                  </a:lnTo>
                  <a:lnTo>
                    <a:pt x="170811" y="0"/>
                  </a:lnTo>
                  <a:close/>
                </a:path>
                <a:path w="178434" h="302259">
                  <a:moveTo>
                    <a:pt x="13870" y="2193"/>
                  </a:moveTo>
                  <a:lnTo>
                    <a:pt x="11929" y="2193"/>
                  </a:lnTo>
                  <a:lnTo>
                    <a:pt x="10231" y="2309"/>
                  </a:lnTo>
                  <a:lnTo>
                    <a:pt x="7299" y="2795"/>
                  </a:lnTo>
                  <a:lnTo>
                    <a:pt x="5843" y="3406"/>
                  </a:lnTo>
                  <a:lnTo>
                    <a:pt x="4387" y="4377"/>
                  </a:lnTo>
                  <a:lnTo>
                    <a:pt x="0" y="12404"/>
                  </a:lnTo>
                  <a:lnTo>
                    <a:pt x="1576" y="34056"/>
                  </a:lnTo>
                  <a:lnTo>
                    <a:pt x="5413" y="76937"/>
                  </a:lnTo>
                  <a:lnTo>
                    <a:pt x="10702" y="119205"/>
                  </a:lnTo>
                  <a:lnTo>
                    <a:pt x="20736" y="160449"/>
                  </a:lnTo>
                  <a:lnTo>
                    <a:pt x="35778" y="184312"/>
                  </a:lnTo>
                  <a:lnTo>
                    <a:pt x="39417" y="183584"/>
                  </a:lnTo>
                  <a:lnTo>
                    <a:pt x="68784" y="152194"/>
                  </a:lnTo>
                  <a:lnTo>
                    <a:pt x="38689" y="152194"/>
                  </a:lnTo>
                  <a:lnTo>
                    <a:pt x="35224" y="134638"/>
                  </a:lnTo>
                  <a:lnTo>
                    <a:pt x="27023" y="81566"/>
                  </a:lnTo>
                  <a:lnTo>
                    <a:pt x="22090" y="27679"/>
                  </a:lnTo>
                  <a:lnTo>
                    <a:pt x="21179" y="9482"/>
                  </a:lnTo>
                  <a:lnTo>
                    <a:pt x="20684" y="8026"/>
                  </a:lnTo>
                  <a:lnTo>
                    <a:pt x="19713" y="6571"/>
                  </a:lnTo>
                  <a:lnTo>
                    <a:pt x="16792" y="3638"/>
                  </a:lnTo>
                  <a:lnTo>
                    <a:pt x="15336" y="2679"/>
                  </a:lnTo>
                  <a:lnTo>
                    <a:pt x="13870" y="2193"/>
                  </a:lnTo>
                  <a:close/>
                </a:path>
                <a:path w="178434" h="302259">
                  <a:moveTo>
                    <a:pt x="81038" y="115688"/>
                  </a:moveTo>
                  <a:lnTo>
                    <a:pt x="75195" y="115688"/>
                  </a:lnTo>
                  <a:lnTo>
                    <a:pt x="69351" y="121046"/>
                  </a:lnTo>
                  <a:lnTo>
                    <a:pt x="40155" y="152194"/>
                  </a:lnTo>
                  <a:lnTo>
                    <a:pt x="68784" y="152194"/>
                  </a:lnTo>
                  <a:lnTo>
                    <a:pt x="70398" y="150373"/>
                  </a:lnTo>
                  <a:lnTo>
                    <a:pt x="76464" y="143439"/>
                  </a:lnTo>
                  <a:lnTo>
                    <a:pt x="82442" y="136505"/>
                  </a:lnTo>
                  <a:lnTo>
                    <a:pt x="88327" y="129569"/>
                  </a:lnTo>
                  <a:lnTo>
                    <a:pt x="88327" y="122997"/>
                  </a:lnTo>
                  <a:lnTo>
                    <a:pt x="81038" y="1156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5591" y="16486"/>
              <a:ext cx="369" cy="509"/>
            </a:xfrm>
            <a:custGeom>
              <a:avLst/>
              <a:gdLst/>
              <a:ahLst/>
              <a:cxnLst/>
              <a:rect l="l" t="t" r="r" b="b"/>
              <a:pathLst>
                <a:path w="234315" h="323215">
                  <a:moveTo>
                    <a:pt x="84796" y="217158"/>
                  </a:moveTo>
                  <a:lnTo>
                    <a:pt x="37976" y="219549"/>
                  </a:lnTo>
                  <a:lnTo>
                    <a:pt x="2428" y="249276"/>
                  </a:lnTo>
                  <a:lnTo>
                    <a:pt x="0" y="267397"/>
                  </a:lnTo>
                  <a:lnTo>
                    <a:pt x="603" y="274949"/>
                  </a:lnTo>
                  <a:lnTo>
                    <a:pt x="22520" y="309948"/>
                  </a:lnTo>
                  <a:lnTo>
                    <a:pt x="60705" y="322636"/>
                  </a:lnTo>
                  <a:lnTo>
                    <a:pt x="69470" y="322636"/>
                  </a:lnTo>
                  <a:lnTo>
                    <a:pt x="106693" y="310231"/>
                  </a:lnTo>
                  <a:lnTo>
                    <a:pt x="115317" y="301466"/>
                  </a:lnTo>
                  <a:lnTo>
                    <a:pt x="62899" y="301466"/>
                  </a:lnTo>
                  <a:lnTo>
                    <a:pt x="55906" y="300369"/>
                  </a:lnTo>
                  <a:lnTo>
                    <a:pt x="22617" y="274221"/>
                  </a:lnTo>
                  <a:lnTo>
                    <a:pt x="21193" y="267617"/>
                  </a:lnTo>
                  <a:lnTo>
                    <a:pt x="21288" y="264053"/>
                  </a:lnTo>
                  <a:lnTo>
                    <a:pt x="52910" y="237842"/>
                  </a:lnTo>
                  <a:lnTo>
                    <a:pt x="159090" y="237842"/>
                  </a:lnTo>
                  <a:lnTo>
                    <a:pt x="156877" y="236772"/>
                  </a:lnTo>
                  <a:lnTo>
                    <a:pt x="146065" y="231910"/>
                  </a:lnTo>
                  <a:lnTo>
                    <a:pt x="135162" y="227368"/>
                  </a:lnTo>
                  <a:lnTo>
                    <a:pt x="135890" y="222263"/>
                  </a:lnTo>
                  <a:lnTo>
                    <a:pt x="113264" y="222263"/>
                  </a:lnTo>
                  <a:lnTo>
                    <a:pt x="84796" y="217158"/>
                  </a:lnTo>
                  <a:close/>
                </a:path>
                <a:path w="234315" h="323215">
                  <a:moveTo>
                    <a:pt x="159614" y="238095"/>
                  </a:moveTo>
                  <a:lnTo>
                    <a:pt x="66454" y="238095"/>
                  </a:lnTo>
                  <a:lnTo>
                    <a:pt x="73480" y="238144"/>
                  </a:lnTo>
                  <a:lnTo>
                    <a:pt x="80325" y="238463"/>
                  </a:lnTo>
                  <a:lnTo>
                    <a:pt x="113264" y="243432"/>
                  </a:lnTo>
                  <a:lnTo>
                    <a:pt x="112394" y="250313"/>
                  </a:lnTo>
                  <a:lnTo>
                    <a:pt x="98568" y="288159"/>
                  </a:lnTo>
                  <a:lnTo>
                    <a:pt x="89659" y="294895"/>
                  </a:lnTo>
                  <a:lnTo>
                    <a:pt x="85882" y="296477"/>
                  </a:lnTo>
                  <a:lnTo>
                    <a:pt x="78594" y="299884"/>
                  </a:lnTo>
                  <a:lnTo>
                    <a:pt x="74575" y="300981"/>
                  </a:lnTo>
                  <a:lnTo>
                    <a:pt x="70198" y="301466"/>
                  </a:lnTo>
                  <a:lnTo>
                    <a:pt x="115317" y="301466"/>
                  </a:lnTo>
                  <a:lnTo>
                    <a:pt x="132423" y="259486"/>
                  </a:lnTo>
                  <a:lnTo>
                    <a:pt x="133706" y="251470"/>
                  </a:lnTo>
                  <a:lnTo>
                    <a:pt x="185066" y="251470"/>
                  </a:lnTo>
                  <a:lnTo>
                    <a:pt x="178228" y="247451"/>
                  </a:lnTo>
                  <a:lnTo>
                    <a:pt x="167598" y="241953"/>
                  </a:lnTo>
                  <a:lnTo>
                    <a:pt x="159614" y="238095"/>
                  </a:lnTo>
                  <a:close/>
                </a:path>
                <a:path w="234315" h="323215">
                  <a:moveTo>
                    <a:pt x="185066" y="251470"/>
                  </a:moveTo>
                  <a:lnTo>
                    <a:pt x="133706" y="251470"/>
                  </a:lnTo>
                  <a:lnTo>
                    <a:pt x="143767" y="254719"/>
                  </a:lnTo>
                  <a:lnTo>
                    <a:pt x="153506" y="258630"/>
                  </a:lnTo>
                  <a:lnTo>
                    <a:pt x="189697" y="280666"/>
                  </a:lnTo>
                  <a:lnTo>
                    <a:pt x="206707" y="294895"/>
                  </a:lnTo>
                  <a:lnTo>
                    <a:pt x="212540" y="294895"/>
                  </a:lnTo>
                  <a:lnTo>
                    <a:pt x="219839" y="287596"/>
                  </a:lnTo>
                  <a:lnTo>
                    <a:pt x="219839" y="280423"/>
                  </a:lnTo>
                  <a:lnTo>
                    <a:pt x="188630" y="253564"/>
                  </a:lnTo>
                  <a:lnTo>
                    <a:pt x="185066" y="251470"/>
                  </a:lnTo>
                  <a:close/>
                </a:path>
                <a:path w="234315" h="323215">
                  <a:moveTo>
                    <a:pt x="159090" y="237842"/>
                  </a:moveTo>
                  <a:lnTo>
                    <a:pt x="52910" y="237842"/>
                  </a:lnTo>
                  <a:lnTo>
                    <a:pt x="59249" y="238316"/>
                  </a:lnTo>
                  <a:lnTo>
                    <a:pt x="66454" y="238095"/>
                  </a:lnTo>
                  <a:lnTo>
                    <a:pt x="159614" y="238095"/>
                  </a:lnTo>
                  <a:lnTo>
                    <a:pt x="159090" y="237842"/>
                  </a:lnTo>
                  <a:close/>
                </a:path>
                <a:path w="234315" h="323215">
                  <a:moveTo>
                    <a:pt x="223125" y="170441"/>
                  </a:moveTo>
                  <a:lnTo>
                    <a:pt x="113992" y="170441"/>
                  </a:lnTo>
                  <a:lnTo>
                    <a:pt x="115448" y="177730"/>
                  </a:lnTo>
                  <a:lnTo>
                    <a:pt x="115330" y="217433"/>
                  </a:lnTo>
                  <a:lnTo>
                    <a:pt x="113264" y="222263"/>
                  </a:lnTo>
                  <a:lnTo>
                    <a:pt x="135890" y="222263"/>
                  </a:lnTo>
                  <a:lnTo>
                    <a:pt x="136578" y="217433"/>
                  </a:lnTo>
                  <a:lnTo>
                    <a:pt x="136617" y="175546"/>
                  </a:lnTo>
                  <a:lnTo>
                    <a:pt x="135900" y="174819"/>
                  </a:lnTo>
                  <a:lnTo>
                    <a:pt x="135900" y="171169"/>
                  </a:lnTo>
                  <a:lnTo>
                    <a:pt x="221295" y="171169"/>
                  </a:lnTo>
                  <a:lnTo>
                    <a:pt x="222761" y="170684"/>
                  </a:lnTo>
                  <a:lnTo>
                    <a:pt x="223125" y="170441"/>
                  </a:lnTo>
                  <a:close/>
                </a:path>
                <a:path w="234315" h="323215">
                  <a:moveTo>
                    <a:pt x="65093" y="149272"/>
                  </a:moveTo>
                  <a:lnTo>
                    <a:pt x="34799" y="149272"/>
                  </a:lnTo>
                  <a:lnTo>
                    <a:pt x="30897" y="149757"/>
                  </a:lnTo>
                  <a:lnTo>
                    <a:pt x="26994" y="150126"/>
                  </a:lnTo>
                  <a:lnTo>
                    <a:pt x="8878" y="160221"/>
                  </a:lnTo>
                  <a:lnTo>
                    <a:pt x="8883" y="162657"/>
                  </a:lnTo>
                  <a:lnTo>
                    <a:pt x="10339" y="166549"/>
                  </a:lnTo>
                  <a:lnTo>
                    <a:pt x="11183" y="168247"/>
                  </a:lnTo>
                  <a:lnTo>
                    <a:pt x="12164" y="169714"/>
                  </a:lnTo>
                  <a:lnTo>
                    <a:pt x="17280" y="172625"/>
                  </a:lnTo>
                  <a:lnTo>
                    <a:pt x="34799" y="170441"/>
                  </a:lnTo>
                  <a:lnTo>
                    <a:pt x="223125" y="170441"/>
                  </a:lnTo>
                  <a:lnTo>
                    <a:pt x="224217" y="169714"/>
                  </a:lnTo>
                  <a:lnTo>
                    <a:pt x="227138" y="166781"/>
                  </a:lnTo>
                  <a:lnTo>
                    <a:pt x="228235" y="165326"/>
                  </a:lnTo>
                  <a:lnTo>
                    <a:pt x="228963" y="163870"/>
                  </a:lnTo>
                  <a:lnTo>
                    <a:pt x="228963" y="161919"/>
                  </a:lnTo>
                  <a:lnTo>
                    <a:pt x="219839" y="150000"/>
                  </a:lnTo>
                  <a:lnTo>
                    <a:pt x="94278" y="150000"/>
                  </a:lnTo>
                  <a:lnTo>
                    <a:pt x="65093" y="149272"/>
                  </a:lnTo>
                  <a:close/>
                </a:path>
                <a:path w="234315" h="323215">
                  <a:moveTo>
                    <a:pt x="95017" y="170441"/>
                  </a:moveTo>
                  <a:lnTo>
                    <a:pt x="65093" y="170441"/>
                  </a:lnTo>
                  <a:lnTo>
                    <a:pt x="65810" y="171169"/>
                  </a:lnTo>
                  <a:lnTo>
                    <a:pt x="95017" y="170441"/>
                  </a:lnTo>
                  <a:close/>
                </a:path>
                <a:path w="234315" h="323215">
                  <a:moveTo>
                    <a:pt x="228517" y="80648"/>
                  </a:moveTo>
                  <a:lnTo>
                    <a:pt x="60705" y="80648"/>
                  </a:lnTo>
                  <a:lnTo>
                    <a:pt x="113264" y="82842"/>
                  </a:lnTo>
                  <a:lnTo>
                    <a:pt x="113264" y="149272"/>
                  </a:lnTo>
                  <a:lnTo>
                    <a:pt x="94278" y="150000"/>
                  </a:lnTo>
                  <a:lnTo>
                    <a:pt x="134434" y="150000"/>
                  </a:lnTo>
                  <a:lnTo>
                    <a:pt x="134434" y="82114"/>
                  </a:lnTo>
                  <a:lnTo>
                    <a:pt x="149032" y="81386"/>
                  </a:lnTo>
                  <a:lnTo>
                    <a:pt x="226411" y="81386"/>
                  </a:lnTo>
                  <a:lnTo>
                    <a:pt x="228109" y="80901"/>
                  </a:lnTo>
                  <a:lnTo>
                    <a:pt x="228517" y="80648"/>
                  </a:lnTo>
                  <a:close/>
                </a:path>
                <a:path w="234315" h="323215">
                  <a:moveTo>
                    <a:pt x="60705" y="59120"/>
                  </a:moveTo>
                  <a:lnTo>
                    <a:pt x="27490" y="59120"/>
                  </a:lnTo>
                  <a:lnTo>
                    <a:pt x="10708" y="62042"/>
                  </a:lnTo>
                  <a:lnTo>
                    <a:pt x="3399" y="69341"/>
                  </a:lnTo>
                  <a:lnTo>
                    <a:pt x="3399" y="75543"/>
                  </a:lnTo>
                  <a:lnTo>
                    <a:pt x="10708" y="82842"/>
                  </a:lnTo>
                  <a:lnTo>
                    <a:pt x="27490" y="80648"/>
                  </a:lnTo>
                  <a:lnTo>
                    <a:pt x="228517" y="80648"/>
                  </a:lnTo>
                  <a:lnTo>
                    <a:pt x="229691" y="79920"/>
                  </a:lnTo>
                  <a:lnTo>
                    <a:pt x="232613" y="76998"/>
                  </a:lnTo>
                  <a:lnTo>
                    <a:pt x="233573" y="75543"/>
                  </a:lnTo>
                  <a:lnTo>
                    <a:pt x="234068" y="74077"/>
                  </a:lnTo>
                  <a:lnTo>
                    <a:pt x="234068" y="67147"/>
                  </a:lnTo>
                  <a:lnTo>
                    <a:pt x="233573" y="65691"/>
                  </a:lnTo>
                  <a:lnTo>
                    <a:pt x="232613" y="64236"/>
                  </a:lnTo>
                  <a:lnTo>
                    <a:pt x="229691" y="61303"/>
                  </a:lnTo>
                  <a:lnTo>
                    <a:pt x="113992" y="61303"/>
                  </a:lnTo>
                  <a:lnTo>
                    <a:pt x="60705" y="59120"/>
                  </a:lnTo>
                  <a:close/>
                </a:path>
                <a:path w="234315" h="323215">
                  <a:moveTo>
                    <a:pt x="127863" y="0"/>
                  </a:moveTo>
                  <a:lnTo>
                    <a:pt x="125911" y="0"/>
                  </a:lnTo>
                  <a:lnTo>
                    <a:pt x="124213" y="116"/>
                  </a:lnTo>
                  <a:lnTo>
                    <a:pt x="113750" y="11919"/>
                  </a:lnTo>
                  <a:lnTo>
                    <a:pt x="113264" y="13859"/>
                  </a:lnTo>
                  <a:lnTo>
                    <a:pt x="113264" y="48899"/>
                  </a:lnTo>
                  <a:lnTo>
                    <a:pt x="113992" y="49627"/>
                  </a:lnTo>
                  <a:lnTo>
                    <a:pt x="113992" y="61303"/>
                  </a:lnTo>
                  <a:lnTo>
                    <a:pt x="229691" y="61303"/>
                  </a:lnTo>
                  <a:lnTo>
                    <a:pt x="228504" y="60575"/>
                  </a:lnTo>
                  <a:lnTo>
                    <a:pt x="135162" y="60575"/>
                  </a:lnTo>
                  <a:lnTo>
                    <a:pt x="134479" y="49627"/>
                  </a:lnTo>
                  <a:lnTo>
                    <a:pt x="134434" y="16053"/>
                  </a:lnTo>
                  <a:lnTo>
                    <a:pt x="135162" y="15325"/>
                  </a:lnTo>
                  <a:lnTo>
                    <a:pt x="135162" y="7288"/>
                  </a:lnTo>
                  <a:lnTo>
                    <a:pt x="134666" y="5822"/>
                  </a:lnTo>
                  <a:lnTo>
                    <a:pt x="133706" y="4377"/>
                  </a:lnTo>
                  <a:lnTo>
                    <a:pt x="130784" y="1445"/>
                  </a:lnTo>
                  <a:lnTo>
                    <a:pt x="129329" y="485"/>
                  </a:lnTo>
                  <a:lnTo>
                    <a:pt x="127863" y="0"/>
                  </a:lnTo>
                  <a:close/>
                </a:path>
                <a:path w="234315" h="323215">
                  <a:moveTo>
                    <a:pt x="226411" y="59848"/>
                  </a:moveTo>
                  <a:lnTo>
                    <a:pt x="149032" y="59848"/>
                  </a:lnTo>
                  <a:lnTo>
                    <a:pt x="148294" y="60575"/>
                  </a:lnTo>
                  <a:lnTo>
                    <a:pt x="228504" y="60575"/>
                  </a:lnTo>
                  <a:lnTo>
                    <a:pt x="228109" y="60333"/>
                  </a:lnTo>
                  <a:lnTo>
                    <a:pt x="226411" y="598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2" name="object 32"/>
            <p:cNvSpPr/>
            <p:nvPr/>
          </p:nvSpPr>
          <p:spPr>
            <a:xfrm>
              <a:off x="16134" y="16483"/>
              <a:ext cx="451" cy="514"/>
            </a:xfrm>
            <a:custGeom>
              <a:avLst/>
              <a:gdLst/>
              <a:ahLst/>
              <a:cxnLst/>
              <a:rect l="l" t="t" r="r" b="b"/>
              <a:pathLst>
                <a:path w="286384" h="326390">
                  <a:moveTo>
                    <a:pt x="171955" y="230300"/>
                  </a:moveTo>
                  <a:lnTo>
                    <a:pt x="150010" y="230300"/>
                  </a:lnTo>
                  <a:lnTo>
                    <a:pt x="149153" y="241122"/>
                  </a:lnTo>
                  <a:lnTo>
                    <a:pt x="148270" y="250788"/>
                  </a:lnTo>
                  <a:lnTo>
                    <a:pt x="143163" y="291756"/>
                  </a:lnTo>
                  <a:lnTo>
                    <a:pt x="139812" y="311571"/>
                  </a:lnTo>
                  <a:lnTo>
                    <a:pt x="139789" y="318870"/>
                  </a:lnTo>
                  <a:lnTo>
                    <a:pt x="140517" y="320452"/>
                  </a:lnTo>
                  <a:lnTo>
                    <a:pt x="141973" y="321918"/>
                  </a:lnTo>
                  <a:lnTo>
                    <a:pt x="150010" y="326296"/>
                  </a:lnTo>
                  <a:lnTo>
                    <a:pt x="158027" y="323374"/>
                  </a:lnTo>
                  <a:lnTo>
                    <a:pt x="160764" y="311571"/>
                  </a:lnTo>
                  <a:lnTo>
                    <a:pt x="163137" y="299515"/>
                  </a:lnTo>
                  <a:lnTo>
                    <a:pt x="165146" y="287205"/>
                  </a:lnTo>
                  <a:lnTo>
                    <a:pt x="166792" y="274643"/>
                  </a:lnTo>
                  <a:lnTo>
                    <a:pt x="171955" y="230300"/>
                  </a:lnTo>
                  <a:close/>
                </a:path>
                <a:path w="286384" h="326390">
                  <a:moveTo>
                    <a:pt x="116585" y="124910"/>
                  </a:moveTo>
                  <a:lnTo>
                    <a:pt x="80044" y="139968"/>
                  </a:lnTo>
                  <a:lnTo>
                    <a:pt x="57295" y="177751"/>
                  </a:lnTo>
                  <a:lnTo>
                    <a:pt x="57203" y="184923"/>
                  </a:lnTo>
                  <a:lnTo>
                    <a:pt x="57572" y="191162"/>
                  </a:lnTo>
                  <a:lnTo>
                    <a:pt x="77737" y="230796"/>
                  </a:lnTo>
                  <a:lnTo>
                    <a:pt x="118367" y="245879"/>
                  </a:lnTo>
                  <a:lnTo>
                    <a:pt x="125181" y="244413"/>
                  </a:lnTo>
                  <a:lnTo>
                    <a:pt x="136857" y="236639"/>
                  </a:lnTo>
                  <a:lnTo>
                    <a:pt x="142701" y="233222"/>
                  </a:lnTo>
                  <a:lnTo>
                    <a:pt x="148544" y="230300"/>
                  </a:lnTo>
                  <a:lnTo>
                    <a:pt x="171955" y="230300"/>
                  </a:lnTo>
                  <a:lnTo>
                    <a:pt x="172635" y="224457"/>
                  </a:lnTo>
                  <a:lnTo>
                    <a:pt x="172600" y="223729"/>
                  </a:lnTo>
                  <a:lnTo>
                    <a:pt x="117154" y="223729"/>
                  </a:lnTo>
                  <a:lnTo>
                    <a:pt x="111796" y="223244"/>
                  </a:lnTo>
                  <a:lnTo>
                    <a:pt x="80047" y="197328"/>
                  </a:lnTo>
                  <a:lnTo>
                    <a:pt x="77969" y="183826"/>
                  </a:lnTo>
                  <a:lnTo>
                    <a:pt x="78591" y="179196"/>
                  </a:lnTo>
                  <a:lnTo>
                    <a:pt x="107903" y="148312"/>
                  </a:lnTo>
                  <a:lnTo>
                    <a:pt x="119105" y="145865"/>
                  </a:lnTo>
                  <a:lnTo>
                    <a:pt x="173363" y="145865"/>
                  </a:lnTo>
                  <a:lnTo>
                    <a:pt x="173363" y="135402"/>
                  </a:lnTo>
                  <a:lnTo>
                    <a:pt x="152194" y="135402"/>
                  </a:lnTo>
                  <a:lnTo>
                    <a:pt x="148291" y="132005"/>
                  </a:lnTo>
                  <a:lnTo>
                    <a:pt x="143914" y="129453"/>
                  </a:lnTo>
                  <a:lnTo>
                    <a:pt x="134189" y="126035"/>
                  </a:lnTo>
                  <a:lnTo>
                    <a:pt x="129073" y="125181"/>
                  </a:lnTo>
                  <a:lnTo>
                    <a:pt x="123725" y="125181"/>
                  </a:lnTo>
                  <a:lnTo>
                    <a:pt x="116585" y="124910"/>
                  </a:lnTo>
                  <a:close/>
                </a:path>
                <a:path w="286384" h="326390">
                  <a:moveTo>
                    <a:pt x="173363" y="145865"/>
                  </a:moveTo>
                  <a:lnTo>
                    <a:pt x="119105" y="145865"/>
                  </a:lnTo>
                  <a:lnTo>
                    <a:pt x="124822" y="146350"/>
                  </a:lnTo>
                  <a:lnTo>
                    <a:pt x="135043" y="149272"/>
                  </a:lnTo>
                  <a:lnTo>
                    <a:pt x="150010" y="177013"/>
                  </a:lnTo>
                  <a:lnTo>
                    <a:pt x="150010" y="182856"/>
                  </a:lnTo>
                  <a:lnTo>
                    <a:pt x="130286" y="215101"/>
                  </a:lnTo>
                  <a:lnTo>
                    <a:pt x="127607" y="216925"/>
                  </a:lnTo>
                  <a:lnTo>
                    <a:pt x="125181" y="219351"/>
                  </a:lnTo>
                  <a:lnTo>
                    <a:pt x="117154" y="223729"/>
                  </a:lnTo>
                  <a:lnTo>
                    <a:pt x="172600" y="223729"/>
                  </a:lnTo>
                  <a:lnTo>
                    <a:pt x="171169" y="194533"/>
                  </a:lnTo>
                  <a:lnTo>
                    <a:pt x="171296" y="184923"/>
                  </a:lnTo>
                  <a:lnTo>
                    <a:pt x="171781" y="175673"/>
                  </a:lnTo>
                  <a:lnTo>
                    <a:pt x="172393" y="171180"/>
                  </a:lnTo>
                  <a:lnTo>
                    <a:pt x="173363" y="166802"/>
                  </a:lnTo>
                  <a:lnTo>
                    <a:pt x="173363" y="145865"/>
                  </a:lnTo>
                  <a:close/>
                </a:path>
                <a:path w="286384" h="326390">
                  <a:moveTo>
                    <a:pt x="171907" y="93801"/>
                  </a:moveTo>
                  <a:lnTo>
                    <a:pt x="150738" y="93801"/>
                  </a:lnTo>
                  <a:lnTo>
                    <a:pt x="152194" y="120076"/>
                  </a:lnTo>
                  <a:lnTo>
                    <a:pt x="152194" y="135402"/>
                  </a:lnTo>
                  <a:lnTo>
                    <a:pt x="173363" y="135402"/>
                  </a:lnTo>
                  <a:lnTo>
                    <a:pt x="173363" y="120076"/>
                  </a:lnTo>
                  <a:lnTo>
                    <a:pt x="172010" y="98360"/>
                  </a:lnTo>
                  <a:lnTo>
                    <a:pt x="171907" y="93801"/>
                  </a:lnTo>
                  <a:close/>
                </a:path>
                <a:path w="286384" h="326390">
                  <a:moveTo>
                    <a:pt x="275192" y="70079"/>
                  </a:moveTo>
                  <a:lnTo>
                    <a:pt x="267397" y="70079"/>
                  </a:lnTo>
                  <a:lnTo>
                    <a:pt x="259549" y="70195"/>
                  </a:lnTo>
                  <a:lnTo>
                    <a:pt x="243738" y="70680"/>
                  </a:lnTo>
                  <a:lnTo>
                    <a:pt x="235890" y="71292"/>
                  </a:lnTo>
                  <a:lnTo>
                    <a:pt x="228117" y="72273"/>
                  </a:lnTo>
                  <a:lnTo>
                    <a:pt x="86502" y="72273"/>
                  </a:lnTo>
                  <a:lnTo>
                    <a:pt x="76930" y="73547"/>
                  </a:lnTo>
                  <a:lnTo>
                    <a:pt x="67198" y="74456"/>
                  </a:lnTo>
                  <a:lnTo>
                    <a:pt x="57307" y="75002"/>
                  </a:lnTo>
                  <a:lnTo>
                    <a:pt x="37162" y="75344"/>
                  </a:lnTo>
                  <a:lnTo>
                    <a:pt x="27138" y="75824"/>
                  </a:lnTo>
                  <a:lnTo>
                    <a:pt x="0" y="85046"/>
                  </a:lnTo>
                  <a:lnTo>
                    <a:pt x="53" y="92335"/>
                  </a:lnTo>
                  <a:lnTo>
                    <a:pt x="727" y="93801"/>
                  </a:lnTo>
                  <a:lnTo>
                    <a:pt x="2183" y="95257"/>
                  </a:lnTo>
                  <a:lnTo>
                    <a:pt x="10220" y="99634"/>
                  </a:lnTo>
                  <a:lnTo>
                    <a:pt x="19445" y="98360"/>
                  </a:lnTo>
                  <a:lnTo>
                    <a:pt x="28875" y="97451"/>
                  </a:lnTo>
                  <a:lnTo>
                    <a:pt x="38514" y="96905"/>
                  </a:lnTo>
                  <a:lnTo>
                    <a:pt x="58202" y="96539"/>
                  </a:lnTo>
                  <a:lnTo>
                    <a:pt x="67839" y="95990"/>
                  </a:lnTo>
                  <a:lnTo>
                    <a:pt x="77272" y="95076"/>
                  </a:lnTo>
                  <a:lnTo>
                    <a:pt x="86502" y="93801"/>
                  </a:lnTo>
                  <a:lnTo>
                    <a:pt x="171907" y="93801"/>
                  </a:lnTo>
                  <a:lnTo>
                    <a:pt x="171907" y="93063"/>
                  </a:lnTo>
                  <a:lnTo>
                    <a:pt x="176285" y="92335"/>
                  </a:lnTo>
                  <a:lnTo>
                    <a:pt x="241251" y="92335"/>
                  </a:lnTo>
                  <a:lnTo>
                    <a:pt x="257682" y="91618"/>
                  </a:lnTo>
                  <a:lnTo>
                    <a:pt x="280647" y="91618"/>
                  </a:lnTo>
                  <a:lnTo>
                    <a:pt x="281763" y="90879"/>
                  </a:lnTo>
                  <a:lnTo>
                    <a:pt x="284685" y="87958"/>
                  </a:lnTo>
                  <a:lnTo>
                    <a:pt x="285655" y="86491"/>
                  </a:lnTo>
                  <a:lnTo>
                    <a:pt x="286140" y="85046"/>
                  </a:lnTo>
                  <a:lnTo>
                    <a:pt x="286086" y="77737"/>
                  </a:lnTo>
                  <a:lnTo>
                    <a:pt x="285412" y="76165"/>
                  </a:lnTo>
                  <a:lnTo>
                    <a:pt x="283957" y="74456"/>
                  </a:lnTo>
                  <a:lnTo>
                    <a:pt x="275192" y="70079"/>
                  </a:lnTo>
                  <a:close/>
                </a:path>
                <a:path w="286384" h="326390">
                  <a:moveTo>
                    <a:pt x="241251" y="92335"/>
                  </a:moveTo>
                  <a:lnTo>
                    <a:pt x="176285" y="92335"/>
                  </a:lnTo>
                  <a:lnTo>
                    <a:pt x="207665" y="93801"/>
                  </a:lnTo>
                  <a:lnTo>
                    <a:pt x="241251" y="92335"/>
                  </a:lnTo>
                  <a:close/>
                </a:path>
                <a:path w="286384" h="326390">
                  <a:moveTo>
                    <a:pt x="280647" y="91618"/>
                  </a:moveTo>
                  <a:lnTo>
                    <a:pt x="257682" y="91618"/>
                  </a:lnTo>
                  <a:lnTo>
                    <a:pt x="273008" y="92335"/>
                  </a:lnTo>
                  <a:lnTo>
                    <a:pt x="278841" y="92335"/>
                  </a:lnTo>
                  <a:lnTo>
                    <a:pt x="280297" y="91850"/>
                  </a:lnTo>
                  <a:lnTo>
                    <a:pt x="280647" y="91618"/>
                  </a:lnTo>
                  <a:close/>
                </a:path>
                <a:path w="286384" h="326390">
                  <a:moveTo>
                    <a:pt x="161687" y="0"/>
                  </a:moveTo>
                  <a:lnTo>
                    <a:pt x="155843" y="0"/>
                  </a:lnTo>
                  <a:lnTo>
                    <a:pt x="153892" y="970"/>
                  </a:lnTo>
                  <a:lnTo>
                    <a:pt x="152194" y="2183"/>
                  </a:lnTo>
                  <a:lnTo>
                    <a:pt x="149272" y="5105"/>
                  </a:lnTo>
                  <a:lnTo>
                    <a:pt x="148059" y="6813"/>
                  </a:lnTo>
                  <a:lnTo>
                    <a:pt x="147078" y="8754"/>
                  </a:lnTo>
                  <a:lnTo>
                    <a:pt x="148544" y="20441"/>
                  </a:lnTo>
                  <a:lnTo>
                    <a:pt x="148544" y="51821"/>
                  </a:lnTo>
                  <a:lnTo>
                    <a:pt x="149272" y="52559"/>
                  </a:lnTo>
                  <a:lnTo>
                    <a:pt x="149272" y="72273"/>
                  </a:lnTo>
                  <a:lnTo>
                    <a:pt x="228117" y="72273"/>
                  </a:lnTo>
                  <a:lnTo>
                    <a:pt x="209732" y="71535"/>
                  </a:lnTo>
                  <a:lnTo>
                    <a:pt x="170441" y="71535"/>
                  </a:lnTo>
                  <a:lnTo>
                    <a:pt x="169741" y="52559"/>
                  </a:lnTo>
                  <a:lnTo>
                    <a:pt x="169714" y="20441"/>
                  </a:lnTo>
                  <a:lnTo>
                    <a:pt x="168258" y="15325"/>
                  </a:lnTo>
                  <a:lnTo>
                    <a:pt x="168975" y="13132"/>
                  </a:lnTo>
                  <a:lnTo>
                    <a:pt x="168975" y="7299"/>
                  </a:lnTo>
                  <a:lnTo>
                    <a:pt x="168490" y="5843"/>
                  </a:lnTo>
                  <a:lnTo>
                    <a:pt x="167530" y="4377"/>
                  </a:lnTo>
                  <a:lnTo>
                    <a:pt x="164598" y="1466"/>
                  </a:lnTo>
                  <a:lnTo>
                    <a:pt x="163142" y="485"/>
                  </a:lnTo>
                  <a:lnTo>
                    <a:pt x="161687" y="0"/>
                  </a:lnTo>
                  <a:close/>
                </a:path>
                <a:path w="286384" h="326390">
                  <a:moveTo>
                    <a:pt x="191611" y="70807"/>
                  </a:moveTo>
                  <a:lnTo>
                    <a:pt x="175546" y="71535"/>
                  </a:lnTo>
                  <a:lnTo>
                    <a:pt x="209732" y="71535"/>
                  </a:lnTo>
                  <a:lnTo>
                    <a:pt x="191611" y="708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3" name="object 33"/>
            <p:cNvSpPr/>
            <p:nvPr/>
          </p:nvSpPr>
          <p:spPr>
            <a:xfrm>
              <a:off x="16731" y="16869"/>
              <a:ext cx="151" cy="1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4" name="object 34"/>
            <p:cNvSpPr/>
            <p:nvPr/>
          </p:nvSpPr>
          <p:spPr>
            <a:xfrm>
              <a:off x="4971" y="17460"/>
              <a:ext cx="422" cy="401"/>
            </a:xfrm>
            <a:custGeom>
              <a:avLst/>
              <a:gdLst/>
              <a:ahLst/>
              <a:cxnLst/>
              <a:rect l="l" t="t" r="r" b="b"/>
              <a:pathLst>
                <a:path w="267970" h="254634">
                  <a:moveTo>
                    <a:pt x="217805" y="21169"/>
                  </a:moveTo>
                  <a:lnTo>
                    <a:pt x="73268" y="21169"/>
                  </a:lnTo>
                  <a:lnTo>
                    <a:pt x="86477" y="23586"/>
                  </a:lnTo>
                  <a:lnTo>
                    <a:pt x="99824" y="25364"/>
                  </a:lnTo>
                  <a:lnTo>
                    <a:pt x="113307" y="26506"/>
                  </a:lnTo>
                  <a:lnTo>
                    <a:pt x="140542" y="27395"/>
                  </a:lnTo>
                  <a:lnTo>
                    <a:pt x="154021" y="28192"/>
                  </a:lnTo>
                  <a:lnTo>
                    <a:pt x="167364" y="29399"/>
                  </a:lnTo>
                  <a:lnTo>
                    <a:pt x="180571" y="31010"/>
                  </a:lnTo>
                  <a:lnTo>
                    <a:pt x="158395" y="56244"/>
                  </a:lnTo>
                  <a:lnTo>
                    <a:pt x="136405" y="81568"/>
                  </a:lnTo>
                  <a:lnTo>
                    <a:pt x="92982" y="132490"/>
                  </a:lnTo>
                  <a:lnTo>
                    <a:pt x="50911" y="184771"/>
                  </a:lnTo>
                  <a:lnTo>
                    <a:pt x="10857" y="239424"/>
                  </a:lnTo>
                  <a:lnTo>
                    <a:pt x="10857" y="246723"/>
                  </a:lnTo>
                  <a:lnTo>
                    <a:pt x="18156" y="254022"/>
                  </a:lnTo>
                  <a:lnTo>
                    <a:pt x="24000" y="254022"/>
                  </a:lnTo>
                  <a:lnTo>
                    <a:pt x="35927" y="238343"/>
                  </a:lnTo>
                  <a:lnTo>
                    <a:pt x="47993" y="222682"/>
                  </a:lnTo>
                  <a:lnTo>
                    <a:pt x="60198" y="207041"/>
                  </a:lnTo>
                  <a:lnTo>
                    <a:pt x="73407" y="190334"/>
                  </a:lnTo>
                  <a:lnTo>
                    <a:pt x="85781" y="174819"/>
                  </a:lnTo>
                  <a:lnTo>
                    <a:pt x="122178" y="129558"/>
                  </a:lnTo>
                  <a:lnTo>
                    <a:pt x="155062" y="129558"/>
                  </a:lnTo>
                  <a:lnTo>
                    <a:pt x="137504" y="113504"/>
                  </a:lnTo>
                  <a:lnTo>
                    <a:pt x="185687" y="57306"/>
                  </a:lnTo>
                  <a:lnTo>
                    <a:pt x="189568" y="53403"/>
                  </a:lnTo>
                  <a:lnTo>
                    <a:pt x="193471" y="49395"/>
                  </a:lnTo>
                  <a:lnTo>
                    <a:pt x="201245" y="41115"/>
                  </a:lnTo>
                  <a:lnTo>
                    <a:pt x="205633" y="37834"/>
                  </a:lnTo>
                  <a:lnTo>
                    <a:pt x="210495" y="35398"/>
                  </a:lnTo>
                  <a:lnTo>
                    <a:pt x="211961" y="34923"/>
                  </a:lnTo>
                  <a:lnTo>
                    <a:pt x="213417" y="33942"/>
                  </a:lnTo>
                  <a:lnTo>
                    <a:pt x="216339" y="31010"/>
                  </a:lnTo>
                  <a:lnTo>
                    <a:pt x="217309" y="29565"/>
                  </a:lnTo>
                  <a:lnTo>
                    <a:pt x="217773" y="28192"/>
                  </a:lnTo>
                  <a:lnTo>
                    <a:pt x="217805" y="21169"/>
                  </a:lnTo>
                  <a:close/>
                </a:path>
                <a:path w="267970" h="254634">
                  <a:moveTo>
                    <a:pt x="155062" y="129558"/>
                  </a:moveTo>
                  <a:lnTo>
                    <a:pt x="122178" y="129558"/>
                  </a:lnTo>
                  <a:lnTo>
                    <a:pt x="139238" y="144587"/>
                  </a:lnTo>
                  <a:lnTo>
                    <a:pt x="156117" y="159725"/>
                  </a:lnTo>
                  <a:lnTo>
                    <a:pt x="189406" y="190401"/>
                  </a:lnTo>
                  <a:lnTo>
                    <a:pt x="221908" y="221494"/>
                  </a:lnTo>
                  <a:lnTo>
                    <a:pt x="253941" y="253294"/>
                  </a:lnTo>
                  <a:lnTo>
                    <a:pt x="260502" y="253294"/>
                  </a:lnTo>
                  <a:lnTo>
                    <a:pt x="267801" y="245985"/>
                  </a:lnTo>
                  <a:lnTo>
                    <a:pt x="267801" y="240162"/>
                  </a:lnTo>
                  <a:lnTo>
                    <a:pt x="252618" y="223073"/>
                  </a:lnTo>
                  <a:lnTo>
                    <a:pt x="237004" y="206486"/>
                  </a:lnTo>
                  <a:lnTo>
                    <a:pt x="220889" y="190334"/>
                  </a:lnTo>
                  <a:lnTo>
                    <a:pt x="204483" y="174819"/>
                  </a:lnTo>
                  <a:lnTo>
                    <a:pt x="155062" y="129558"/>
                  </a:lnTo>
                  <a:close/>
                </a:path>
                <a:path w="267970" h="254634">
                  <a:moveTo>
                    <a:pt x="73268" y="0"/>
                  </a:moveTo>
                  <a:lnTo>
                    <a:pt x="12313" y="0"/>
                  </a:lnTo>
                  <a:lnTo>
                    <a:pt x="7207" y="717"/>
                  </a:lnTo>
                  <a:lnTo>
                    <a:pt x="0" y="7751"/>
                  </a:lnTo>
                  <a:lnTo>
                    <a:pt x="24" y="11665"/>
                  </a:lnTo>
                  <a:lnTo>
                    <a:pt x="510" y="14598"/>
                  </a:lnTo>
                  <a:lnTo>
                    <a:pt x="1121" y="16053"/>
                  </a:lnTo>
                  <a:lnTo>
                    <a:pt x="2102" y="17509"/>
                  </a:lnTo>
                  <a:lnTo>
                    <a:pt x="10129" y="21897"/>
                  </a:lnTo>
                  <a:lnTo>
                    <a:pt x="13779" y="21169"/>
                  </a:lnTo>
                  <a:lnTo>
                    <a:pt x="217805" y="21169"/>
                  </a:lnTo>
                  <a:lnTo>
                    <a:pt x="217805" y="19956"/>
                  </a:lnTo>
                  <a:lnTo>
                    <a:pt x="217066" y="18237"/>
                  </a:lnTo>
                  <a:lnTo>
                    <a:pt x="162911" y="7751"/>
                  </a:lnTo>
                  <a:lnTo>
                    <a:pt x="126644" y="5605"/>
                  </a:lnTo>
                  <a:lnTo>
                    <a:pt x="108668" y="4194"/>
                  </a:lnTo>
                  <a:lnTo>
                    <a:pt x="90876" y="2325"/>
                  </a:lnTo>
                  <a:lnTo>
                    <a:pt x="732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5" name="object 35"/>
            <p:cNvSpPr/>
            <p:nvPr/>
          </p:nvSpPr>
          <p:spPr>
            <a:xfrm>
              <a:off x="5550" y="17426"/>
              <a:ext cx="463" cy="464"/>
            </a:xfrm>
            <a:custGeom>
              <a:avLst/>
              <a:gdLst/>
              <a:ahLst/>
              <a:cxnLst/>
              <a:rect l="l" t="t" r="r" b="b"/>
              <a:pathLst>
                <a:path w="294004" h="294640">
                  <a:moveTo>
                    <a:pt x="242301" y="21179"/>
                  </a:moveTo>
                  <a:lnTo>
                    <a:pt x="63094" y="21179"/>
                  </a:lnTo>
                  <a:lnTo>
                    <a:pt x="82390" y="22017"/>
                  </a:lnTo>
                  <a:lnTo>
                    <a:pt x="101597" y="23089"/>
                  </a:lnTo>
                  <a:lnTo>
                    <a:pt x="120715" y="24389"/>
                  </a:lnTo>
                  <a:lnTo>
                    <a:pt x="139745" y="25915"/>
                  </a:lnTo>
                  <a:lnTo>
                    <a:pt x="215657" y="32845"/>
                  </a:lnTo>
                  <a:lnTo>
                    <a:pt x="235002" y="31390"/>
                  </a:lnTo>
                  <a:lnTo>
                    <a:pt x="242200" y="24389"/>
                  </a:lnTo>
                  <a:lnTo>
                    <a:pt x="242301" y="21179"/>
                  </a:lnTo>
                  <a:close/>
                </a:path>
                <a:path w="294004" h="294640">
                  <a:moveTo>
                    <a:pt x="90107" y="0"/>
                  </a:moveTo>
                  <a:lnTo>
                    <a:pt x="58716" y="0"/>
                  </a:lnTo>
                  <a:lnTo>
                    <a:pt x="55067" y="1223"/>
                  </a:lnTo>
                  <a:lnTo>
                    <a:pt x="49223" y="14608"/>
                  </a:lnTo>
                  <a:lnTo>
                    <a:pt x="49709" y="16064"/>
                  </a:lnTo>
                  <a:lnTo>
                    <a:pt x="50679" y="17519"/>
                  </a:lnTo>
                  <a:lnTo>
                    <a:pt x="53601" y="20441"/>
                  </a:lnTo>
                  <a:lnTo>
                    <a:pt x="55067" y="21412"/>
                  </a:lnTo>
                  <a:lnTo>
                    <a:pt x="56522" y="21897"/>
                  </a:lnTo>
                  <a:lnTo>
                    <a:pt x="63094" y="21179"/>
                  </a:lnTo>
                  <a:lnTo>
                    <a:pt x="242301" y="21179"/>
                  </a:lnTo>
                  <a:lnTo>
                    <a:pt x="242301" y="18247"/>
                  </a:lnTo>
                  <a:lnTo>
                    <a:pt x="241805" y="16792"/>
                  </a:lnTo>
                  <a:lnTo>
                    <a:pt x="240845" y="15336"/>
                  </a:lnTo>
                  <a:lnTo>
                    <a:pt x="237923" y="12414"/>
                  </a:lnTo>
                  <a:lnTo>
                    <a:pt x="236808" y="11676"/>
                  </a:lnTo>
                  <a:lnTo>
                    <a:pt x="221501" y="11676"/>
                  </a:lnTo>
                  <a:lnTo>
                    <a:pt x="172018" y="7711"/>
                  </a:lnTo>
                  <a:lnTo>
                    <a:pt x="138896" y="5341"/>
                  </a:lnTo>
                  <a:lnTo>
                    <a:pt x="122492" y="3835"/>
                  </a:lnTo>
                  <a:lnTo>
                    <a:pt x="106229" y="2054"/>
                  </a:lnTo>
                  <a:lnTo>
                    <a:pt x="90107" y="0"/>
                  </a:lnTo>
                  <a:close/>
                </a:path>
                <a:path w="294004" h="294640">
                  <a:moveTo>
                    <a:pt x="235002" y="10948"/>
                  </a:moveTo>
                  <a:lnTo>
                    <a:pt x="221501" y="11676"/>
                  </a:lnTo>
                  <a:lnTo>
                    <a:pt x="236808" y="11676"/>
                  </a:lnTo>
                  <a:lnTo>
                    <a:pt x="236457" y="11444"/>
                  </a:lnTo>
                  <a:lnTo>
                    <a:pt x="235002" y="10948"/>
                  </a:lnTo>
                  <a:close/>
                </a:path>
                <a:path w="294004" h="294640">
                  <a:moveTo>
                    <a:pt x="293394" y="110593"/>
                  </a:moveTo>
                  <a:lnTo>
                    <a:pt x="77692" y="110593"/>
                  </a:lnTo>
                  <a:lnTo>
                    <a:pt x="98134" y="112777"/>
                  </a:lnTo>
                  <a:lnTo>
                    <a:pt x="130252" y="112777"/>
                  </a:lnTo>
                  <a:lnTo>
                    <a:pt x="140472" y="113504"/>
                  </a:lnTo>
                  <a:lnTo>
                    <a:pt x="133307" y="134941"/>
                  </a:lnTo>
                  <a:lnTo>
                    <a:pt x="125687" y="156169"/>
                  </a:lnTo>
                  <a:lnTo>
                    <a:pt x="117612" y="177189"/>
                  </a:lnTo>
                  <a:lnTo>
                    <a:pt x="109082" y="198003"/>
                  </a:lnTo>
                  <a:lnTo>
                    <a:pt x="100689" y="218818"/>
                  </a:lnTo>
                  <a:lnTo>
                    <a:pt x="93024" y="239841"/>
                  </a:lnTo>
                  <a:lnTo>
                    <a:pt x="86090" y="261069"/>
                  </a:lnTo>
                  <a:lnTo>
                    <a:pt x="79886" y="282501"/>
                  </a:lnTo>
                  <a:lnTo>
                    <a:pt x="80614" y="286878"/>
                  </a:lnTo>
                  <a:lnTo>
                    <a:pt x="87913" y="294178"/>
                  </a:lnTo>
                  <a:lnTo>
                    <a:pt x="89853" y="294178"/>
                  </a:lnTo>
                  <a:lnTo>
                    <a:pt x="104929" y="269438"/>
                  </a:lnTo>
                  <a:lnTo>
                    <a:pt x="112911" y="247050"/>
                  </a:lnTo>
                  <a:lnTo>
                    <a:pt x="121352" y="224821"/>
                  </a:lnTo>
                  <a:lnTo>
                    <a:pt x="130252" y="202749"/>
                  </a:lnTo>
                  <a:lnTo>
                    <a:pt x="139236" y="180723"/>
                  </a:lnTo>
                  <a:lnTo>
                    <a:pt x="147948" y="158630"/>
                  </a:lnTo>
                  <a:lnTo>
                    <a:pt x="156387" y="136470"/>
                  </a:lnTo>
                  <a:lnTo>
                    <a:pt x="164553" y="114243"/>
                  </a:lnTo>
                  <a:lnTo>
                    <a:pt x="293394" y="114243"/>
                  </a:lnTo>
                  <a:lnTo>
                    <a:pt x="293394" y="110593"/>
                  </a:lnTo>
                  <a:close/>
                </a:path>
                <a:path w="294004" h="294640">
                  <a:moveTo>
                    <a:pt x="293394" y="114243"/>
                  </a:moveTo>
                  <a:lnTo>
                    <a:pt x="164553" y="114243"/>
                  </a:lnTo>
                  <a:lnTo>
                    <a:pt x="179097" y="114403"/>
                  </a:lnTo>
                  <a:lnTo>
                    <a:pt x="193525" y="114882"/>
                  </a:lnTo>
                  <a:lnTo>
                    <a:pt x="207838" y="115680"/>
                  </a:lnTo>
                  <a:lnTo>
                    <a:pt x="222038" y="116795"/>
                  </a:lnTo>
                  <a:lnTo>
                    <a:pt x="278068" y="122280"/>
                  </a:lnTo>
                  <a:lnTo>
                    <a:pt x="286095" y="122280"/>
                  </a:lnTo>
                  <a:lnTo>
                    <a:pt x="293394" y="114970"/>
                  </a:lnTo>
                  <a:lnTo>
                    <a:pt x="293394" y="114243"/>
                  </a:lnTo>
                  <a:close/>
                </a:path>
                <a:path w="294004" h="294640">
                  <a:moveTo>
                    <a:pt x="77692" y="89424"/>
                  </a:moveTo>
                  <a:lnTo>
                    <a:pt x="34256" y="89424"/>
                  </a:lnTo>
                  <a:lnTo>
                    <a:pt x="7254" y="90879"/>
                  </a:lnTo>
                  <a:lnTo>
                    <a:pt x="0" y="98044"/>
                  </a:lnTo>
                  <a:lnTo>
                    <a:pt x="71" y="101828"/>
                  </a:lnTo>
                  <a:lnTo>
                    <a:pt x="556" y="104750"/>
                  </a:lnTo>
                  <a:lnTo>
                    <a:pt x="1168" y="106205"/>
                  </a:lnTo>
                  <a:lnTo>
                    <a:pt x="2138" y="107671"/>
                  </a:lnTo>
                  <a:lnTo>
                    <a:pt x="10175" y="112049"/>
                  </a:lnTo>
                  <a:lnTo>
                    <a:pt x="34256" y="110593"/>
                  </a:lnTo>
                  <a:lnTo>
                    <a:pt x="293394" y="110593"/>
                  </a:lnTo>
                  <a:lnTo>
                    <a:pt x="252644" y="98044"/>
                  </a:lnTo>
                  <a:lnTo>
                    <a:pt x="198924" y="93851"/>
                  </a:lnTo>
                  <a:lnTo>
                    <a:pt x="185733" y="93073"/>
                  </a:lnTo>
                  <a:lnTo>
                    <a:pt x="143384" y="93073"/>
                  </a:lnTo>
                  <a:lnTo>
                    <a:pt x="130252" y="91607"/>
                  </a:lnTo>
                  <a:lnTo>
                    <a:pt x="98134" y="91607"/>
                  </a:lnTo>
                  <a:lnTo>
                    <a:pt x="77692" y="894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6" name="object 36"/>
            <p:cNvSpPr/>
            <p:nvPr/>
          </p:nvSpPr>
          <p:spPr>
            <a:xfrm>
              <a:off x="6186" y="17401"/>
              <a:ext cx="403" cy="496"/>
            </a:xfrm>
            <a:custGeom>
              <a:avLst/>
              <a:gdLst/>
              <a:ahLst/>
              <a:cxnLst/>
              <a:rect l="l" t="t" r="r" b="b"/>
              <a:pathLst>
                <a:path w="255904" h="314959">
                  <a:moveTo>
                    <a:pt x="138997" y="186506"/>
                  </a:moveTo>
                  <a:lnTo>
                    <a:pt x="117827" y="186506"/>
                  </a:lnTo>
                  <a:lnTo>
                    <a:pt x="120728" y="202625"/>
                  </a:lnTo>
                  <a:lnTo>
                    <a:pt x="123302" y="217852"/>
                  </a:lnTo>
                  <a:lnTo>
                    <a:pt x="125766" y="233486"/>
                  </a:lnTo>
                  <a:lnTo>
                    <a:pt x="128048" y="249096"/>
                  </a:lnTo>
                  <a:lnTo>
                    <a:pt x="130513" y="264623"/>
                  </a:lnTo>
                  <a:lnTo>
                    <a:pt x="133524" y="279989"/>
                  </a:lnTo>
                  <a:lnTo>
                    <a:pt x="137083" y="295195"/>
                  </a:lnTo>
                  <a:lnTo>
                    <a:pt x="141191" y="310242"/>
                  </a:lnTo>
                  <a:lnTo>
                    <a:pt x="149218" y="314619"/>
                  </a:lnTo>
                  <a:lnTo>
                    <a:pt x="152867" y="313891"/>
                  </a:lnTo>
                  <a:lnTo>
                    <a:pt x="160166" y="306582"/>
                  </a:lnTo>
                  <a:lnTo>
                    <a:pt x="157020" y="291933"/>
                  </a:lnTo>
                  <a:lnTo>
                    <a:pt x="154146" y="277164"/>
                  </a:lnTo>
                  <a:lnTo>
                    <a:pt x="151545" y="262276"/>
                  </a:lnTo>
                  <a:lnTo>
                    <a:pt x="149218" y="247271"/>
                  </a:lnTo>
                  <a:lnTo>
                    <a:pt x="146935" y="232276"/>
                  </a:lnTo>
                  <a:lnTo>
                    <a:pt x="144471" y="217395"/>
                  </a:lnTo>
                  <a:lnTo>
                    <a:pt x="141742" y="202193"/>
                  </a:lnTo>
                  <a:lnTo>
                    <a:pt x="139108" y="188537"/>
                  </a:lnTo>
                  <a:lnTo>
                    <a:pt x="138997" y="186506"/>
                  </a:lnTo>
                  <a:close/>
                </a:path>
                <a:path w="255904" h="314959">
                  <a:moveTo>
                    <a:pt x="124399" y="92345"/>
                  </a:moveTo>
                  <a:lnTo>
                    <a:pt x="103229" y="92345"/>
                  </a:lnTo>
                  <a:lnTo>
                    <a:pt x="104416" y="101100"/>
                  </a:lnTo>
                  <a:lnTo>
                    <a:pt x="114052" y="159503"/>
                  </a:lnTo>
                  <a:lnTo>
                    <a:pt x="114178" y="165347"/>
                  </a:lnTo>
                  <a:lnTo>
                    <a:pt x="100971" y="167372"/>
                  </a:lnTo>
                  <a:lnTo>
                    <a:pt x="87628" y="169081"/>
                  </a:lnTo>
                  <a:lnTo>
                    <a:pt x="74148" y="170473"/>
                  </a:lnTo>
                  <a:lnTo>
                    <a:pt x="60532" y="171549"/>
                  </a:lnTo>
                  <a:lnTo>
                    <a:pt x="46931" y="172846"/>
                  </a:lnTo>
                  <a:lnTo>
                    <a:pt x="7244" y="181401"/>
                  </a:lnTo>
                  <a:lnTo>
                    <a:pt x="0" y="188537"/>
                  </a:lnTo>
                  <a:lnTo>
                    <a:pt x="13" y="191638"/>
                  </a:lnTo>
                  <a:lnTo>
                    <a:pt x="10155" y="202570"/>
                  </a:lnTo>
                  <a:lnTo>
                    <a:pt x="21793" y="198942"/>
                  </a:lnTo>
                  <a:lnTo>
                    <a:pt x="33701" y="196092"/>
                  </a:lnTo>
                  <a:lnTo>
                    <a:pt x="45882" y="194016"/>
                  </a:lnTo>
                  <a:lnTo>
                    <a:pt x="58338" y="192708"/>
                  </a:lnTo>
                  <a:lnTo>
                    <a:pt x="70863" y="191638"/>
                  </a:lnTo>
                  <a:lnTo>
                    <a:pt x="83249" y="190247"/>
                  </a:lnTo>
                  <a:lnTo>
                    <a:pt x="95497" y="188537"/>
                  </a:lnTo>
                  <a:lnTo>
                    <a:pt x="107607" y="186506"/>
                  </a:lnTo>
                  <a:lnTo>
                    <a:pt x="138997" y="186506"/>
                  </a:lnTo>
                  <a:lnTo>
                    <a:pt x="138997" y="184312"/>
                  </a:lnTo>
                  <a:lnTo>
                    <a:pt x="152831" y="183474"/>
                  </a:lnTo>
                  <a:lnTo>
                    <a:pt x="166598" y="182401"/>
                  </a:lnTo>
                  <a:lnTo>
                    <a:pt x="234609" y="174443"/>
                  </a:lnTo>
                  <a:lnTo>
                    <a:pt x="255423" y="165347"/>
                  </a:lnTo>
                  <a:lnTo>
                    <a:pt x="255423" y="163881"/>
                  </a:lnTo>
                  <a:lnTo>
                    <a:pt x="135347" y="163881"/>
                  </a:lnTo>
                  <a:lnTo>
                    <a:pt x="134189" y="155030"/>
                  </a:lnTo>
                  <a:lnTo>
                    <a:pt x="132977" y="146547"/>
                  </a:lnTo>
                  <a:lnTo>
                    <a:pt x="131654" y="138014"/>
                  </a:lnTo>
                  <a:lnTo>
                    <a:pt x="130242" y="129569"/>
                  </a:lnTo>
                  <a:lnTo>
                    <a:pt x="127320" y="112603"/>
                  </a:lnTo>
                  <a:lnTo>
                    <a:pt x="124521" y="95984"/>
                  </a:lnTo>
                  <a:lnTo>
                    <a:pt x="124399" y="92345"/>
                  </a:lnTo>
                  <a:close/>
                </a:path>
                <a:path w="255904" h="314959">
                  <a:moveTo>
                    <a:pt x="247397" y="151466"/>
                  </a:moveTo>
                  <a:lnTo>
                    <a:pt x="193202" y="158396"/>
                  </a:lnTo>
                  <a:lnTo>
                    <a:pt x="166052" y="161411"/>
                  </a:lnTo>
                  <a:lnTo>
                    <a:pt x="138997" y="163881"/>
                  </a:lnTo>
                  <a:lnTo>
                    <a:pt x="255423" y="163881"/>
                  </a:lnTo>
                  <a:lnTo>
                    <a:pt x="255423" y="159503"/>
                  </a:lnTo>
                  <a:lnTo>
                    <a:pt x="254453" y="157552"/>
                  </a:lnTo>
                  <a:lnTo>
                    <a:pt x="253356" y="155980"/>
                  </a:lnTo>
                  <a:lnTo>
                    <a:pt x="250919" y="153544"/>
                  </a:lnTo>
                  <a:lnTo>
                    <a:pt x="249348" y="152447"/>
                  </a:lnTo>
                  <a:lnTo>
                    <a:pt x="247397" y="151466"/>
                  </a:lnTo>
                  <a:close/>
                </a:path>
                <a:path w="255904" h="314959">
                  <a:moveTo>
                    <a:pt x="103229" y="0"/>
                  </a:moveTo>
                  <a:lnTo>
                    <a:pt x="97386" y="0"/>
                  </a:lnTo>
                  <a:lnTo>
                    <a:pt x="95434" y="980"/>
                  </a:lnTo>
                  <a:lnTo>
                    <a:pt x="93863" y="2067"/>
                  </a:lnTo>
                  <a:lnTo>
                    <a:pt x="91426" y="4514"/>
                  </a:lnTo>
                  <a:lnTo>
                    <a:pt x="90329" y="6086"/>
                  </a:lnTo>
                  <a:lnTo>
                    <a:pt x="89359" y="8037"/>
                  </a:lnTo>
                  <a:lnTo>
                    <a:pt x="89565" y="15629"/>
                  </a:lnTo>
                  <a:lnTo>
                    <a:pt x="90182" y="23091"/>
                  </a:lnTo>
                  <a:lnTo>
                    <a:pt x="91210" y="30409"/>
                  </a:lnTo>
                  <a:lnTo>
                    <a:pt x="92650" y="37592"/>
                  </a:lnTo>
                  <a:lnTo>
                    <a:pt x="94220" y="44757"/>
                  </a:lnTo>
                  <a:lnTo>
                    <a:pt x="95656" y="52013"/>
                  </a:lnTo>
                  <a:lnTo>
                    <a:pt x="97117" y="60376"/>
                  </a:lnTo>
                  <a:lnTo>
                    <a:pt x="98010" y="66071"/>
                  </a:lnTo>
                  <a:lnTo>
                    <a:pt x="98124" y="71176"/>
                  </a:lnTo>
                  <a:lnTo>
                    <a:pt x="87945" y="71932"/>
                  </a:lnTo>
                  <a:lnTo>
                    <a:pt x="57979" y="74456"/>
                  </a:lnTo>
                  <a:lnTo>
                    <a:pt x="19290" y="79931"/>
                  </a:lnTo>
                  <a:lnTo>
                    <a:pt x="11622" y="87230"/>
                  </a:lnTo>
                  <a:lnTo>
                    <a:pt x="11685" y="93991"/>
                  </a:lnTo>
                  <a:lnTo>
                    <a:pt x="19290" y="101100"/>
                  </a:lnTo>
                  <a:lnTo>
                    <a:pt x="28479" y="99688"/>
                  </a:lnTo>
                  <a:lnTo>
                    <a:pt x="37805" y="98364"/>
                  </a:lnTo>
                  <a:lnTo>
                    <a:pt x="47272" y="97129"/>
                  </a:lnTo>
                  <a:lnTo>
                    <a:pt x="56882" y="95984"/>
                  </a:lnTo>
                  <a:lnTo>
                    <a:pt x="76129" y="93991"/>
                  </a:lnTo>
                  <a:lnTo>
                    <a:pt x="95202" y="92345"/>
                  </a:lnTo>
                  <a:lnTo>
                    <a:pt x="124399" y="92345"/>
                  </a:lnTo>
                  <a:lnTo>
                    <a:pt x="124399" y="90152"/>
                  </a:lnTo>
                  <a:lnTo>
                    <a:pt x="162719" y="85036"/>
                  </a:lnTo>
                  <a:lnTo>
                    <a:pt x="183803" y="82491"/>
                  </a:lnTo>
                  <a:lnTo>
                    <a:pt x="201050" y="80659"/>
                  </a:lnTo>
                  <a:lnTo>
                    <a:pt x="202505" y="80173"/>
                  </a:lnTo>
                  <a:lnTo>
                    <a:pt x="208338" y="68982"/>
                  </a:lnTo>
                  <a:lnTo>
                    <a:pt x="119294" y="68982"/>
                  </a:lnTo>
                  <a:lnTo>
                    <a:pt x="117858" y="59361"/>
                  </a:lnTo>
                  <a:lnTo>
                    <a:pt x="116918" y="53478"/>
                  </a:lnTo>
                  <a:lnTo>
                    <a:pt x="115594" y="45859"/>
                  </a:lnTo>
                  <a:lnTo>
                    <a:pt x="114178" y="38330"/>
                  </a:lnTo>
                  <a:lnTo>
                    <a:pt x="112853" y="30779"/>
                  </a:lnTo>
                  <a:lnTo>
                    <a:pt x="111803" y="23087"/>
                  </a:lnTo>
                  <a:lnTo>
                    <a:pt x="111029" y="15265"/>
                  </a:lnTo>
                  <a:lnTo>
                    <a:pt x="110528" y="7299"/>
                  </a:lnTo>
                  <a:lnTo>
                    <a:pt x="110043" y="5843"/>
                  </a:lnTo>
                  <a:lnTo>
                    <a:pt x="109073" y="4387"/>
                  </a:lnTo>
                  <a:lnTo>
                    <a:pt x="106151" y="1466"/>
                  </a:lnTo>
                  <a:lnTo>
                    <a:pt x="104685" y="495"/>
                  </a:lnTo>
                  <a:lnTo>
                    <a:pt x="103229" y="0"/>
                  </a:lnTo>
                  <a:close/>
                </a:path>
                <a:path w="255904" h="314959">
                  <a:moveTo>
                    <a:pt x="201050" y="59858"/>
                  </a:moveTo>
                  <a:lnTo>
                    <a:pt x="128048" y="68982"/>
                  </a:lnTo>
                  <a:lnTo>
                    <a:pt x="208338" y="68982"/>
                  </a:lnTo>
                  <a:lnTo>
                    <a:pt x="208338" y="67526"/>
                  </a:lnTo>
                  <a:lnTo>
                    <a:pt x="207853" y="66071"/>
                  </a:lnTo>
                  <a:lnTo>
                    <a:pt x="206882" y="64552"/>
                  </a:lnTo>
                  <a:lnTo>
                    <a:pt x="203961" y="61377"/>
                  </a:lnTo>
                  <a:lnTo>
                    <a:pt x="202505" y="60354"/>
                  </a:lnTo>
                  <a:lnTo>
                    <a:pt x="201050" y="598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7" name="object 37"/>
            <p:cNvSpPr/>
            <p:nvPr/>
          </p:nvSpPr>
          <p:spPr>
            <a:xfrm>
              <a:off x="6719" y="17388"/>
              <a:ext cx="481" cy="504"/>
            </a:xfrm>
            <a:custGeom>
              <a:avLst/>
              <a:gdLst/>
              <a:ahLst/>
              <a:cxnLst/>
              <a:rect l="l" t="t" r="r" b="b"/>
              <a:pathLst>
                <a:path w="305435" h="320040">
                  <a:moveTo>
                    <a:pt x="145622" y="208279"/>
                  </a:moveTo>
                  <a:lnTo>
                    <a:pt x="131868" y="208279"/>
                  </a:lnTo>
                  <a:lnTo>
                    <a:pt x="120677" y="212089"/>
                  </a:lnTo>
                  <a:lnTo>
                    <a:pt x="90141" y="245109"/>
                  </a:lnTo>
                  <a:lnTo>
                    <a:pt x="86491" y="261619"/>
                  </a:lnTo>
                  <a:lnTo>
                    <a:pt x="86491" y="267969"/>
                  </a:lnTo>
                  <a:lnTo>
                    <a:pt x="110490" y="304799"/>
                  </a:lnTo>
                  <a:lnTo>
                    <a:pt x="153649" y="320039"/>
                  </a:lnTo>
                  <a:lnTo>
                    <a:pt x="160453" y="320039"/>
                  </a:lnTo>
                  <a:lnTo>
                    <a:pt x="194800" y="300989"/>
                  </a:lnTo>
                  <a:lnTo>
                    <a:pt x="195840" y="299719"/>
                  </a:lnTo>
                  <a:lnTo>
                    <a:pt x="157299" y="299719"/>
                  </a:lnTo>
                  <a:lnTo>
                    <a:pt x="149515" y="298449"/>
                  </a:lnTo>
                  <a:lnTo>
                    <a:pt x="141973" y="295909"/>
                  </a:lnTo>
                  <a:lnTo>
                    <a:pt x="127375" y="290829"/>
                  </a:lnTo>
                  <a:lnTo>
                    <a:pt x="120803" y="287019"/>
                  </a:lnTo>
                  <a:lnTo>
                    <a:pt x="114960" y="280669"/>
                  </a:lnTo>
                  <a:lnTo>
                    <a:pt x="112523" y="279399"/>
                  </a:lnTo>
                  <a:lnTo>
                    <a:pt x="110825" y="276859"/>
                  </a:lnTo>
                  <a:lnTo>
                    <a:pt x="108874" y="271779"/>
                  </a:lnTo>
                  <a:lnTo>
                    <a:pt x="108146" y="269239"/>
                  </a:lnTo>
                  <a:lnTo>
                    <a:pt x="107661" y="265429"/>
                  </a:lnTo>
                  <a:lnTo>
                    <a:pt x="109855" y="255269"/>
                  </a:lnTo>
                  <a:lnTo>
                    <a:pt x="133946" y="229869"/>
                  </a:lnTo>
                  <a:lnTo>
                    <a:pt x="225426" y="229869"/>
                  </a:lnTo>
                  <a:lnTo>
                    <a:pt x="216430" y="226059"/>
                  </a:lnTo>
                  <a:lnTo>
                    <a:pt x="216430" y="217169"/>
                  </a:lnTo>
                  <a:lnTo>
                    <a:pt x="195260" y="217169"/>
                  </a:lnTo>
                  <a:lnTo>
                    <a:pt x="187465" y="215899"/>
                  </a:lnTo>
                  <a:lnTo>
                    <a:pt x="179439" y="213359"/>
                  </a:lnTo>
                  <a:lnTo>
                    <a:pt x="171169" y="212089"/>
                  </a:lnTo>
                  <a:lnTo>
                    <a:pt x="158574" y="209549"/>
                  </a:lnTo>
                  <a:lnTo>
                    <a:pt x="152143" y="209549"/>
                  </a:lnTo>
                  <a:lnTo>
                    <a:pt x="145622" y="208279"/>
                  </a:lnTo>
                  <a:close/>
                </a:path>
                <a:path w="305435" h="320040">
                  <a:moveTo>
                    <a:pt x="225426" y="229869"/>
                  </a:moveTo>
                  <a:lnTo>
                    <a:pt x="149722" y="229869"/>
                  </a:lnTo>
                  <a:lnTo>
                    <a:pt x="179655" y="234949"/>
                  </a:lnTo>
                  <a:lnTo>
                    <a:pt x="193805" y="240029"/>
                  </a:lnTo>
                  <a:lnTo>
                    <a:pt x="193805" y="248919"/>
                  </a:lnTo>
                  <a:lnTo>
                    <a:pt x="192581" y="256539"/>
                  </a:lnTo>
                  <a:lnTo>
                    <a:pt x="187708" y="271779"/>
                  </a:lnTo>
                  <a:lnTo>
                    <a:pt x="184312" y="279399"/>
                  </a:lnTo>
                  <a:lnTo>
                    <a:pt x="179934" y="285749"/>
                  </a:lnTo>
                  <a:lnTo>
                    <a:pt x="178468" y="288289"/>
                  </a:lnTo>
                  <a:lnTo>
                    <a:pt x="176886" y="289559"/>
                  </a:lnTo>
                  <a:lnTo>
                    <a:pt x="173479" y="292099"/>
                  </a:lnTo>
                  <a:lnTo>
                    <a:pt x="171654" y="293369"/>
                  </a:lnTo>
                  <a:lnTo>
                    <a:pt x="169703" y="293369"/>
                  </a:lnTo>
                  <a:lnTo>
                    <a:pt x="157299" y="299719"/>
                  </a:lnTo>
                  <a:lnTo>
                    <a:pt x="195840" y="299719"/>
                  </a:lnTo>
                  <a:lnTo>
                    <a:pt x="200002" y="294639"/>
                  </a:lnTo>
                  <a:lnTo>
                    <a:pt x="213552" y="257809"/>
                  </a:lnTo>
                  <a:lnTo>
                    <a:pt x="214236" y="248919"/>
                  </a:lnTo>
                  <a:lnTo>
                    <a:pt x="259073" y="248919"/>
                  </a:lnTo>
                  <a:lnTo>
                    <a:pt x="250921" y="243839"/>
                  </a:lnTo>
                  <a:lnTo>
                    <a:pt x="242672" y="237489"/>
                  </a:lnTo>
                  <a:lnTo>
                    <a:pt x="234174" y="233679"/>
                  </a:lnTo>
                  <a:lnTo>
                    <a:pt x="225426" y="229869"/>
                  </a:lnTo>
                  <a:close/>
                </a:path>
                <a:path w="305435" h="320040">
                  <a:moveTo>
                    <a:pt x="259073" y="248919"/>
                  </a:moveTo>
                  <a:lnTo>
                    <a:pt x="214236" y="248919"/>
                  </a:lnTo>
                  <a:lnTo>
                    <a:pt x="222139" y="251459"/>
                  </a:lnTo>
                  <a:lnTo>
                    <a:pt x="229791" y="255269"/>
                  </a:lnTo>
                  <a:lnTo>
                    <a:pt x="237194" y="260349"/>
                  </a:lnTo>
                  <a:lnTo>
                    <a:pt x="244350" y="264159"/>
                  </a:lnTo>
                  <a:lnTo>
                    <a:pt x="251408" y="269239"/>
                  </a:lnTo>
                  <a:lnTo>
                    <a:pt x="265731" y="279399"/>
                  </a:lnTo>
                  <a:lnTo>
                    <a:pt x="272998" y="283209"/>
                  </a:lnTo>
                  <a:lnTo>
                    <a:pt x="280297" y="283209"/>
                  </a:lnTo>
                  <a:lnTo>
                    <a:pt x="284674" y="279399"/>
                  </a:lnTo>
                  <a:lnTo>
                    <a:pt x="285655" y="278129"/>
                  </a:lnTo>
                  <a:lnTo>
                    <a:pt x="286140" y="275589"/>
                  </a:lnTo>
                  <a:lnTo>
                    <a:pt x="286014" y="271779"/>
                  </a:lnTo>
                  <a:lnTo>
                    <a:pt x="285528" y="267969"/>
                  </a:lnTo>
                  <a:lnTo>
                    <a:pt x="284917" y="266699"/>
                  </a:lnTo>
                  <a:lnTo>
                    <a:pt x="283946" y="265429"/>
                  </a:lnTo>
                  <a:lnTo>
                    <a:pt x="275587" y="260349"/>
                  </a:lnTo>
                  <a:lnTo>
                    <a:pt x="267295" y="253999"/>
                  </a:lnTo>
                  <a:lnTo>
                    <a:pt x="259073" y="248919"/>
                  </a:lnTo>
                  <a:close/>
                </a:path>
                <a:path w="305435" h="320040">
                  <a:moveTo>
                    <a:pt x="213508" y="130809"/>
                  </a:moveTo>
                  <a:lnTo>
                    <a:pt x="202559" y="130809"/>
                  </a:lnTo>
                  <a:lnTo>
                    <a:pt x="201093" y="132079"/>
                  </a:lnTo>
                  <a:lnTo>
                    <a:pt x="199142" y="133349"/>
                  </a:lnTo>
                  <a:lnTo>
                    <a:pt x="197929" y="134619"/>
                  </a:lnTo>
                  <a:lnTo>
                    <a:pt x="196959" y="137159"/>
                  </a:lnTo>
                  <a:lnTo>
                    <a:pt x="196473" y="139699"/>
                  </a:lnTo>
                  <a:lnTo>
                    <a:pt x="195988" y="140969"/>
                  </a:lnTo>
                  <a:lnTo>
                    <a:pt x="195948" y="195579"/>
                  </a:lnTo>
                  <a:lnTo>
                    <a:pt x="195260" y="217169"/>
                  </a:lnTo>
                  <a:lnTo>
                    <a:pt x="216430" y="217169"/>
                  </a:lnTo>
                  <a:lnTo>
                    <a:pt x="216430" y="195579"/>
                  </a:lnTo>
                  <a:lnTo>
                    <a:pt x="217158" y="194309"/>
                  </a:lnTo>
                  <a:lnTo>
                    <a:pt x="217158" y="144779"/>
                  </a:lnTo>
                  <a:lnTo>
                    <a:pt x="217885" y="143509"/>
                  </a:lnTo>
                  <a:lnTo>
                    <a:pt x="217885" y="137159"/>
                  </a:lnTo>
                  <a:lnTo>
                    <a:pt x="217400" y="135889"/>
                  </a:lnTo>
                  <a:lnTo>
                    <a:pt x="213508" y="130809"/>
                  </a:lnTo>
                  <a:close/>
                </a:path>
                <a:path w="305435" h="320040">
                  <a:moveTo>
                    <a:pt x="88685" y="92709"/>
                  </a:moveTo>
                  <a:lnTo>
                    <a:pt x="66060" y="92709"/>
                  </a:lnTo>
                  <a:lnTo>
                    <a:pt x="61365" y="106679"/>
                  </a:lnTo>
                  <a:lnTo>
                    <a:pt x="56789" y="119379"/>
                  </a:lnTo>
                  <a:lnTo>
                    <a:pt x="52331" y="133349"/>
                  </a:lnTo>
                  <a:lnTo>
                    <a:pt x="47992" y="146049"/>
                  </a:lnTo>
                  <a:lnTo>
                    <a:pt x="43504" y="160019"/>
                  </a:lnTo>
                  <a:lnTo>
                    <a:pt x="38632" y="172719"/>
                  </a:lnTo>
                  <a:lnTo>
                    <a:pt x="33374" y="186689"/>
                  </a:lnTo>
                  <a:lnTo>
                    <a:pt x="27730" y="199389"/>
                  </a:lnTo>
                  <a:lnTo>
                    <a:pt x="27730" y="207009"/>
                  </a:lnTo>
                  <a:lnTo>
                    <a:pt x="28457" y="208279"/>
                  </a:lnTo>
                  <a:lnTo>
                    <a:pt x="29924" y="209549"/>
                  </a:lnTo>
                  <a:lnTo>
                    <a:pt x="37950" y="214629"/>
                  </a:lnTo>
                  <a:lnTo>
                    <a:pt x="45250" y="212089"/>
                  </a:lnTo>
                  <a:lnTo>
                    <a:pt x="63930" y="167639"/>
                  </a:lnTo>
                  <a:lnTo>
                    <a:pt x="73764" y="137159"/>
                  </a:lnTo>
                  <a:lnTo>
                    <a:pt x="78647" y="121919"/>
                  </a:lnTo>
                  <a:lnTo>
                    <a:pt x="83620" y="106679"/>
                  </a:lnTo>
                  <a:lnTo>
                    <a:pt x="88685" y="92709"/>
                  </a:lnTo>
                  <a:close/>
                </a:path>
                <a:path w="305435" h="320040">
                  <a:moveTo>
                    <a:pt x="216430" y="64769"/>
                  </a:moveTo>
                  <a:lnTo>
                    <a:pt x="207675" y="64769"/>
                  </a:lnTo>
                  <a:lnTo>
                    <a:pt x="203287" y="68579"/>
                  </a:lnTo>
                  <a:lnTo>
                    <a:pt x="202317" y="69849"/>
                  </a:lnTo>
                  <a:lnTo>
                    <a:pt x="201832" y="72389"/>
                  </a:lnTo>
                  <a:lnTo>
                    <a:pt x="201832" y="78739"/>
                  </a:lnTo>
                  <a:lnTo>
                    <a:pt x="235603" y="104139"/>
                  </a:lnTo>
                  <a:lnTo>
                    <a:pt x="246544" y="111759"/>
                  </a:lnTo>
                  <a:lnTo>
                    <a:pt x="268574" y="124459"/>
                  </a:lnTo>
                  <a:lnTo>
                    <a:pt x="279557" y="129539"/>
                  </a:lnTo>
                  <a:lnTo>
                    <a:pt x="290517" y="135889"/>
                  </a:lnTo>
                  <a:lnTo>
                    <a:pt x="299283" y="135889"/>
                  </a:lnTo>
                  <a:lnTo>
                    <a:pt x="303660" y="132079"/>
                  </a:lnTo>
                  <a:lnTo>
                    <a:pt x="304630" y="130809"/>
                  </a:lnTo>
                  <a:lnTo>
                    <a:pt x="305116" y="129539"/>
                  </a:lnTo>
                  <a:lnTo>
                    <a:pt x="304989" y="125729"/>
                  </a:lnTo>
                  <a:lnTo>
                    <a:pt x="304504" y="121919"/>
                  </a:lnTo>
                  <a:lnTo>
                    <a:pt x="303903" y="120649"/>
                  </a:lnTo>
                  <a:lnTo>
                    <a:pt x="302932" y="119379"/>
                  </a:lnTo>
                  <a:lnTo>
                    <a:pt x="281437" y="106679"/>
                  </a:lnTo>
                  <a:lnTo>
                    <a:pt x="270456" y="99059"/>
                  </a:lnTo>
                  <a:lnTo>
                    <a:pt x="248218" y="86359"/>
                  </a:lnTo>
                  <a:lnTo>
                    <a:pt x="237371" y="80009"/>
                  </a:lnTo>
                  <a:lnTo>
                    <a:pt x="226775" y="72389"/>
                  </a:lnTo>
                  <a:lnTo>
                    <a:pt x="216430" y="64769"/>
                  </a:lnTo>
                  <a:close/>
                </a:path>
                <a:path w="305435" h="320040">
                  <a:moveTo>
                    <a:pt x="210586" y="129539"/>
                  </a:moveTo>
                  <a:lnTo>
                    <a:pt x="206937" y="129539"/>
                  </a:lnTo>
                  <a:lnTo>
                    <a:pt x="204015" y="130809"/>
                  </a:lnTo>
                  <a:lnTo>
                    <a:pt x="212052" y="130809"/>
                  </a:lnTo>
                  <a:lnTo>
                    <a:pt x="210586" y="129539"/>
                  </a:lnTo>
                  <a:close/>
                </a:path>
                <a:path w="305435" h="320040">
                  <a:moveTo>
                    <a:pt x="13617" y="95249"/>
                  </a:moveTo>
                  <a:lnTo>
                    <a:pt x="5832" y="95249"/>
                  </a:lnTo>
                  <a:lnTo>
                    <a:pt x="7288" y="96519"/>
                  </a:lnTo>
                  <a:lnTo>
                    <a:pt x="13617" y="95249"/>
                  </a:lnTo>
                  <a:close/>
                </a:path>
                <a:path w="305435" h="320040">
                  <a:moveTo>
                    <a:pt x="65745" y="71119"/>
                  </a:moveTo>
                  <a:lnTo>
                    <a:pt x="57521" y="71119"/>
                  </a:lnTo>
                  <a:lnTo>
                    <a:pt x="41421" y="73659"/>
                  </a:lnTo>
                  <a:lnTo>
                    <a:pt x="33423" y="73659"/>
                  </a:lnTo>
                  <a:lnTo>
                    <a:pt x="25313" y="74929"/>
                  </a:lnTo>
                  <a:lnTo>
                    <a:pt x="8754" y="74929"/>
                  </a:lnTo>
                  <a:lnTo>
                    <a:pt x="6803" y="76199"/>
                  </a:lnTo>
                  <a:lnTo>
                    <a:pt x="4978" y="77469"/>
                  </a:lnTo>
                  <a:lnTo>
                    <a:pt x="1571" y="80009"/>
                  </a:lnTo>
                  <a:lnTo>
                    <a:pt x="474" y="81279"/>
                  </a:lnTo>
                  <a:lnTo>
                    <a:pt x="0" y="82549"/>
                  </a:lnTo>
                  <a:lnTo>
                    <a:pt x="0" y="88899"/>
                  </a:lnTo>
                  <a:lnTo>
                    <a:pt x="474" y="90169"/>
                  </a:lnTo>
                  <a:lnTo>
                    <a:pt x="4377" y="95249"/>
                  </a:lnTo>
                  <a:lnTo>
                    <a:pt x="40144" y="95249"/>
                  </a:lnTo>
                  <a:lnTo>
                    <a:pt x="45977" y="92709"/>
                  </a:lnTo>
                  <a:lnTo>
                    <a:pt x="88685" y="92709"/>
                  </a:lnTo>
                  <a:lnTo>
                    <a:pt x="90869" y="91439"/>
                  </a:lnTo>
                  <a:lnTo>
                    <a:pt x="131752" y="91439"/>
                  </a:lnTo>
                  <a:lnTo>
                    <a:pt x="150000" y="88899"/>
                  </a:lnTo>
                  <a:lnTo>
                    <a:pt x="151455" y="88899"/>
                  </a:lnTo>
                  <a:lnTo>
                    <a:pt x="155843" y="85089"/>
                  </a:lnTo>
                  <a:lnTo>
                    <a:pt x="157299" y="81279"/>
                  </a:lnTo>
                  <a:lnTo>
                    <a:pt x="157299" y="76199"/>
                  </a:lnTo>
                  <a:lnTo>
                    <a:pt x="155843" y="72389"/>
                  </a:lnTo>
                  <a:lnTo>
                    <a:pt x="74087" y="72389"/>
                  </a:lnTo>
                  <a:lnTo>
                    <a:pt x="65745" y="71119"/>
                  </a:lnTo>
                  <a:close/>
                </a:path>
                <a:path w="305435" h="320040">
                  <a:moveTo>
                    <a:pt x="114232" y="0"/>
                  </a:moveTo>
                  <a:lnTo>
                    <a:pt x="110340" y="0"/>
                  </a:lnTo>
                  <a:lnTo>
                    <a:pt x="106437" y="1269"/>
                  </a:lnTo>
                  <a:lnTo>
                    <a:pt x="104739" y="2539"/>
                  </a:lnTo>
                  <a:lnTo>
                    <a:pt x="103284" y="2539"/>
                  </a:lnTo>
                  <a:lnTo>
                    <a:pt x="98401" y="11429"/>
                  </a:lnTo>
                  <a:lnTo>
                    <a:pt x="93974" y="19049"/>
                  </a:lnTo>
                  <a:lnTo>
                    <a:pt x="90004" y="27939"/>
                  </a:lnTo>
                  <a:lnTo>
                    <a:pt x="74087" y="72389"/>
                  </a:lnTo>
                  <a:lnTo>
                    <a:pt x="155843" y="72389"/>
                  </a:lnTo>
                  <a:lnTo>
                    <a:pt x="152918" y="69849"/>
                  </a:lnTo>
                  <a:lnTo>
                    <a:pt x="97440" y="69849"/>
                  </a:lnTo>
                  <a:lnTo>
                    <a:pt x="100019" y="63499"/>
                  </a:lnTo>
                  <a:lnTo>
                    <a:pt x="102644" y="55879"/>
                  </a:lnTo>
                  <a:lnTo>
                    <a:pt x="105315" y="48259"/>
                  </a:lnTo>
                  <a:lnTo>
                    <a:pt x="108030" y="40639"/>
                  </a:lnTo>
                  <a:lnTo>
                    <a:pt x="110926" y="34289"/>
                  </a:lnTo>
                  <a:lnTo>
                    <a:pt x="114140" y="26669"/>
                  </a:lnTo>
                  <a:lnTo>
                    <a:pt x="117674" y="20319"/>
                  </a:lnTo>
                  <a:lnTo>
                    <a:pt x="121531" y="13969"/>
                  </a:lnTo>
                  <a:lnTo>
                    <a:pt x="121531" y="7619"/>
                  </a:lnTo>
                  <a:lnTo>
                    <a:pt x="121046" y="6349"/>
                  </a:lnTo>
                  <a:lnTo>
                    <a:pt x="117154" y="1269"/>
                  </a:lnTo>
                  <a:lnTo>
                    <a:pt x="115688" y="1269"/>
                  </a:lnTo>
                  <a:lnTo>
                    <a:pt x="114232" y="0"/>
                  </a:lnTo>
                  <a:close/>
                </a:path>
                <a:path w="305435" h="320040">
                  <a:moveTo>
                    <a:pt x="151455" y="68579"/>
                  </a:moveTo>
                  <a:lnTo>
                    <a:pt x="150000" y="68579"/>
                  </a:lnTo>
                  <a:lnTo>
                    <a:pt x="131752" y="69849"/>
                  </a:lnTo>
                  <a:lnTo>
                    <a:pt x="152918" y="69849"/>
                  </a:lnTo>
                  <a:lnTo>
                    <a:pt x="151455" y="685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8" name="object 38"/>
            <p:cNvSpPr/>
            <p:nvPr/>
          </p:nvSpPr>
          <p:spPr>
            <a:xfrm>
              <a:off x="7336" y="17432"/>
              <a:ext cx="372" cy="473"/>
            </a:xfrm>
            <a:custGeom>
              <a:avLst/>
              <a:gdLst/>
              <a:ahLst/>
              <a:cxnLst/>
              <a:rect l="l" t="t" r="r" b="b"/>
              <a:pathLst>
                <a:path w="236220" h="300354">
                  <a:moveTo>
                    <a:pt x="167980" y="24080"/>
                  </a:moveTo>
                  <a:lnTo>
                    <a:pt x="93073" y="24080"/>
                  </a:lnTo>
                  <a:lnTo>
                    <a:pt x="208403" y="58033"/>
                  </a:lnTo>
                  <a:lnTo>
                    <a:pt x="190495" y="85565"/>
                  </a:lnTo>
                  <a:lnTo>
                    <a:pt x="156736" y="141590"/>
                  </a:lnTo>
                  <a:lnTo>
                    <a:pt x="125624" y="198866"/>
                  </a:lnTo>
                  <a:lnTo>
                    <a:pt x="96607" y="257260"/>
                  </a:lnTo>
                  <a:lnTo>
                    <a:pt x="82852" y="286868"/>
                  </a:lnTo>
                  <a:lnTo>
                    <a:pt x="82852" y="292711"/>
                  </a:lnTo>
                  <a:lnTo>
                    <a:pt x="90152" y="300010"/>
                  </a:lnTo>
                  <a:lnTo>
                    <a:pt x="92103" y="300010"/>
                  </a:lnTo>
                  <a:lnTo>
                    <a:pt x="114833" y="266854"/>
                  </a:lnTo>
                  <a:lnTo>
                    <a:pt x="130480" y="236002"/>
                  </a:lnTo>
                  <a:lnTo>
                    <a:pt x="163142" y="174639"/>
                  </a:lnTo>
                  <a:lnTo>
                    <a:pt x="198091" y="114373"/>
                  </a:lnTo>
                  <a:lnTo>
                    <a:pt x="235785" y="55840"/>
                  </a:lnTo>
                  <a:lnTo>
                    <a:pt x="235785" y="48667"/>
                  </a:lnTo>
                  <a:lnTo>
                    <a:pt x="198458" y="32753"/>
                  </a:lnTo>
                  <a:lnTo>
                    <a:pt x="180550" y="27348"/>
                  </a:lnTo>
                  <a:lnTo>
                    <a:pt x="167980" y="24080"/>
                  </a:lnTo>
                  <a:close/>
                </a:path>
                <a:path w="236220" h="300354">
                  <a:moveTo>
                    <a:pt x="91607" y="0"/>
                  </a:moveTo>
                  <a:lnTo>
                    <a:pt x="85046" y="0"/>
                  </a:lnTo>
                  <a:lnTo>
                    <a:pt x="74172" y="14700"/>
                  </a:lnTo>
                  <a:lnTo>
                    <a:pt x="63462" y="29607"/>
                  </a:lnTo>
                  <a:lnTo>
                    <a:pt x="52911" y="44721"/>
                  </a:lnTo>
                  <a:lnTo>
                    <a:pt x="32129" y="75446"/>
                  </a:lnTo>
                  <a:lnTo>
                    <a:pt x="21579" y="90832"/>
                  </a:lnTo>
                  <a:lnTo>
                    <a:pt x="10869" y="106194"/>
                  </a:lnTo>
                  <a:lnTo>
                    <a:pt x="0" y="121531"/>
                  </a:lnTo>
                  <a:lnTo>
                    <a:pt x="0" y="128830"/>
                  </a:lnTo>
                  <a:lnTo>
                    <a:pt x="7299" y="136129"/>
                  </a:lnTo>
                  <a:lnTo>
                    <a:pt x="13142" y="136129"/>
                  </a:lnTo>
                  <a:lnTo>
                    <a:pt x="44481" y="95278"/>
                  </a:lnTo>
                  <a:lnTo>
                    <a:pt x="63439" y="66649"/>
                  </a:lnTo>
                  <a:lnTo>
                    <a:pt x="73089" y="52371"/>
                  </a:lnTo>
                  <a:lnTo>
                    <a:pt x="82967" y="38181"/>
                  </a:lnTo>
                  <a:lnTo>
                    <a:pt x="93073" y="24080"/>
                  </a:lnTo>
                  <a:lnTo>
                    <a:pt x="167980" y="24080"/>
                  </a:lnTo>
                  <a:lnTo>
                    <a:pt x="144302" y="17925"/>
                  </a:lnTo>
                  <a:lnTo>
                    <a:pt x="126465" y="12590"/>
                  </a:lnTo>
                  <a:lnTo>
                    <a:pt x="108901" y="6615"/>
                  </a:lnTo>
                  <a:lnTo>
                    <a:pt x="916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39" name="object 39"/>
            <p:cNvSpPr/>
            <p:nvPr/>
          </p:nvSpPr>
          <p:spPr>
            <a:xfrm>
              <a:off x="7994" y="17437"/>
              <a:ext cx="264" cy="447"/>
            </a:xfrm>
            <a:custGeom>
              <a:avLst/>
              <a:gdLst/>
              <a:ahLst/>
              <a:cxnLst/>
              <a:rect l="l" t="t" r="r" b="b"/>
              <a:pathLst>
                <a:path w="167639" h="283845">
                  <a:moveTo>
                    <a:pt x="160221" y="474"/>
                  </a:moveTo>
                  <a:lnTo>
                    <a:pt x="153048" y="474"/>
                  </a:lnTo>
                  <a:lnTo>
                    <a:pt x="151466" y="1212"/>
                  </a:lnTo>
                  <a:lnTo>
                    <a:pt x="138689" y="68729"/>
                  </a:lnTo>
                  <a:lnTo>
                    <a:pt x="128102" y="134790"/>
                  </a:lnTo>
                  <a:lnTo>
                    <a:pt x="122810" y="167869"/>
                  </a:lnTo>
                  <a:lnTo>
                    <a:pt x="117154" y="201038"/>
                  </a:lnTo>
                  <a:lnTo>
                    <a:pt x="111134" y="234297"/>
                  </a:lnTo>
                  <a:lnTo>
                    <a:pt x="104750" y="267650"/>
                  </a:lnTo>
                  <a:lnTo>
                    <a:pt x="104750" y="276415"/>
                  </a:lnTo>
                  <a:lnTo>
                    <a:pt x="112049" y="283704"/>
                  </a:lnTo>
                  <a:lnTo>
                    <a:pt x="113990" y="283704"/>
                  </a:lnTo>
                  <a:lnTo>
                    <a:pt x="135591" y="215819"/>
                  </a:lnTo>
                  <a:lnTo>
                    <a:pt x="147089" y="149398"/>
                  </a:lnTo>
                  <a:lnTo>
                    <a:pt x="167530" y="15072"/>
                  </a:lnTo>
                  <a:lnTo>
                    <a:pt x="167530" y="7784"/>
                  </a:lnTo>
                  <a:lnTo>
                    <a:pt x="167034" y="6318"/>
                  </a:lnTo>
                  <a:lnTo>
                    <a:pt x="166064" y="4851"/>
                  </a:lnTo>
                  <a:lnTo>
                    <a:pt x="163142" y="1940"/>
                  </a:lnTo>
                  <a:lnTo>
                    <a:pt x="161687" y="970"/>
                  </a:lnTo>
                  <a:lnTo>
                    <a:pt x="160221" y="474"/>
                  </a:lnTo>
                  <a:close/>
                </a:path>
                <a:path w="167639" h="283845">
                  <a:moveTo>
                    <a:pt x="14840" y="0"/>
                  </a:moveTo>
                  <a:lnTo>
                    <a:pt x="1455" y="10948"/>
                  </a:lnTo>
                  <a:lnTo>
                    <a:pt x="1455" y="43921"/>
                  </a:lnTo>
                  <a:lnTo>
                    <a:pt x="727" y="44648"/>
                  </a:lnTo>
                  <a:lnTo>
                    <a:pt x="727" y="89898"/>
                  </a:lnTo>
                  <a:lnTo>
                    <a:pt x="0" y="90626"/>
                  </a:lnTo>
                  <a:lnTo>
                    <a:pt x="689" y="103769"/>
                  </a:lnTo>
                  <a:lnTo>
                    <a:pt x="727" y="150485"/>
                  </a:lnTo>
                  <a:lnTo>
                    <a:pt x="1455" y="154862"/>
                  </a:lnTo>
                  <a:lnTo>
                    <a:pt x="9493" y="162172"/>
                  </a:lnTo>
                  <a:lnTo>
                    <a:pt x="15325" y="162172"/>
                  </a:lnTo>
                  <a:lnTo>
                    <a:pt x="22625" y="154862"/>
                  </a:lnTo>
                  <a:lnTo>
                    <a:pt x="21897" y="147574"/>
                  </a:lnTo>
                  <a:lnTo>
                    <a:pt x="21897" y="104507"/>
                  </a:lnTo>
                  <a:lnTo>
                    <a:pt x="21169" y="103769"/>
                  </a:lnTo>
                  <a:lnTo>
                    <a:pt x="21859" y="90626"/>
                  </a:lnTo>
                  <a:lnTo>
                    <a:pt x="21966" y="43921"/>
                  </a:lnTo>
                  <a:lnTo>
                    <a:pt x="22382" y="39533"/>
                  </a:lnTo>
                  <a:lnTo>
                    <a:pt x="22498" y="34301"/>
                  </a:lnTo>
                  <a:lnTo>
                    <a:pt x="22013" y="23605"/>
                  </a:lnTo>
                  <a:lnTo>
                    <a:pt x="22625" y="18732"/>
                  </a:lnTo>
                  <a:lnTo>
                    <a:pt x="24091" y="14355"/>
                  </a:lnTo>
                  <a:lnTo>
                    <a:pt x="24091" y="7784"/>
                  </a:lnTo>
                  <a:lnTo>
                    <a:pt x="16792" y="474"/>
                  </a:lnTo>
                  <a:lnTo>
                    <a:pt x="148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0" name="object 40"/>
            <p:cNvSpPr/>
            <p:nvPr/>
          </p:nvSpPr>
          <p:spPr>
            <a:xfrm>
              <a:off x="8502" y="17460"/>
              <a:ext cx="422" cy="401"/>
            </a:xfrm>
            <a:custGeom>
              <a:avLst/>
              <a:gdLst/>
              <a:ahLst/>
              <a:cxnLst/>
              <a:rect l="l" t="t" r="r" b="b"/>
              <a:pathLst>
                <a:path w="267970" h="254634">
                  <a:moveTo>
                    <a:pt x="217805" y="21169"/>
                  </a:moveTo>
                  <a:lnTo>
                    <a:pt x="73268" y="21169"/>
                  </a:lnTo>
                  <a:lnTo>
                    <a:pt x="86477" y="23586"/>
                  </a:lnTo>
                  <a:lnTo>
                    <a:pt x="99824" y="25364"/>
                  </a:lnTo>
                  <a:lnTo>
                    <a:pt x="113307" y="26506"/>
                  </a:lnTo>
                  <a:lnTo>
                    <a:pt x="140542" y="27395"/>
                  </a:lnTo>
                  <a:lnTo>
                    <a:pt x="154021" y="28192"/>
                  </a:lnTo>
                  <a:lnTo>
                    <a:pt x="167364" y="29399"/>
                  </a:lnTo>
                  <a:lnTo>
                    <a:pt x="180571" y="31010"/>
                  </a:lnTo>
                  <a:lnTo>
                    <a:pt x="158395" y="56244"/>
                  </a:lnTo>
                  <a:lnTo>
                    <a:pt x="136405" y="81568"/>
                  </a:lnTo>
                  <a:lnTo>
                    <a:pt x="92982" y="132490"/>
                  </a:lnTo>
                  <a:lnTo>
                    <a:pt x="50911" y="184771"/>
                  </a:lnTo>
                  <a:lnTo>
                    <a:pt x="10857" y="239424"/>
                  </a:lnTo>
                  <a:lnTo>
                    <a:pt x="10857" y="246723"/>
                  </a:lnTo>
                  <a:lnTo>
                    <a:pt x="18156" y="254022"/>
                  </a:lnTo>
                  <a:lnTo>
                    <a:pt x="24000" y="254022"/>
                  </a:lnTo>
                  <a:lnTo>
                    <a:pt x="35927" y="238343"/>
                  </a:lnTo>
                  <a:lnTo>
                    <a:pt x="47993" y="222682"/>
                  </a:lnTo>
                  <a:lnTo>
                    <a:pt x="60198" y="207041"/>
                  </a:lnTo>
                  <a:lnTo>
                    <a:pt x="73407" y="190334"/>
                  </a:lnTo>
                  <a:lnTo>
                    <a:pt x="85781" y="174819"/>
                  </a:lnTo>
                  <a:lnTo>
                    <a:pt x="122178" y="129558"/>
                  </a:lnTo>
                  <a:lnTo>
                    <a:pt x="155062" y="129558"/>
                  </a:lnTo>
                  <a:lnTo>
                    <a:pt x="137504" y="113504"/>
                  </a:lnTo>
                  <a:lnTo>
                    <a:pt x="185687" y="57306"/>
                  </a:lnTo>
                  <a:lnTo>
                    <a:pt x="189568" y="53403"/>
                  </a:lnTo>
                  <a:lnTo>
                    <a:pt x="193471" y="49395"/>
                  </a:lnTo>
                  <a:lnTo>
                    <a:pt x="201245" y="41115"/>
                  </a:lnTo>
                  <a:lnTo>
                    <a:pt x="205633" y="37834"/>
                  </a:lnTo>
                  <a:lnTo>
                    <a:pt x="210495" y="35398"/>
                  </a:lnTo>
                  <a:lnTo>
                    <a:pt x="211961" y="34923"/>
                  </a:lnTo>
                  <a:lnTo>
                    <a:pt x="213417" y="33942"/>
                  </a:lnTo>
                  <a:lnTo>
                    <a:pt x="216339" y="31010"/>
                  </a:lnTo>
                  <a:lnTo>
                    <a:pt x="217309" y="29565"/>
                  </a:lnTo>
                  <a:lnTo>
                    <a:pt x="217773" y="28192"/>
                  </a:lnTo>
                  <a:lnTo>
                    <a:pt x="217805" y="21169"/>
                  </a:lnTo>
                  <a:close/>
                </a:path>
                <a:path w="267970" h="254634">
                  <a:moveTo>
                    <a:pt x="155062" y="129558"/>
                  </a:moveTo>
                  <a:lnTo>
                    <a:pt x="122178" y="129558"/>
                  </a:lnTo>
                  <a:lnTo>
                    <a:pt x="139238" y="144587"/>
                  </a:lnTo>
                  <a:lnTo>
                    <a:pt x="156117" y="159725"/>
                  </a:lnTo>
                  <a:lnTo>
                    <a:pt x="189406" y="190401"/>
                  </a:lnTo>
                  <a:lnTo>
                    <a:pt x="221908" y="221494"/>
                  </a:lnTo>
                  <a:lnTo>
                    <a:pt x="253941" y="253294"/>
                  </a:lnTo>
                  <a:lnTo>
                    <a:pt x="260502" y="253294"/>
                  </a:lnTo>
                  <a:lnTo>
                    <a:pt x="267801" y="245985"/>
                  </a:lnTo>
                  <a:lnTo>
                    <a:pt x="267801" y="240162"/>
                  </a:lnTo>
                  <a:lnTo>
                    <a:pt x="252618" y="223073"/>
                  </a:lnTo>
                  <a:lnTo>
                    <a:pt x="237004" y="206486"/>
                  </a:lnTo>
                  <a:lnTo>
                    <a:pt x="220889" y="190334"/>
                  </a:lnTo>
                  <a:lnTo>
                    <a:pt x="204483" y="174819"/>
                  </a:lnTo>
                  <a:lnTo>
                    <a:pt x="155062" y="129558"/>
                  </a:lnTo>
                  <a:close/>
                </a:path>
                <a:path w="267970" h="254634">
                  <a:moveTo>
                    <a:pt x="73268" y="0"/>
                  </a:moveTo>
                  <a:lnTo>
                    <a:pt x="12313" y="0"/>
                  </a:lnTo>
                  <a:lnTo>
                    <a:pt x="7207" y="717"/>
                  </a:lnTo>
                  <a:lnTo>
                    <a:pt x="0" y="7751"/>
                  </a:lnTo>
                  <a:lnTo>
                    <a:pt x="24" y="11665"/>
                  </a:lnTo>
                  <a:lnTo>
                    <a:pt x="510" y="14598"/>
                  </a:lnTo>
                  <a:lnTo>
                    <a:pt x="1121" y="16053"/>
                  </a:lnTo>
                  <a:lnTo>
                    <a:pt x="2102" y="17509"/>
                  </a:lnTo>
                  <a:lnTo>
                    <a:pt x="10129" y="21897"/>
                  </a:lnTo>
                  <a:lnTo>
                    <a:pt x="13779" y="21169"/>
                  </a:lnTo>
                  <a:lnTo>
                    <a:pt x="217805" y="21169"/>
                  </a:lnTo>
                  <a:lnTo>
                    <a:pt x="217805" y="19956"/>
                  </a:lnTo>
                  <a:lnTo>
                    <a:pt x="217066" y="18237"/>
                  </a:lnTo>
                  <a:lnTo>
                    <a:pt x="162911" y="7751"/>
                  </a:lnTo>
                  <a:lnTo>
                    <a:pt x="126644" y="5605"/>
                  </a:lnTo>
                  <a:lnTo>
                    <a:pt x="108668" y="4194"/>
                  </a:lnTo>
                  <a:lnTo>
                    <a:pt x="90876" y="2325"/>
                  </a:lnTo>
                  <a:lnTo>
                    <a:pt x="732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1" name="object 41"/>
            <p:cNvSpPr/>
            <p:nvPr/>
          </p:nvSpPr>
          <p:spPr>
            <a:xfrm>
              <a:off x="9073" y="17492"/>
              <a:ext cx="425" cy="328"/>
            </a:xfrm>
            <a:custGeom>
              <a:avLst/>
              <a:gdLst/>
              <a:ahLst/>
              <a:cxnLst/>
              <a:rect l="l" t="t" r="r" b="b"/>
              <a:pathLst>
                <a:path w="269875" h="208279">
                  <a:moveTo>
                    <a:pt x="92335" y="101838"/>
                  </a:moveTo>
                  <a:lnTo>
                    <a:pt x="85764" y="101838"/>
                  </a:lnTo>
                  <a:lnTo>
                    <a:pt x="84308" y="102324"/>
                  </a:lnTo>
                  <a:lnTo>
                    <a:pt x="82842" y="103284"/>
                  </a:lnTo>
                  <a:lnTo>
                    <a:pt x="79920" y="106216"/>
                  </a:lnTo>
                  <a:lnTo>
                    <a:pt x="78950" y="107671"/>
                  </a:lnTo>
                  <a:lnTo>
                    <a:pt x="78465" y="109127"/>
                  </a:lnTo>
                  <a:lnTo>
                    <a:pt x="78581" y="112787"/>
                  </a:lnTo>
                  <a:lnTo>
                    <a:pt x="79066" y="115698"/>
                  </a:lnTo>
                  <a:lnTo>
                    <a:pt x="79678" y="117164"/>
                  </a:lnTo>
                  <a:lnTo>
                    <a:pt x="80659" y="118620"/>
                  </a:lnTo>
                  <a:lnTo>
                    <a:pt x="85036" y="121542"/>
                  </a:lnTo>
                  <a:lnTo>
                    <a:pt x="85036" y="122997"/>
                  </a:lnTo>
                  <a:lnTo>
                    <a:pt x="115688" y="156940"/>
                  </a:lnTo>
                  <a:lnTo>
                    <a:pt x="144895" y="191611"/>
                  </a:lnTo>
                  <a:lnTo>
                    <a:pt x="152194" y="201473"/>
                  </a:lnTo>
                  <a:lnTo>
                    <a:pt x="163142" y="208044"/>
                  </a:lnTo>
                  <a:lnTo>
                    <a:pt x="174091" y="200007"/>
                  </a:lnTo>
                  <a:lnTo>
                    <a:pt x="173964" y="196305"/>
                  </a:lnTo>
                  <a:lnTo>
                    <a:pt x="173479" y="193140"/>
                  </a:lnTo>
                  <a:lnTo>
                    <a:pt x="172867" y="191611"/>
                  </a:lnTo>
                  <a:lnTo>
                    <a:pt x="171907" y="190155"/>
                  </a:lnTo>
                  <a:lnTo>
                    <a:pt x="167520" y="187233"/>
                  </a:lnTo>
                  <a:lnTo>
                    <a:pt x="144895" y="159493"/>
                  </a:lnTo>
                  <a:lnTo>
                    <a:pt x="144895" y="156582"/>
                  </a:lnTo>
                  <a:lnTo>
                    <a:pt x="158188" y="140528"/>
                  </a:lnTo>
                  <a:lnTo>
                    <a:pt x="131024" y="140528"/>
                  </a:lnTo>
                  <a:lnTo>
                    <a:pt x="106843" y="116004"/>
                  </a:lnTo>
                  <a:lnTo>
                    <a:pt x="102191" y="111052"/>
                  </a:lnTo>
                  <a:lnTo>
                    <a:pt x="97354" y="106330"/>
                  </a:lnTo>
                  <a:lnTo>
                    <a:pt x="92335" y="101838"/>
                  </a:lnTo>
                  <a:close/>
                </a:path>
                <a:path w="269875" h="208279">
                  <a:moveTo>
                    <a:pt x="267211" y="21528"/>
                  </a:moveTo>
                  <a:lnTo>
                    <a:pt x="179934" y="21528"/>
                  </a:lnTo>
                  <a:lnTo>
                    <a:pt x="233950" y="25188"/>
                  </a:lnTo>
                  <a:lnTo>
                    <a:pt x="220532" y="39148"/>
                  </a:lnTo>
                  <a:lnTo>
                    <a:pt x="194255" y="67618"/>
                  </a:lnTo>
                  <a:lnTo>
                    <a:pt x="156223" y="111089"/>
                  </a:lnTo>
                  <a:lnTo>
                    <a:pt x="131024" y="140528"/>
                  </a:lnTo>
                  <a:lnTo>
                    <a:pt x="158188" y="140528"/>
                  </a:lnTo>
                  <a:lnTo>
                    <a:pt x="159628" y="138788"/>
                  </a:lnTo>
                  <a:lnTo>
                    <a:pt x="174638" y="121178"/>
                  </a:lnTo>
                  <a:lnTo>
                    <a:pt x="205481" y="86502"/>
                  </a:lnTo>
                  <a:lnTo>
                    <a:pt x="237142" y="52563"/>
                  </a:lnTo>
                  <a:lnTo>
                    <a:pt x="253176" y="35864"/>
                  </a:lnTo>
                  <a:lnTo>
                    <a:pt x="267211" y="21528"/>
                  </a:lnTo>
                  <a:close/>
                </a:path>
                <a:path w="269875" h="208279">
                  <a:moveTo>
                    <a:pt x="48811" y="24460"/>
                  </a:moveTo>
                  <a:lnTo>
                    <a:pt x="13132" y="24460"/>
                  </a:lnTo>
                  <a:lnTo>
                    <a:pt x="30651" y="25915"/>
                  </a:lnTo>
                  <a:lnTo>
                    <a:pt x="48811" y="24460"/>
                  </a:lnTo>
                  <a:close/>
                </a:path>
                <a:path w="269875" h="208279">
                  <a:moveTo>
                    <a:pt x="22625" y="2921"/>
                  </a:moveTo>
                  <a:lnTo>
                    <a:pt x="0" y="11317"/>
                  </a:lnTo>
                  <a:lnTo>
                    <a:pt x="116" y="14967"/>
                  </a:lnTo>
                  <a:lnTo>
                    <a:pt x="601" y="17889"/>
                  </a:lnTo>
                  <a:lnTo>
                    <a:pt x="1212" y="19344"/>
                  </a:lnTo>
                  <a:lnTo>
                    <a:pt x="2183" y="20810"/>
                  </a:lnTo>
                  <a:lnTo>
                    <a:pt x="10210" y="25188"/>
                  </a:lnTo>
                  <a:lnTo>
                    <a:pt x="13132" y="24460"/>
                  </a:lnTo>
                  <a:lnTo>
                    <a:pt x="48811" y="24460"/>
                  </a:lnTo>
                  <a:lnTo>
                    <a:pt x="58023" y="23721"/>
                  </a:lnTo>
                  <a:lnTo>
                    <a:pt x="90152" y="23721"/>
                  </a:lnTo>
                  <a:lnTo>
                    <a:pt x="132480" y="21528"/>
                  </a:lnTo>
                  <a:lnTo>
                    <a:pt x="267211" y="21528"/>
                  </a:lnTo>
                  <a:lnTo>
                    <a:pt x="269348" y="19344"/>
                  </a:lnTo>
                  <a:lnTo>
                    <a:pt x="244758" y="4377"/>
                  </a:lnTo>
                  <a:lnTo>
                    <a:pt x="35029" y="4377"/>
                  </a:lnTo>
                  <a:lnTo>
                    <a:pt x="22625" y="2921"/>
                  </a:lnTo>
                  <a:close/>
                </a:path>
                <a:path w="269875" h="208279">
                  <a:moveTo>
                    <a:pt x="179934" y="0"/>
                  </a:moveTo>
                  <a:lnTo>
                    <a:pt x="132480" y="0"/>
                  </a:lnTo>
                  <a:lnTo>
                    <a:pt x="90152" y="2183"/>
                  </a:lnTo>
                  <a:lnTo>
                    <a:pt x="58023" y="2183"/>
                  </a:lnTo>
                  <a:lnTo>
                    <a:pt x="35029" y="4377"/>
                  </a:lnTo>
                  <a:lnTo>
                    <a:pt x="244758" y="4377"/>
                  </a:lnTo>
                  <a:lnTo>
                    <a:pt x="235370" y="3154"/>
                  </a:lnTo>
                  <a:lnTo>
                    <a:pt x="224277" y="2563"/>
                  </a:lnTo>
                  <a:lnTo>
                    <a:pt x="213087" y="2266"/>
                  </a:lnTo>
                  <a:lnTo>
                    <a:pt x="201967" y="1740"/>
                  </a:lnTo>
                  <a:lnTo>
                    <a:pt x="190917" y="984"/>
                  </a:lnTo>
                  <a:lnTo>
                    <a:pt x="1799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2" name="object 42"/>
            <p:cNvSpPr/>
            <p:nvPr/>
          </p:nvSpPr>
          <p:spPr>
            <a:xfrm>
              <a:off x="9679" y="17460"/>
              <a:ext cx="422" cy="401"/>
            </a:xfrm>
            <a:custGeom>
              <a:avLst/>
              <a:gdLst/>
              <a:ahLst/>
              <a:cxnLst/>
              <a:rect l="l" t="t" r="r" b="b"/>
              <a:pathLst>
                <a:path w="267970" h="254634">
                  <a:moveTo>
                    <a:pt x="217805" y="21169"/>
                  </a:moveTo>
                  <a:lnTo>
                    <a:pt x="73268" y="21169"/>
                  </a:lnTo>
                  <a:lnTo>
                    <a:pt x="86477" y="23586"/>
                  </a:lnTo>
                  <a:lnTo>
                    <a:pt x="99824" y="25364"/>
                  </a:lnTo>
                  <a:lnTo>
                    <a:pt x="113307" y="26506"/>
                  </a:lnTo>
                  <a:lnTo>
                    <a:pt x="140542" y="27395"/>
                  </a:lnTo>
                  <a:lnTo>
                    <a:pt x="154021" y="28192"/>
                  </a:lnTo>
                  <a:lnTo>
                    <a:pt x="167364" y="29399"/>
                  </a:lnTo>
                  <a:lnTo>
                    <a:pt x="180571" y="31010"/>
                  </a:lnTo>
                  <a:lnTo>
                    <a:pt x="158395" y="56244"/>
                  </a:lnTo>
                  <a:lnTo>
                    <a:pt x="136405" y="81568"/>
                  </a:lnTo>
                  <a:lnTo>
                    <a:pt x="92982" y="132490"/>
                  </a:lnTo>
                  <a:lnTo>
                    <a:pt x="50911" y="184771"/>
                  </a:lnTo>
                  <a:lnTo>
                    <a:pt x="10857" y="239424"/>
                  </a:lnTo>
                  <a:lnTo>
                    <a:pt x="10857" y="246723"/>
                  </a:lnTo>
                  <a:lnTo>
                    <a:pt x="18156" y="254022"/>
                  </a:lnTo>
                  <a:lnTo>
                    <a:pt x="24000" y="254022"/>
                  </a:lnTo>
                  <a:lnTo>
                    <a:pt x="35927" y="238343"/>
                  </a:lnTo>
                  <a:lnTo>
                    <a:pt x="47993" y="222682"/>
                  </a:lnTo>
                  <a:lnTo>
                    <a:pt x="60198" y="207041"/>
                  </a:lnTo>
                  <a:lnTo>
                    <a:pt x="73407" y="190334"/>
                  </a:lnTo>
                  <a:lnTo>
                    <a:pt x="85781" y="174819"/>
                  </a:lnTo>
                  <a:lnTo>
                    <a:pt x="122178" y="129558"/>
                  </a:lnTo>
                  <a:lnTo>
                    <a:pt x="155062" y="129558"/>
                  </a:lnTo>
                  <a:lnTo>
                    <a:pt x="137504" y="113504"/>
                  </a:lnTo>
                  <a:lnTo>
                    <a:pt x="185687" y="57306"/>
                  </a:lnTo>
                  <a:lnTo>
                    <a:pt x="189568" y="53403"/>
                  </a:lnTo>
                  <a:lnTo>
                    <a:pt x="193471" y="49395"/>
                  </a:lnTo>
                  <a:lnTo>
                    <a:pt x="201245" y="41115"/>
                  </a:lnTo>
                  <a:lnTo>
                    <a:pt x="205633" y="37834"/>
                  </a:lnTo>
                  <a:lnTo>
                    <a:pt x="210495" y="35398"/>
                  </a:lnTo>
                  <a:lnTo>
                    <a:pt x="211961" y="34923"/>
                  </a:lnTo>
                  <a:lnTo>
                    <a:pt x="213417" y="33942"/>
                  </a:lnTo>
                  <a:lnTo>
                    <a:pt x="216339" y="31010"/>
                  </a:lnTo>
                  <a:lnTo>
                    <a:pt x="217309" y="29565"/>
                  </a:lnTo>
                  <a:lnTo>
                    <a:pt x="217773" y="28192"/>
                  </a:lnTo>
                  <a:lnTo>
                    <a:pt x="217805" y="21169"/>
                  </a:lnTo>
                  <a:close/>
                </a:path>
                <a:path w="267970" h="254634">
                  <a:moveTo>
                    <a:pt x="155062" y="129558"/>
                  </a:moveTo>
                  <a:lnTo>
                    <a:pt x="122178" y="129558"/>
                  </a:lnTo>
                  <a:lnTo>
                    <a:pt x="139238" y="144587"/>
                  </a:lnTo>
                  <a:lnTo>
                    <a:pt x="156117" y="159725"/>
                  </a:lnTo>
                  <a:lnTo>
                    <a:pt x="189406" y="190401"/>
                  </a:lnTo>
                  <a:lnTo>
                    <a:pt x="221908" y="221494"/>
                  </a:lnTo>
                  <a:lnTo>
                    <a:pt x="253941" y="253294"/>
                  </a:lnTo>
                  <a:lnTo>
                    <a:pt x="260502" y="253294"/>
                  </a:lnTo>
                  <a:lnTo>
                    <a:pt x="267801" y="245985"/>
                  </a:lnTo>
                  <a:lnTo>
                    <a:pt x="267801" y="240162"/>
                  </a:lnTo>
                  <a:lnTo>
                    <a:pt x="252618" y="223073"/>
                  </a:lnTo>
                  <a:lnTo>
                    <a:pt x="237004" y="206486"/>
                  </a:lnTo>
                  <a:lnTo>
                    <a:pt x="220889" y="190334"/>
                  </a:lnTo>
                  <a:lnTo>
                    <a:pt x="204483" y="174819"/>
                  </a:lnTo>
                  <a:lnTo>
                    <a:pt x="155062" y="129558"/>
                  </a:lnTo>
                  <a:close/>
                </a:path>
                <a:path w="267970" h="254634">
                  <a:moveTo>
                    <a:pt x="73268" y="0"/>
                  </a:moveTo>
                  <a:lnTo>
                    <a:pt x="12313" y="0"/>
                  </a:lnTo>
                  <a:lnTo>
                    <a:pt x="7207" y="717"/>
                  </a:lnTo>
                  <a:lnTo>
                    <a:pt x="0" y="7751"/>
                  </a:lnTo>
                  <a:lnTo>
                    <a:pt x="24" y="11665"/>
                  </a:lnTo>
                  <a:lnTo>
                    <a:pt x="510" y="14598"/>
                  </a:lnTo>
                  <a:lnTo>
                    <a:pt x="1121" y="16053"/>
                  </a:lnTo>
                  <a:lnTo>
                    <a:pt x="2102" y="17509"/>
                  </a:lnTo>
                  <a:lnTo>
                    <a:pt x="10129" y="21897"/>
                  </a:lnTo>
                  <a:lnTo>
                    <a:pt x="13779" y="21169"/>
                  </a:lnTo>
                  <a:lnTo>
                    <a:pt x="217805" y="21169"/>
                  </a:lnTo>
                  <a:lnTo>
                    <a:pt x="217805" y="19956"/>
                  </a:lnTo>
                  <a:lnTo>
                    <a:pt x="217066" y="18237"/>
                  </a:lnTo>
                  <a:lnTo>
                    <a:pt x="162911" y="7751"/>
                  </a:lnTo>
                  <a:lnTo>
                    <a:pt x="126644" y="5605"/>
                  </a:lnTo>
                  <a:lnTo>
                    <a:pt x="108668" y="4194"/>
                  </a:lnTo>
                  <a:lnTo>
                    <a:pt x="90876" y="2325"/>
                  </a:lnTo>
                  <a:lnTo>
                    <a:pt x="732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270" y="17394"/>
              <a:ext cx="374" cy="509"/>
            </a:xfrm>
            <a:custGeom>
              <a:avLst/>
              <a:gdLst/>
              <a:ahLst/>
              <a:cxnLst/>
              <a:rect l="l" t="t" r="r" b="b"/>
              <a:pathLst>
                <a:path w="237490" h="323215">
                  <a:moveTo>
                    <a:pt x="233500" y="160959"/>
                  </a:moveTo>
                  <a:lnTo>
                    <a:pt x="111473" y="160959"/>
                  </a:lnTo>
                  <a:lnTo>
                    <a:pt x="118171" y="161085"/>
                  </a:lnTo>
                  <a:lnTo>
                    <a:pt x="131303" y="161571"/>
                  </a:lnTo>
                  <a:lnTo>
                    <a:pt x="137262" y="163395"/>
                  </a:lnTo>
                  <a:lnTo>
                    <a:pt x="142621" y="166802"/>
                  </a:lnTo>
                  <a:lnTo>
                    <a:pt x="141893" y="168996"/>
                  </a:lnTo>
                  <a:lnTo>
                    <a:pt x="134109" y="171422"/>
                  </a:lnTo>
                  <a:lnTo>
                    <a:pt x="127052" y="175314"/>
                  </a:lnTo>
                  <a:lnTo>
                    <a:pt x="114395" y="186020"/>
                  </a:lnTo>
                  <a:lnTo>
                    <a:pt x="107823" y="191136"/>
                  </a:lnTo>
                  <a:lnTo>
                    <a:pt x="101010" y="195999"/>
                  </a:lnTo>
                  <a:lnTo>
                    <a:pt x="92982" y="203801"/>
                  </a:lnTo>
                  <a:lnTo>
                    <a:pt x="68260" y="237813"/>
                  </a:lnTo>
                  <a:lnTo>
                    <a:pt x="58681" y="267165"/>
                  </a:lnTo>
                  <a:lnTo>
                    <a:pt x="58681" y="274474"/>
                  </a:lnTo>
                  <a:lnTo>
                    <a:pt x="79777" y="311969"/>
                  </a:lnTo>
                  <a:lnTo>
                    <a:pt x="134500" y="321367"/>
                  </a:lnTo>
                  <a:lnTo>
                    <a:pt x="157219" y="322646"/>
                  </a:lnTo>
                  <a:lnTo>
                    <a:pt x="164884" y="322003"/>
                  </a:lnTo>
                  <a:lnTo>
                    <a:pt x="172550" y="321545"/>
                  </a:lnTo>
                  <a:lnTo>
                    <a:pt x="180216" y="321271"/>
                  </a:lnTo>
                  <a:lnTo>
                    <a:pt x="187881" y="321180"/>
                  </a:lnTo>
                  <a:lnTo>
                    <a:pt x="195500" y="320999"/>
                  </a:lnTo>
                  <a:lnTo>
                    <a:pt x="225115" y="310970"/>
                  </a:lnTo>
                  <a:lnTo>
                    <a:pt x="225115" y="304398"/>
                  </a:lnTo>
                  <a:lnTo>
                    <a:pt x="224619" y="302943"/>
                  </a:lnTo>
                  <a:lnTo>
                    <a:pt x="223649" y="301477"/>
                  </a:lnTo>
                  <a:lnTo>
                    <a:pt x="165984" y="301477"/>
                  </a:lnTo>
                  <a:lnTo>
                    <a:pt x="145414" y="300834"/>
                  </a:lnTo>
                  <a:lnTo>
                    <a:pt x="104753" y="298103"/>
                  </a:lnTo>
                  <a:lnTo>
                    <a:pt x="79851" y="278113"/>
                  </a:lnTo>
                  <a:lnTo>
                    <a:pt x="80282" y="270283"/>
                  </a:lnTo>
                  <a:lnTo>
                    <a:pt x="98208" y="230391"/>
                  </a:lnTo>
                  <a:lnTo>
                    <a:pt x="126926" y="202201"/>
                  </a:lnTo>
                  <a:lnTo>
                    <a:pt x="154308" y="186516"/>
                  </a:lnTo>
                  <a:lnTo>
                    <a:pt x="176987" y="186516"/>
                  </a:lnTo>
                  <a:lnTo>
                    <a:pt x="176205" y="182856"/>
                  </a:lnTo>
                  <a:lnTo>
                    <a:pt x="176205" y="179207"/>
                  </a:lnTo>
                  <a:lnTo>
                    <a:pt x="182749" y="177316"/>
                  </a:lnTo>
                  <a:lnTo>
                    <a:pt x="189249" y="175285"/>
                  </a:lnTo>
                  <a:lnTo>
                    <a:pt x="195703" y="173116"/>
                  </a:lnTo>
                  <a:lnTo>
                    <a:pt x="202110" y="170811"/>
                  </a:lnTo>
                  <a:lnTo>
                    <a:pt x="208587" y="168602"/>
                  </a:lnTo>
                  <a:lnTo>
                    <a:pt x="215249" y="166709"/>
                  </a:lnTo>
                  <a:lnTo>
                    <a:pt x="222095" y="165134"/>
                  </a:lnTo>
                  <a:lnTo>
                    <a:pt x="229123" y="163881"/>
                  </a:lnTo>
                  <a:lnTo>
                    <a:pt x="231064" y="162910"/>
                  </a:lnTo>
                  <a:lnTo>
                    <a:pt x="232646" y="161813"/>
                  </a:lnTo>
                  <a:lnTo>
                    <a:pt x="233500" y="160959"/>
                  </a:lnTo>
                  <a:close/>
                </a:path>
                <a:path w="237490" h="323215">
                  <a:moveTo>
                    <a:pt x="217805" y="297099"/>
                  </a:moveTo>
                  <a:lnTo>
                    <a:pt x="185691" y="300102"/>
                  </a:lnTo>
                  <a:lnTo>
                    <a:pt x="179121" y="300376"/>
                  </a:lnTo>
                  <a:lnTo>
                    <a:pt x="172543" y="300835"/>
                  </a:lnTo>
                  <a:lnTo>
                    <a:pt x="165984" y="301477"/>
                  </a:lnTo>
                  <a:lnTo>
                    <a:pt x="223649" y="301477"/>
                  </a:lnTo>
                  <a:lnTo>
                    <a:pt x="220727" y="298555"/>
                  </a:lnTo>
                  <a:lnTo>
                    <a:pt x="219271" y="297584"/>
                  </a:lnTo>
                  <a:lnTo>
                    <a:pt x="217805" y="297099"/>
                  </a:lnTo>
                  <a:close/>
                </a:path>
                <a:path w="237490" h="323215">
                  <a:moveTo>
                    <a:pt x="176987" y="186516"/>
                  </a:moveTo>
                  <a:lnTo>
                    <a:pt x="155763" y="186516"/>
                  </a:lnTo>
                  <a:lnTo>
                    <a:pt x="157219" y="193077"/>
                  </a:lnTo>
                  <a:lnTo>
                    <a:pt x="157219" y="235416"/>
                  </a:lnTo>
                  <a:lnTo>
                    <a:pt x="156491" y="236144"/>
                  </a:lnTo>
                  <a:lnTo>
                    <a:pt x="157219" y="250014"/>
                  </a:lnTo>
                  <a:lnTo>
                    <a:pt x="157704" y="251480"/>
                  </a:lnTo>
                  <a:lnTo>
                    <a:pt x="158685" y="252988"/>
                  </a:lnTo>
                  <a:lnTo>
                    <a:pt x="161607" y="256163"/>
                  </a:lnTo>
                  <a:lnTo>
                    <a:pt x="163062" y="257197"/>
                  </a:lnTo>
                  <a:lnTo>
                    <a:pt x="164518" y="257682"/>
                  </a:lnTo>
                  <a:lnTo>
                    <a:pt x="166459" y="257682"/>
                  </a:lnTo>
                  <a:lnTo>
                    <a:pt x="178262" y="249645"/>
                  </a:lnTo>
                  <a:lnTo>
                    <a:pt x="177800" y="242704"/>
                  </a:lnTo>
                  <a:lnTo>
                    <a:pt x="177903" y="238833"/>
                  </a:lnTo>
                  <a:lnTo>
                    <a:pt x="178285" y="236144"/>
                  </a:lnTo>
                  <a:lnTo>
                    <a:pt x="178388" y="193077"/>
                  </a:lnTo>
                  <a:lnTo>
                    <a:pt x="176987" y="186516"/>
                  </a:lnTo>
                  <a:close/>
                </a:path>
                <a:path w="237490" h="323215">
                  <a:moveTo>
                    <a:pt x="104601" y="86502"/>
                  </a:moveTo>
                  <a:lnTo>
                    <a:pt x="79851" y="86502"/>
                  </a:lnTo>
                  <a:lnTo>
                    <a:pt x="74097" y="96400"/>
                  </a:lnTo>
                  <a:lnTo>
                    <a:pt x="52856" y="136918"/>
                  </a:lnTo>
                  <a:lnTo>
                    <a:pt x="37870" y="168258"/>
                  </a:lnTo>
                  <a:lnTo>
                    <a:pt x="38598" y="172635"/>
                  </a:lnTo>
                  <a:lnTo>
                    <a:pt x="46267" y="179945"/>
                  </a:lnTo>
                  <a:lnTo>
                    <a:pt x="53517" y="177589"/>
                  </a:lnTo>
                  <a:lnTo>
                    <a:pt x="60679" y="174918"/>
                  </a:lnTo>
                  <a:lnTo>
                    <a:pt x="67752" y="171928"/>
                  </a:lnTo>
                  <a:lnTo>
                    <a:pt x="74769" y="168602"/>
                  </a:lnTo>
                  <a:lnTo>
                    <a:pt x="81808" y="165545"/>
                  </a:lnTo>
                  <a:lnTo>
                    <a:pt x="89153" y="163245"/>
                  </a:lnTo>
                  <a:lnTo>
                    <a:pt x="96772" y="161716"/>
                  </a:lnTo>
                  <a:lnTo>
                    <a:pt x="104670" y="160959"/>
                  </a:lnTo>
                  <a:lnTo>
                    <a:pt x="233500" y="160959"/>
                  </a:lnTo>
                  <a:lnTo>
                    <a:pt x="234967" y="159493"/>
                  </a:lnTo>
                  <a:lnTo>
                    <a:pt x="168895" y="159493"/>
                  </a:lnTo>
                  <a:lnTo>
                    <a:pt x="163062" y="155611"/>
                  </a:lnTo>
                  <a:lnTo>
                    <a:pt x="157219" y="151592"/>
                  </a:lnTo>
                  <a:lnTo>
                    <a:pt x="148804" y="145633"/>
                  </a:lnTo>
                  <a:lnTo>
                    <a:pt x="73279" y="145633"/>
                  </a:lnTo>
                  <a:lnTo>
                    <a:pt x="93987" y="105804"/>
                  </a:lnTo>
                  <a:lnTo>
                    <a:pt x="98457" y="98002"/>
                  </a:lnTo>
                  <a:lnTo>
                    <a:pt x="102745" y="90109"/>
                  </a:lnTo>
                  <a:lnTo>
                    <a:pt x="104601" y="86502"/>
                  </a:lnTo>
                  <a:close/>
                </a:path>
                <a:path w="237490" h="323215">
                  <a:moveTo>
                    <a:pt x="229851" y="142711"/>
                  </a:moveTo>
                  <a:lnTo>
                    <a:pt x="191278" y="152106"/>
                  </a:lnTo>
                  <a:lnTo>
                    <a:pt x="183955" y="154754"/>
                  </a:lnTo>
                  <a:lnTo>
                    <a:pt x="176493" y="157216"/>
                  </a:lnTo>
                  <a:lnTo>
                    <a:pt x="168895" y="159493"/>
                  </a:lnTo>
                  <a:lnTo>
                    <a:pt x="234967" y="159493"/>
                  </a:lnTo>
                  <a:lnTo>
                    <a:pt x="236217" y="157720"/>
                  </a:lnTo>
                  <a:lnTo>
                    <a:pt x="237150" y="155854"/>
                  </a:lnTo>
                  <a:lnTo>
                    <a:pt x="237150" y="150010"/>
                  </a:lnTo>
                  <a:lnTo>
                    <a:pt x="236665" y="148544"/>
                  </a:lnTo>
                  <a:lnTo>
                    <a:pt x="235694" y="147089"/>
                  </a:lnTo>
                  <a:lnTo>
                    <a:pt x="232773" y="144167"/>
                  </a:lnTo>
                  <a:lnTo>
                    <a:pt x="231307" y="143196"/>
                  </a:lnTo>
                  <a:lnTo>
                    <a:pt x="229851" y="142711"/>
                  </a:lnTo>
                  <a:close/>
                </a:path>
                <a:path w="237490" h="323215">
                  <a:moveTo>
                    <a:pt x="116616" y="139519"/>
                  </a:moveTo>
                  <a:lnTo>
                    <a:pt x="74735" y="145633"/>
                  </a:lnTo>
                  <a:lnTo>
                    <a:pt x="148804" y="145633"/>
                  </a:lnTo>
                  <a:lnTo>
                    <a:pt x="116616" y="139519"/>
                  </a:lnTo>
                  <a:close/>
                </a:path>
                <a:path w="237490" h="323215">
                  <a:moveTo>
                    <a:pt x="7219" y="71176"/>
                  </a:moveTo>
                  <a:lnTo>
                    <a:pt x="0" y="78204"/>
                  </a:lnTo>
                  <a:lnTo>
                    <a:pt x="36" y="82125"/>
                  </a:lnTo>
                  <a:lnTo>
                    <a:pt x="18126" y="92551"/>
                  </a:lnTo>
                  <a:lnTo>
                    <a:pt x="26053" y="92438"/>
                  </a:lnTo>
                  <a:lnTo>
                    <a:pt x="64456" y="87896"/>
                  </a:lnTo>
                  <a:lnTo>
                    <a:pt x="71813" y="86502"/>
                  </a:lnTo>
                  <a:lnTo>
                    <a:pt x="104601" y="86502"/>
                  </a:lnTo>
                  <a:lnTo>
                    <a:pt x="106853" y="82125"/>
                  </a:lnTo>
                  <a:lnTo>
                    <a:pt x="132583" y="78204"/>
                  </a:lnTo>
                  <a:lnTo>
                    <a:pt x="171823" y="71452"/>
                  </a:lnTo>
                  <a:lnTo>
                    <a:pt x="172913" y="71279"/>
                  </a:lnTo>
                  <a:lnTo>
                    <a:pt x="18110" y="71279"/>
                  </a:lnTo>
                  <a:lnTo>
                    <a:pt x="7219" y="71176"/>
                  </a:lnTo>
                  <a:close/>
                </a:path>
                <a:path w="237490" h="323215">
                  <a:moveTo>
                    <a:pt x="130944" y="0"/>
                  </a:moveTo>
                  <a:lnTo>
                    <a:pt x="128993" y="0"/>
                  </a:lnTo>
                  <a:lnTo>
                    <a:pt x="127295" y="126"/>
                  </a:lnTo>
                  <a:lnTo>
                    <a:pt x="124373" y="611"/>
                  </a:lnTo>
                  <a:lnTo>
                    <a:pt x="122917" y="1223"/>
                  </a:lnTo>
                  <a:lnTo>
                    <a:pt x="121451" y="2193"/>
                  </a:lnTo>
                  <a:lnTo>
                    <a:pt x="92255" y="63518"/>
                  </a:lnTo>
                  <a:lnTo>
                    <a:pt x="81680" y="64368"/>
                  </a:lnTo>
                  <a:lnTo>
                    <a:pt x="71128" y="65474"/>
                  </a:lnTo>
                  <a:lnTo>
                    <a:pt x="60599" y="66831"/>
                  </a:lnTo>
                  <a:lnTo>
                    <a:pt x="50095" y="68434"/>
                  </a:lnTo>
                  <a:lnTo>
                    <a:pt x="39548" y="69909"/>
                  </a:lnTo>
                  <a:lnTo>
                    <a:pt x="28886" y="70857"/>
                  </a:lnTo>
                  <a:lnTo>
                    <a:pt x="18110" y="71279"/>
                  </a:lnTo>
                  <a:lnTo>
                    <a:pt x="172913" y="71279"/>
                  </a:lnTo>
                  <a:lnTo>
                    <a:pt x="184961" y="69355"/>
                  </a:lnTo>
                  <a:lnTo>
                    <a:pt x="198100" y="67438"/>
                  </a:lnTo>
                  <a:lnTo>
                    <a:pt x="211245" y="65702"/>
                  </a:lnTo>
                  <a:lnTo>
                    <a:pt x="212700" y="65217"/>
                  </a:lnTo>
                  <a:lnTo>
                    <a:pt x="214156" y="64236"/>
                  </a:lnTo>
                  <a:lnTo>
                    <a:pt x="217078" y="61324"/>
                  </a:lnTo>
                  <a:lnTo>
                    <a:pt x="218048" y="59858"/>
                  </a:lnTo>
                  <a:lnTo>
                    <a:pt x="218533" y="58403"/>
                  </a:lnTo>
                  <a:lnTo>
                    <a:pt x="119257" y="58403"/>
                  </a:lnTo>
                  <a:lnTo>
                    <a:pt x="138243" y="13880"/>
                  </a:lnTo>
                  <a:lnTo>
                    <a:pt x="138243" y="7309"/>
                  </a:lnTo>
                  <a:lnTo>
                    <a:pt x="137748" y="5843"/>
                  </a:lnTo>
                  <a:lnTo>
                    <a:pt x="136788" y="4377"/>
                  </a:lnTo>
                  <a:lnTo>
                    <a:pt x="133866" y="1466"/>
                  </a:lnTo>
                  <a:lnTo>
                    <a:pt x="132400" y="495"/>
                  </a:lnTo>
                  <a:lnTo>
                    <a:pt x="130944" y="0"/>
                  </a:lnTo>
                  <a:close/>
                </a:path>
                <a:path w="237490" h="323215">
                  <a:moveTo>
                    <a:pt x="211245" y="44532"/>
                  </a:moveTo>
                  <a:lnTo>
                    <a:pt x="200290" y="46035"/>
                  </a:lnTo>
                  <a:lnTo>
                    <a:pt x="178388" y="49322"/>
                  </a:lnTo>
                  <a:lnTo>
                    <a:pt x="123645" y="58403"/>
                  </a:lnTo>
                  <a:lnTo>
                    <a:pt x="218533" y="58403"/>
                  </a:lnTo>
                  <a:lnTo>
                    <a:pt x="218533" y="51831"/>
                  </a:lnTo>
                  <a:lnTo>
                    <a:pt x="218048" y="50376"/>
                  </a:lnTo>
                  <a:lnTo>
                    <a:pt x="217078" y="48910"/>
                  </a:lnTo>
                  <a:lnTo>
                    <a:pt x="214156" y="45988"/>
                  </a:lnTo>
                  <a:lnTo>
                    <a:pt x="212700" y="45028"/>
                  </a:lnTo>
                  <a:lnTo>
                    <a:pt x="211245" y="445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4" name="object 44"/>
            <p:cNvSpPr/>
            <p:nvPr/>
          </p:nvSpPr>
          <p:spPr>
            <a:xfrm>
              <a:off x="10870" y="17396"/>
              <a:ext cx="438" cy="501"/>
            </a:xfrm>
            <a:custGeom>
              <a:avLst/>
              <a:gdLst/>
              <a:ahLst/>
              <a:cxnLst/>
              <a:rect l="l" t="t" r="r" b="b"/>
              <a:pathLst>
                <a:path w="278129" h="318134">
                  <a:moveTo>
                    <a:pt x="101468" y="92345"/>
                  </a:moveTo>
                  <a:lnTo>
                    <a:pt x="80299" y="92345"/>
                  </a:lnTo>
                  <a:lnTo>
                    <a:pt x="81721" y="106604"/>
                  </a:lnTo>
                  <a:lnTo>
                    <a:pt x="81754" y="144167"/>
                  </a:lnTo>
                  <a:lnTo>
                    <a:pt x="83088" y="151476"/>
                  </a:lnTo>
                  <a:lnTo>
                    <a:pt x="83155" y="152921"/>
                  </a:lnTo>
                  <a:lnTo>
                    <a:pt x="82482" y="160231"/>
                  </a:lnTo>
                  <a:lnTo>
                    <a:pt x="74698" y="161687"/>
                  </a:lnTo>
                  <a:lnTo>
                    <a:pt x="67526" y="164608"/>
                  </a:lnTo>
                  <a:lnTo>
                    <a:pt x="54383" y="173374"/>
                  </a:lnTo>
                  <a:lnTo>
                    <a:pt x="47685" y="177508"/>
                  </a:lnTo>
                  <a:lnTo>
                    <a:pt x="40882" y="181401"/>
                  </a:lnTo>
                  <a:lnTo>
                    <a:pt x="33649" y="188834"/>
                  </a:lnTo>
                  <a:lnTo>
                    <a:pt x="9947" y="221362"/>
                  </a:lnTo>
                  <a:lnTo>
                    <a:pt x="0" y="257680"/>
                  </a:lnTo>
                  <a:lnTo>
                    <a:pt x="365" y="265709"/>
                  </a:lnTo>
                  <a:lnTo>
                    <a:pt x="18615" y="306592"/>
                  </a:lnTo>
                  <a:lnTo>
                    <a:pt x="40154" y="317541"/>
                  </a:lnTo>
                  <a:lnTo>
                    <a:pt x="48413" y="316560"/>
                  </a:lnTo>
                  <a:lnTo>
                    <a:pt x="85404" y="303660"/>
                  </a:lnTo>
                  <a:lnTo>
                    <a:pt x="91303" y="296371"/>
                  </a:lnTo>
                  <a:lnTo>
                    <a:pt x="44278" y="296371"/>
                  </a:lnTo>
                  <a:lnTo>
                    <a:pt x="41979" y="295749"/>
                  </a:lnTo>
                  <a:lnTo>
                    <a:pt x="37601" y="293334"/>
                  </a:lnTo>
                  <a:lnTo>
                    <a:pt x="35523" y="292226"/>
                  </a:lnTo>
                  <a:lnTo>
                    <a:pt x="33583" y="291266"/>
                  </a:lnTo>
                  <a:lnTo>
                    <a:pt x="30418" y="287849"/>
                  </a:lnTo>
                  <a:lnTo>
                    <a:pt x="21234" y="257680"/>
                  </a:lnTo>
                  <a:lnTo>
                    <a:pt x="21287" y="256954"/>
                  </a:lnTo>
                  <a:lnTo>
                    <a:pt x="35164" y="221315"/>
                  </a:lnTo>
                  <a:lnTo>
                    <a:pt x="81754" y="182128"/>
                  </a:lnTo>
                  <a:lnTo>
                    <a:pt x="105118" y="182128"/>
                  </a:lnTo>
                  <a:lnTo>
                    <a:pt x="105118" y="177013"/>
                  </a:lnTo>
                  <a:lnTo>
                    <a:pt x="110961" y="176538"/>
                  </a:lnTo>
                  <a:lnTo>
                    <a:pt x="116921" y="176158"/>
                  </a:lnTo>
                  <a:lnTo>
                    <a:pt x="129082" y="175684"/>
                  </a:lnTo>
                  <a:lnTo>
                    <a:pt x="135042" y="175072"/>
                  </a:lnTo>
                  <a:lnTo>
                    <a:pt x="140885" y="174101"/>
                  </a:lnTo>
                  <a:lnTo>
                    <a:pt x="224534" y="174006"/>
                  </a:lnTo>
                  <a:lnTo>
                    <a:pt x="217348" y="168624"/>
                  </a:lnTo>
                  <a:lnTo>
                    <a:pt x="208727" y="163789"/>
                  </a:lnTo>
                  <a:lnTo>
                    <a:pt x="199647" y="160231"/>
                  </a:lnTo>
                  <a:lnTo>
                    <a:pt x="190228" y="157585"/>
                  </a:lnTo>
                  <a:lnTo>
                    <a:pt x="182273" y="155854"/>
                  </a:lnTo>
                  <a:lnTo>
                    <a:pt x="104390" y="155854"/>
                  </a:lnTo>
                  <a:lnTo>
                    <a:pt x="102924" y="144167"/>
                  </a:lnTo>
                  <a:lnTo>
                    <a:pt x="102856" y="106604"/>
                  </a:lnTo>
                  <a:lnTo>
                    <a:pt x="101468" y="99645"/>
                  </a:lnTo>
                  <a:lnTo>
                    <a:pt x="101468" y="92345"/>
                  </a:lnTo>
                  <a:close/>
                </a:path>
                <a:path w="278129" h="318134">
                  <a:moveTo>
                    <a:pt x="224534" y="174006"/>
                  </a:moveTo>
                  <a:lnTo>
                    <a:pt x="150968" y="174006"/>
                  </a:lnTo>
                  <a:lnTo>
                    <a:pt x="160776" y="174461"/>
                  </a:lnTo>
                  <a:lnTo>
                    <a:pt x="170311" y="175465"/>
                  </a:lnTo>
                  <a:lnTo>
                    <a:pt x="213148" y="192349"/>
                  </a:lnTo>
                  <a:lnTo>
                    <a:pt x="230360" y="235904"/>
                  </a:lnTo>
                  <a:lnTo>
                    <a:pt x="229070" y="246135"/>
                  </a:lnTo>
                  <a:lnTo>
                    <a:pt x="226420" y="255923"/>
                  </a:lnTo>
                  <a:lnTo>
                    <a:pt x="222452" y="265161"/>
                  </a:lnTo>
                  <a:lnTo>
                    <a:pt x="217929" y="274206"/>
                  </a:lnTo>
                  <a:lnTo>
                    <a:pt x="213652" y="283275"/>
                  </a:lnTo>
                  <a:lnTo>
                    <a:pt x="209624" y="292365"/>
                  </a:lnTo>
                  <a:lnTo>
                    <a:pt x="205849" y="301477"/>
                  </a:lnTo>
                  <a:lnTo>
                    <a:pt x="205849" y="308037"/>
                  </a:lnTo>
                  <a:lnTo>
                    <a:pt x="213148" y="315347"/>
                  </a:lnTo>
                  <a:lnTo>
                    <a:pt x="215100" y="315347"/>
                  </a:lnTo>
                  <a:lnTo>
                    <a:pt x="239064" y="281035"/>
                  </a:lnTo>
                  <a:lnTo>
                    <a:pt x="251761" y="239613"/>
                  </a:lnTo>
                  <a:lnTo>
                    <a:pt x="251756" y="235904"/>
                  </a:lnTo>
                  <a:lnTo>
                    <a:pt x="242530" y="196545"/>
                  </a:lnTo>
                  <a:lnTo>
                    <a:pt x="225511" y="174738"/>
                  </a:lnTo>
                  <a:lnTo>
                    <a:pt x="224534" y="174006"/>
                  </a:lnTo>
                  <a:close/>
                </a:path>
                <a:path w="278129" h="318134">
                  <a:moveTo>
                    <a:pt x="105118" y="182128"/>
                  </a:moveTo>
                  <a:lnTo>
                    <a:pt x="83948" y="182128"/>
                  </a:lnTo>
                  <a:lnTo>
                    <a:pt x="83948" y="222284"/>
                  </a:lnTo>
                  <a:lnTo>
                    <a:pt x="84676" y="223012"/>
                  </a:lnTo>
                  <a:lnTo>
                    <a:pt x="84676" y="256216"/>
                  </a:lnTo>
                  <a:lnTo>
                    <a:pt x="66671" y="291498"/>
                  </a:lnTo>
                  <a:lnTo>
                    <a:pt x="54626" y="293935"/>
                  </a:lnTo>
                  <a:lnTo>
                    <a:pt x="50607" y="294905"/>
                  </a:lnTo>
                  <a:lnTo>
                    <a:pt x="46715" y="296371"/>
                  </a:lnTo>
                  <a:lnTo>
                    <a:pt x="91303" y="296371"/>
                  </a:lnTo>
                  <a:lnTo>
                    <a:pt x="105756" y="257427"/>
                  </a:lnTo>
                  <a:lnTo>
                    <a:pt x="105846" y="223012"/>
                  </a:lnTo>
                  <a:lnTo>
                    <a:pt x="105118" y="222284"/>
                  </a:lnTo>
                  <a:lnTo>
                    <a:pt x="105118" y="182128"/>
                  </a:lnTo>
                  <a:close/>
                </a:path>
                <a:path w="278129" h="318134">
                  <a:moveTo>
                    <a:pt x="219350" y="71165"/>
                  </a:moveTo>
                  <a:lnTo>
                    <a:pt x="212421" y="71165"/>
                  </a:lnTo>
                  <a:lnTo>
                    <a:pt x="210965" y="71661"/>
                  </a:lnTo>
                  <a:lnTo>
                    <a:pt x="209499" y="72632"/>
                  </a:lnTo>
                  <a:lnTo>
                    <a:pt x="206588" y="75553"/>
                  </a:lnTo>
                  <a:lnTo>
                    <a:pt x="205607" y="77009"/>
                  </a:lnTo>
                  <a:lnTo>
                    <a:pt x="205122" y="78475"/>
                  </a:lnTo>
                  <a:lnTo>
                    <a:pt x="210625" y="88172"/>
                  </a:lnTo>
                  <a:lnTo>
                    <a:pt x="216931" y="97548"/>
                  </a:lnTo>
                  <a:lnTo>
                    <a:pt x="224038" y="106604"/>
                  </a:lnTo>
                  <a:lnTo>
                    <a:pt x="239850" y="124075"/>
                  </a:lnTo>
                  <a:lnTo>
                    <a:pt x="246954" y="133131"/>
                  </a:lnTo>
                  <a:lnTo>
                    <a:pt x="253259" y="142507"/>
                  </a:lnTo>
                  <a:lnTo>
                    <a:pt x="258768" y="152204"/>
                  </a:lnTo>
                  <a:lnTo>
                    <a:pt x="266805" y="156582"/>
                  </a:lnTo>
                  <a:lnTo>
                    <a:pt x="277754" y="148544"/>
                  </a:lnTo>
                  <a:lnTo>
                    <a:pt x="277633" y="142507"/>
                  </a:lnTo>
                  <a:lnTo>
                    <a:pt x="251469" y="105119"/>
                  </a:lnTo>
                  <a:lnTo>
                    <a:pt x="227654" y="79316"/>
                  </a:lnTo>
                  <a:lnTo>
                    <a:pt x="219350" y="71165"/>
                  </a:lnTo>
                  <a:close/>
                </a:path>
                <a:path w="278129" h="318134">
                  <a:moveTo>
                    <a:pt x="160589" y="152921"/>
                  </a:moveTo>
                  <a:lnTo>
                    <a:pt x="153698" y="152991"/>
                  </a:lnTo>
                  <a:lnTo>
                    <a:pt x="146902" y="153198"/>
                  </a:lnTo>
                  <a:lnTo>
                    <a:pt x="140198" y="153544"/>
                  </a:lnTo>
                  <a:lnTo>
                    <a:pt x="120448" y="155032"/>
                  </a:lnTo>
                  <a:lnTo>
                    <a:pt x="107301" y="155854"/>
                  </a:lnTo>
                  <a:lnTo>
                    <a:pt x="182273" y="155854"/>
                  </a:lnTo>
                  <a:lnTo>
                    <a:pt x="180461" y="155466"/>
                  </a:lnTo>
                  <a:lnTo>
                    <a:pt x="170696" y="153930"/>
                  </a:lnTo>
                  <a:lnTo>
                    <a:pt x="160589" y="152921"/>
                  </a:lnTo>
                  <a:close/>
                </a:path>
                <a:path w="278129" h="318134">
                  <a:moveTo>
                    <a:pt x="90520" y="0"/>
                  </a:moveTo>
                  <a:lnTo>
                    <a:pt x="88568" y="0"/>
                  </a:lnTo>
                  <a:lnTo>
                    <a:pt x="86870" y="126"/>
                  </a:lnTo>
                  <a:lnTo>
                    <a:pt x="83948" y="611"/>
                  </a:lnTo>
                  <a:lnTo>
                    <a:pt x="82482" y="1223"/>
                  </a:lnTo>
                  <a:lnTo>
                    <a:pt x="81027" y="2193"/>
                  </a:lnTo>
                  <a:lnTo>
                    <a:pt x="76649" y="10220"/>
                  </a:lnTo>
                  <a:lnTo>
                    <a:pt x="77620" y="18005"/>
                  </a:lnTo>
                  <a:lnTo>
                    <a:pt x="78105" y="25915"/>
                  </a:lnTo>
                  <a:lnTo>
                    <a:pt x="78105" y="41980"/>
                  </a:lnTo>
                  <a:lnTo>
                    <a:pt x="78590" y="49891"/>
                  </a:lnTo>
                  <a:lnTo>
                    <a:pt x="79571" y="57664"/>
                  </a:lnTo>
                  <a:lnTo>
                    <a:pt x="79571" y="71165"/>
                  </a:lnTo>
                  <a:lnTo>
                    <a:pt x="71949" y="71627"/>
                  </a:lnTo>
                  <a:lnTo>
                    <a:pt x="64418" y="72268"/>
                  </a:lnTo>
                  <a:lnTo>
                    <a:pt x="56979" y="73091"/>
                  </a:lnTo>
                  <a:lnTo>
                    <a:pt x="42267" y="75053"/>
                  </a:lnTo>
                  <a:lnTo>
                    <a:pt x="34763" y="75735"/>
                  </a:lnTo>
                  <a:lnTo>
                    <a:pt x="27122" y="76145"/>
                  </a:lnTo>
                  <a:lnTo>
                    <a:pt x="19343" y="76281"/>
                  </a:lnTo>
                  <a:lnTo>
                    <a:pt x="17888" y="76777"/>
                  </a:lnTo>
                  <a:lnTo>
                    <a:pt x="12160" y="87230"/>
                  </a:lnTo>
                  <a:lnTo>
                    <a:pt x="12645" y="90152"/>
                  </a:lnTo>
                  <a:lnTo>
                    <a:pt x="13257" y="91618"/>
                  </a:lnTo>
                  <a:lnTo>
                    <a:pt x="14238" y="93073"/>
                  </a:lnTo>
                  <a:lnTo>
                    <a:pt x="22265" y="97461"/>
                  </a:lnTo>
                  <a:lnTo>
                    <a:pt x="29634" y="97323"/>
                  </a:lnTo>
                  <a:lnTo>
                    <a:pt x="36773" y="96910"/>
                  </a:lnTo>
                  <a:lnTo>
                    <a:pt x="43684" y="96224"/>
                  </a:lnTo>
                  <a:lnTo>
                    <a:pt x="56982" y="94260"/>
                  </a:lnTo>
                  <a:lnTo>
                    <a:pt x="63689" y="93438"/>
                  </a:lnTo>
                  <a:lnTo>
                    <a:pt x="70486" y="92800"/>
                  </a:lnTo>
                  <a:lnTo>
                    <a:pt x="77377" y="92345"/>
                  </a:lnTo>
                  <a:lnTo>
                    <a:pt x="101468" y="92345"/>
                  </a:lnTo>
                  <a:lnTo>
                    <a:pt x="101468" y="89424"/>
                  </a:lnTo>
                  <a:lnTo>
                    <a:pt x="109738" y="88453"/>
                  </a:lnTo>
                  <a:lnTo>
                    <a:pt x="118007" y="87367"/>
                  </a:lnTo>
                  <a:lnTo>
                    <a:pt x="134557" y="84920"/>
                  </a:lnTo>
                  <a:lnTo>
                    <a:pt x="142826" y="83833"/>
                  </a:lnTo>
                  <a:lnTo>
                    <a:pt x="158405" y="68982"/>
                  </a:lnTo>
                  <a:lnTo>
                    <a:pt x="158157" y="68254"/>
                  </a:lnTo>
                  <a:lnTo>
                    <a:pt x="100730" y="68254"/>
                  </a:lnTo>
                  <a:lnTo>
                    <a:pt x="97819" y="7309"/>
                  </a:lnTo>
                  <a:lnTo>
                    <a:pt x="97323" y="5843"/>
                  </a:lnTo>
                  <a:lnTo>
                    <a:pt x="96353" y="4377"/>
                  </a:lnTo>
                  <a:lnTo>
                    <a:pt x="93431" y="1466"/>
                  </a:lnTo>
                  <a:lnTo>
                    <a:pt x="91975" y="495"/>
                  </a:lnTo>
                  <a:lnTo>
                    <a:pt x="90520" y="0"/>
                  </a:lnTo>
                  <a:close/>
                </a:path>
                <a:path w="278129" h="318134">
                  <a:moveTo>
                    <a:pt x="151106" y="61324"/>
                  </a:moveTo>
                  <a:lnTo>
                    <a:pt x="105118" y="68254"/>
                  </a:lnTo>
                  <a:lnTo>
                    <a:pt x="158157" y="68254"/>
                  </a:lnTo>
                  <a:lnTo>
                    <a:pt x="151106" y="613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5" name="object 45"/>
            <p:cNvSpPr/>
            <p:nvPr/>
          </p:nvSpPr>
          <p:spPr>
            <a:xfrm>
              <a:off x="11399" y="17398"/>
              <a:ext cx="541" cy="520"/>
            </a:xfrm>
            <a:custGeom>
              <a:avLst/>
              <a:gdLst/>
              <a:ahLst/>
              <a:cxnLst/>
              <a:rect l="l" t="t" r="r" b="b"/>
              <a:pathLst>
                <a:path w="343534" h="330200">
                  <a:moveTo>
                    <a:pt x="28468" y="121919"/>
                  </a:moveTo>
                  <a:lnTo>
                    <a:pt x="19344" y="121919"/>
                  </a:lnTo>
                  <a:lnTo>
                    <a:pt x="17519" y="123189"/>
                  </a:lnTo>
                  <a:lnTo>
                    <a:pt x="16064" y="124459"/>
                  </a:lnTo>
                  <a:lnTo>
                    <a:pt x="11686" y="132079"/>
                  </a:lnTo>
                  <a:lnTo>
                    <a:pt x="14598" y="140969"/>
                  </a:lnTo>
                  <a:lnTo>
                    <a:pt x="21897" y="143509"/>
                  </a:lnTo>
                  <a:lnTo>
                    <a:pt x="29692" y="144779"/>
                  </a:lnTo>
                  <a:lnTo>
                    <a:pt x="46230" y="148589"/>
                  </a:lnTo>
                  <a:lnTo>
                    <a:pt x="62052" y="151129"/>
                  </a:lnTo>
                  <a:lnTo>
                    <a:pt x="59130" y="154939"/>
                  </a:lnTo>
                  <a:lnTo>
                    <a:pt x="55966" y="160019"/>
                  </a:lnTo>
                  <a:lnTo>
                    <a:pt x="49152" y="168909"/>
                  </a:lnTo>
                  <a:lnTo>
                    <a:pt x="46716" y="172719"/>
                  </a:lnTo>
                  <a:lnTo>
                    <a:pt x="43804" y="185419"/>
                  </a:lnTo>
                  <a:lnTo>
                    <a:pt x="45629" y="191769"/>
                  </a:lnTo>
                  <a:lnTo>
                    <a:pt x="55850" y="201929"/>
                  </a:lnTo>
                  <a:lnTo>
                    <a:pt x="59858" y="207009"/>
                  </a:lnTo>
                  <a:lnTo>
                    <a:pt x="43141" y="255269"/>
                  </a:lnTo>
                  <a:lnTo>
                    <a:pt x="25803" y="280669"/>
                  </a:lnTo>
                  <a:lnTo>
                    <a:pt x="17063" y="293369"/>
                  </a:lnTo>
                  <a:lnTo>
                    <a:pt x="8462" y="306069"/>
                  </a:lnTo>
                  <a:lnTo>
                    <a:pt x="0" y="318769"/>
                  </a:lnTo>
                  <a:lnTo>
                    <a:pt x="738" y="323849"/>
                  </a:lnTo>
                  <a:lnTo>
                    <a:pt x="1212" y="325119"/>
                  </a:lnTo>
                  <a:lnTo>
                    <a:pt x="2193" y="326389"/>
                  </a:lnTo>
                  <a:lnTo>
                    <a:pt x="6571" y="330199"/>
                  </a:lnTo>
                  <a:lnTo>
                    <a:pt x="13870" y="330199"/>
                  </a:lnTo>
                  <a:lnTo>
                    <a:pt x="37433" y="300989"/>
                  </a:lnTo>
                  <a:lnTo>
                    <a:pt x="41700" y="294639"/>
                  </a:lnTo>
                  <a:lnTo>
                    <a:pt x="46015" y="288289"/>
                  </a:lnTo>
                  <a:lnTo>
                    <a:pt x="50376" y="283209"/>
                  </a:lnTo>
                  <a:lnTo>
                    <a:pt x="102559" y="283209"/>
                  </a:lnTo>
                  <a:lnTo>
                    <a:pt x="95257" y="278129"/>
                  </a:lnTo>
                  <a:lnTo>
                    <a:pt x="88115" y="273049"/>
                  </a:lnTo>
                  <a:lnTo>
                    <a:pt x="80566" y="267969"/>
                  </a:lnTo>
                  <a:lnTo>
                    <a:pt x="72610" y="265429"/>
                  </a:lnTo>
                  <a:lnTo>
                    <a:pt x="64246" y="261619"/>
                  </a:lnTo>
                  <a:lnTo>
                    <a:pt x="80785" y="236219"/>
                  </a:lnTo>
                  <a:lnTo>
                    <a:pt x="83338" y="229869"/>
                  </a:lnTo>
                  <a:lnTo>
                    <a:pt x="85289" y="214629"/>
                  </a:lnTo>
                  <a:lnTo>
                    <a:pt x="84192" y="207009"/>
                  </a:lnTo>
                  <a:lnTo>
                    <a:pt x="77863" y="194309"/>
                  </a:lnTo>
                  <a:lnTo>
                    <a:pt x="73001" y="187959"/>
                  </a:lnTo>
                  <a:lnTo>
                    <a:pt x="66430" y="182879"/>
                  </a:lnTo>
                  <a:lnTo>
                    <a:pt x="68381" y="176529"/>
                  </a:lnTo>
                  <a:lnTo>
                    <a:pt x="72083" y="171449"/>
                  </a:lnTo>
                  <a:lnTo>
                    <a:pt x="83032" y="163829"/>
                  </a:lnTo>
                  <a:lnTo>
                    <a:pt x="87726" y="158749"/>
                  </a:lnTo>
                  <a:lnTo>
                    <a:pt x="91618" y="153669"/>
                  </a:lnTo>
                  <a:lnTo>
                    <a:pt x="92103" y="151129"/>
                  </a:lnTo>
                  <a:lnTo>
                    <a:pt x="92103" y="148589"/>
                  </a:lnTo>
                  <a:lnTo>
                    <a:pt x="51090" y="128269"/>
                  </a:lnTo>
                  <a:lnTo>
                    <a:pt x="43389" y="125729"/>
                  </a:lnTo>
                  <a:lnTo>
                    <a:pt x="35849" y="124459"/>
                  </a:lnTo>
                  <a:lnTo>
                    <a:pt x="28468" y="121919"/>
                  </a:lnTo>
                  <a:close/>
                </a:path>
                <a:path w="343534" h="330200">
                  <a:moveTo>
                    <a:pt x="102559" y="283209"/>
                  </a:moveTo>
                  <a:lnTo>
                    <a:pt x="58502" y="283209"/>
                  </a:lnTo>
                  <a:lnTo>
                    <a:pt x="66108" y="285749"/>
                  </a:lnTo>
                  <a:lnTo>
                    <a:pt x="73192" y="288289"/>
                  </a:lnTo>
                  <a:lnTo>
                    <a:pt x="79751" y="293369"/>
                  </a:lnTo>
                  <a:lnTo>
                    <a:pt x="86173" y="298449"/>
                  </a:lnTo>
                  <a:lnTo>
                    <a:pt x="92845" y="302259"/>
                  </a:lnTo>
                  <a:lnTo>
                    <a:pt x="99768" y="306069"/>
                  </a:lnTo>
                  <a:lnTo>
                    <a:pt x="106944" y="308609"/>
                  </a:lnTo>
                  <a:lnTo>
                    <a:pt x="123367" y="308609"/>
                  </a:lnTo>
                  <a:lnTo>
                    <a:pt x="154571" y="303529"/>
                  </a:lnTo>
                  <a:lnTo>
                    <a:pt x="201114" y="303529"/>
                  </a:lnTo>
                  <a:lnTo>
                    <a:pt x="210597" y="302259"/>
                  </a:lnTo>
                  <a:lnTo>
                    <a:pt x="341622" y="302259"/>
                  </a:lnTo>
                  <a:lnTo>
                    <a:pt x="343088" y="298449"/>
                  </a:lnTo>
                  <a:lnTo>
                    <a:pt x="338887" y="288289"/>
                  </a:lnTo>
                  <a:lnTo>
                    <a:pt x="119350" y="288289"/>
                  </a:lnTo>
                  <a:lnTo>
                    <a:pt x="110589" y="287019"/>
                  </a:lnTo>
                  <a:lnTo>
                    <a:pt x="102559" y="283209"/>
                  </a:lnTo>
                  <a:close/>
                </a:path>
                <a:path w="343534" h="330200">
                  <a:moveTo>
                    <a:pt x="341622" y="302259"/>
                  </a:moveTo>
                  <a:lnTo>
                    <a:pt x="240261" y="302259"/>
                  </a:lnTo>
                  <a:lnTo>
                    <a:pt x="250193" y="303529"/>
                  </a:lnTo>
                  <a:lnTo>
                    <a:pt x="260086" y="303529"/>
                  </a:lnTo>
                  <a:lnTo>
                    <a:pt x="289062" y="307339"/>
                  </a:lnTo>
                  <a:lnTo>
                    <a:pt x="297827" y="306069"/>
                  </a:lnTo>
                  <a:lnTo>
                    <a:pt x="337244" y="306069"/>
                  </a:lnTo>
                  <a:lnTo>
                    <a:pt x="341622" y="302259"/>
                  </a:lnTo>
                  <a:close/>
                </a:path>
                <a:path w="343534" h="330200">
                  <a:moveTo>
                    <a:pt x="335789" y="306069"/>
                  </a:moveTo>
                  <a:lnTo>
                    <a:pt x="329945" y="306069"/>
                  </a:lnTo>
                  <a:lnTo>
                    <a:pt x="330673" y="307339"/>
                  </a:lnTo>
                  <a:lnTo>
                    <a:pt x="335789" y="306069"/>
                  </a:lnTo>
                  <a:close/>
                </a:path>
                <a:path w="343534" h="330200">
                  <a:moveTo>
                    <a:pt x="232494" y="280669"/>
                  </a:moveTo>
                  <a:lnTo>
                    <a:pt x="201114" y="281939"/>
                  </a:lnTo>
                  <a:lnTo>
                    <a:pt x="170452" y="281939"/>
                  </a:lnTo>
                  <a:lnTo>
                    <a:pt x="163638" y="283209"/>
                  </a:lnTo>
                  <a:lnTo>
                    <a:pt x="141983" y="283209"/>
                  </a:lnTo>
                  <a:lnTo>
                    <a:pt x="135170" y="284479"/>
                  </a:lnTo>
                  <a:lnTo>
                    <a:pt x="128841" y="287019"/>
                  </a:lnTo>
                  <a:lnTo>
                    <a:pt x="119350" y="288289"/>
                  </a:lnTo>
                  <a:lnTo>
                    <a:pt x="338887" y="288289"/>
                  </a:lnTo>
                  <a:lnTo>
                    <a:pt x="334874" y="285749"/>
                  </a:lnTo>
                  <a:lnTo>
                    <a:pt x="297099" y="285749"/>
                  </a:lnTo>
                  <a:lnTo>
                    <a:pt x="232494" y="280669"/>
                  </a:lnTo>
                  <a:close/>
                </a:path>
                <a:path w="343534" h="330200">
                  <a:moveTo>
                    <a:pt x="332867" y="284479"/>
                  </a:moveTo>
                  <a:lnTo>
                    <a:pt x="297827" y="284479"/>
                  </a:lnTo>
                  <a:lnTo>
                    <a:pt x="297099" y="285749"/>
                  </a:lnTo>
                  <a:lnTo>
                    <a:pt x="334874" y="285749"/>
                  </a:lnTo>
                  <a:lnTo>
                    <a:pt x="332867" y="284479"/>
                  </a:lnTo>
                  <a:close/>
                </a:path>
                <a:path w="343534" h="330200">
                  <a:moveTo>
                    <a:pt x="252936" y="237489"/>
                  </a:moveTo>
                  <a:lnTo>
                    <a:pt x="245637" y="237489"/>
                  </a:lnTo>
                  <a:lnTo>
                    <a:pt x="241259" y="241299"/>
                  </a:lnTo>
                  <a:lnTo>
                    <a:pt x="240278" y="242569"/>
                  </a:lnTo>
                  <a:lnTo>
                    <a:pt x="239793" y="243839"/>
                  </a:lnTo>
                  <a:lnTo>
                    <a:pt x="239793" y="250189"/>
                  </a:lnTo>
                  <a:lnTo>
                    <a:pt x="260928" y="261619"/>
                  </a:lnTo>
                  <a:lnTo>
                    <a:pt x="268441" y="261619"/>
                  </a:lnTo>
                  <a:lnTo>
                    <a:pt x="275960" y="262889"/>
                  </a:lnTo>
                  <a:lnTo>
                    <a:pt x="282998" y="264159"/>
                  </a:lnTo>
                  <a:lnTo>
                    <a:pt x="289555" y="266699"/>
                  </a:lnTo>
                  <a:lnTo>
                    <a:pt x="295633" y="269239"/>
                  </a:lnTo>
                  <a:lnTo>
                    <a:pt x="303671" y="266699"/>
                  </a:lnTo>
                  <a:lnTo>
                    <a:pt x="306097" y="264159"/>
                  </a:lnTo>
                  <a:lnTo>
                    <a:pt x="308048" y="262889"/>
                  </a:lnTo>
                  <a:lnTo>
                    <a:pt x="310970" y="257809"/>
                  </a:lnTo>
                  <a:lnTo>
                    <a:pt x="311940" y="255269"/>
                  </a:lnTo>
                  <a:lnTo>
                    <a:pt x="312425" y="252729"/>
                  </a:lnTo>
                  <a:lnTo>
                    <a:pt x="312304" y="242569"/>
                  </a:lnTo>
                  <a:lnTo>
                    <a:pt x="291256" y="242569"/>
                  </a:lnTo>
                  <a:lnTo>
                    <a:pt x="284927" y="241299"/>
                  </a:lnTo>
                  <a:lnTo>
                    <a:pt x="265340" y="241299"/>
                  </a:lnTo>
                  <a:lnTo>
                    <a:pt x="259011" y="240029"/>
                  </a:lnTo>
                  <a:lnTo>
                    <a:pt x="252936" y="237489"/>
                  </a:lnTo>
                  <a:close/>
                </a:path>
                <a:path w="343534" h="330200">
                  <a:moveTo>
                    <a:pt x="126647" y="121919"/>
                  </a:moveTo>
                  <a:lnTo>
                    <a:pt x="118620" y="121919"/>
                  </a:lnTo>
                  <a:lnTo>
                    <a:pt x="117164" y="123189"/>
                  </a:lnTo>
                  <a:lnTo>
                    <a:pt x="107671" y="165099"/>
                  </a:lnTo>
                  <a:lnTo>
                    <a:pt x="107261" y="176529"/>
                  </a:lnTo>
                  <a:lnTo>
                    <a:pt x="106560" y="191769"/>
                  </a:lnTo>
                  <a:lnTo>
                    <a:pt x="105940" y="203199"/>
                  </a:lnTo>
                  <a:lnTo>
                    <a:pt x="105714" y="207009"/>
                  </a:lnTo>
                  <a:lnTo>
                    <a:pt x="105613" y="213359"/>
                  </a:lnTo>
                  <a:lnTo>
                    <a:pt x="107671" y="255269"/>
                  </a:lnTo>
                  <a:lnTo>
                    <a:pt x="108157" y="256539"/>
                  </a:lnTo>
                  <a:lnTo>
                    <a:pt x="109127" y="257809"/>
                  </a:lnTo>
                  <a:lnTo>
                    <a:pt x="113515" y="261619"/>
                  </a:lnTo>
                  <a:lnTo>
                    <a:pt x="122270" y="261619"/>
                  </a:lnTo>
                  <a:lnTo>
                    <a:pt x="126647" y="257809"/>
                  </a:lnTo>
                  <a:lnTo>
                    <a:pt x="127617" y="256539"/>
                  </a:lnTo>
                  <a:lnTo>
                    <a:pt x="128113" y="255269"/>
                  </a:lnTo>
                  <a:lnTo>
                    <a:pt x="126714" y="228599"/>
                  </a:lnTo>
                  <a:lnTo>
                    <a:pt x="126807" y="214629"/>
                  </a:lnTo>
                  <a:lnTo>
                    <a:pt x="131035" y="147319"/>
                  </a:lnTo>
                  <a:lnTo>
                    <a:pt x="135897" y="144779"/>
                  </a:lnTo>
                  <a:lnTo>
                    <a:pt x="159250" y="144779"/>
                  </a:lnTo>
                  <a:lnTo>
                    <a:pt x="164608" y="143509"/>
                  </a:lnTo>
                  <a:lnTo>
                    <a:pt x="302052" y="143509"/>
                  </a:lnTo>
                  <a:lnTo>
                    <a:pt x="299293" y="132079"/>
                  </a:lnTo>
                  <a:lnTo>
                    <a:pt x="295876" y="129539"/>
                  </a:lnTo>
                  <a:lnTo>
                    <a:pt x="292110" y="126999"/>
                  </a:lnTo>
                  <a:lnTo>
                    <a:pt x="283830" y="125729"/>
                  </a:lnTo>
                  <a:lnTo>
                    <a:pt x="134927" y="125729"/>
                  </a:lnTo>
                  <a:lnTo>
                    <a:pt x="133092" y="124459"/>
                  </a:lnTo>
                  <a:lnTo>
                    <a:pt x="129695" y="123189"/>
                  </a:lnTo>
                  <a:lnTo>
                    <a:pt x="128113" y="123189"/>
                  </a:lnTo>
                  <a:lnTo>
                    <a:pt x="126647" y="121919"/>
                  </a:lnTo>
                  <a:close/>
                </a:path>
                <a:path w="343534" h="330200">
                  <a:moveTo>
                    <a:pt x="302052" y="143509"/>
                  </a:moveTo>
                  <a:lnTo>
                    <a:pt x="173237" y="143509"/>
                  </a:lnTo>
                  <a:lnTo>
                    <a:pt x="181517" y="144779"/>
                  </a:lnTo>
                  <a:lnTo>
                    <a:pt x="276658" y="144779"/>
                  </a:lnTo>
                  <a:lnTo>
                    <a:pt x="281035" y="146049"/>
                  </a:lnTo>
                  <a:lnTo>
                    <a:pt x="287975" y="190499"/>
                  </a:lnTo>
                  <a:lnTo>
                    <a:pt x="291162" y="233679"/>
                  </a:lnTo>
                  <a:lnTo>
                    <a:pt x="291256" y="242569"/>
                  </a:lnTo>
                  <a:lnTo>
                    <a:pt x="312304" y="242569"/>
                  </a:lnTo>
                  <a:lnTo>
                    <a:pt x="309503" y="191769"/>
                  </a:lnTo>
                  <a:lnTo>
                    <a:pt x="302666" y="146049"/>
                  </a:lnTo>
                  <a:lnTo>
                    <a:pt x="302052" y="143509"/>
                  </a:lnTo>
                  <a:close/>
                </a:path>
                <a:path w="343534" h="330200">
                  <a:moveTo>
                    <a:pt x="193077" y="156209"/>
                  </a:moveTo>
                  <a:lnTo>
                    <a:pt x="185535" y="156209"/>
                  </a:lnTo>
                  <a:lnTo>
                    <a:pt x="178721" y="158749"/>
                  </a:lnTo>
                  <a:lnTo>
                    <a:pt x="175557" y="161289"/>
                  </a:lnTo>
                  <a:lnTo>
                    <a:pt x="172635" y="163829"/>
                  </a:lnTo>
                  <a:lnTo>
                    <a:pt x="170684" y="165099"/>
                  </a:lnTo>
                  <a:lnTo>
                    <a:pt x="169481" y="167639"/>
                  </a:lnTo>
                  <a:lnTo>
                    <a:pt x="168501" y="171449"/>
                  </a:lnTo>
                  <a:lnTo>
                    <a:pt x="167530" y="176529"/>
                  </a:lnTo>
                  <a:lnTo>
                    <a:pt x="167530" y="215899"/>
                  </a:lnTo>
                  <a:lnTo>
                    <a:pt x="166075" y="218439"/>
                  </a:lnTo>
                  <a:lnTo>
                    <a:pt x="166075" y="223519"/>
                  </a:lnTo>
                  <a:lnTo>
                    <a:pt x="167045" y="226059"/>
                  </a:lnTo>
                  <a:lnTo>
                    <a:pt x="168385" y="227329"/>
                  </a:lnTo>
                  <a:lnTo>
                    <a:pt x="171781" y="231139"/>
                  </a:lnTo>
                  <a:lnTo>
                    <a:pt x="173606" y="232409"/>
                  </a:lnTo>
                  <a:lnTo>
                    <a:pt x="175557" y="233679"/>
                  </a:lnTo>
                  <a:lnTo>
                    <a:pt x="180915" y="233679"/>
                  </a:lnTo>
                  <a:lnTo>
                    <a:pt x="188700" y="228599"/>
                  </a:lnTo>
                  <a:lnTo>
                    <a:pt x="244181" y="228599"/>
                  </a:lnTo>
                  <a:lnTo>
                    <a:pt x="246607" y="227329"/>
                  </a:lnTo>
                  <a:lnTo>
                    <a:pt x="249044" y="224789"/>
                  </a:lnTo>
                  <a:lnTo>
                    <a:pt x="251470" y="223519"/>
                  </a:lnTo>
                  <a:lnTo>
                    <a:pt x="253906" y="220979"/>
                  </a:lnTo>
                  <a:lnTo>
                    <a:pt x="255615" y="218439"/>
                  </a:lnTo>
                  <a:lnTo>
                    <a:pt x="256585" y="217169"/>
                  </a:lnTo>
                  <a:lnTo>
                    <a:pt x="256493" y="209549"/>
                  </a:lnTo>
                  <a:lnTo>
                    <a:pt x="256438" y="208279"/>
                  </a:lnTo>
                  <a:lnTo>
                    <a:pt x="188700" y="208279"/>
                  </a:lnTo>
                  <a:lnTo>
                    <a:pt x="189185" y="203199"/>
                  </a:lnTo>
                  <a:lnTo>
                    <a:pt x="189076" y="196849"/>
                  </a:lnTo>
                  <a:lnTo>
                    <a:pt x="188204" y="186689"/>
                  </a:lnTo>
                  <a:lnTo>
                    <a:pt x="189185" y="182879"/>
                  </a:lnTo>
                  <a:lnTo>
                    <a:pt x="191621" y="179069"/>
                  </a:lnTo>
                  <a:lnTo>
                    <a:pt x="253542" y="179069"/>
                  </a:lnTo>
                  <a:lnTo>
                    <a:pt x="252936" y="175259"/>
                  </a:lnTo>
                  <a:lnTo>
                    <a:pt x="251470" y="166369"/>
                  </a:lnTo>
                  <a:lnTo>
                    <a:pt x="245085" y="162559"/>
                  </a:lnTo>
                  <a:lnTo>
                    <a:pt x="238336" y="160019"/>
                  </a:lnTo>
                  <a:lnTo>
                    <a:pt x="231221" y="158749"/>
                  </a:lnTo>
                  <a:lnTo>
                    <a:pt x="223739" y="158749"/>
                  </a:lnTo>
                  <a:lnTo>
                    <a:pt x="216074" y="157479"/>
                  </a:lnTo>
                  <a:lnTo>
                    <a:pt x="200743" y="157479"/>
                  </a:lnTo>
                  <a:lnTo>
                    <a:pt x="193077" y="156209"/>
                  </a:lnTo>
                  <a:close/>
                </a:path>
                <a:path w="343534" h="330200">
                  <a:moveTo>
                    <a:pt x="253542" y="179069"/>
                  </a:moveTo>
                  <a:lnTo>
                    <a:pt x="226165" y="179069"/>
                  </a:lnTo>
                  <a:lnTo>
                    <a:pt x="232494" y="180339"/>
                  </a:lnTo>
                  <a:lnTo>
                    <a:pt x="232979" y="185419"/>
                  </a:lnTo>
                  <a:lnTo>
                    <a:pt x="233591" y="189229"/>
                  </a:lnTo>
                  <a:lnTo>
                    <a:pt x="235047" y="196849"/>
                  </a:lnTo>
                  <a:lnTo>
                    <a:pt x="235293" y="199389"/>
                  </a:lnTo>
                  <a:lnTo>
                    <a:pt x="235416" y="208279"/>
                  </a:lnTo>
                  <a:lnTo>
                    <a:pt x="256438" y="208279"/>
                  </a:lnTo>
                  <a:lnTo>
                    <a:pt x="256217" y="203199"/>
                  </a:lnTo>
                  <a:lnTo>
                    <a:pt x="255762" y="196849"/>
                  </a:lnTo>
                  <a:lnTo>
                    <a:pt x="255130" y="190499"/>
                  </a:lnTo>
                  <a:lnTo>
                    <a:pt x="254149" y="182879"/>
                  </a:lnTo>
                  <a:lnTo>
                    <a:pt x="253542" y="179069"/>
                  </a:lnTo>
                  <a:close/>
                </a:path>
                <a:path w="343534" h="330200">
                  <a:moveTo>
                    <a:pt x="159250" y="144779"/>
                  </a:moveTo>
                  <a:lnTo>
                    <a:pt x="141372" y="144779"/>
                  </a:lnTo>
                  <a:lnTo>
                    <a:pt x="153533" y="146049"/>
                  </a:lnTo>
                  <a:lnTo>
                    <a:pt x="159250" y="144779"/>
                  </a:lnTo>
                  <a:close/>
                </a:path>
                <a:path w="343534" h="330200">
                  <a:moveTo>
                    <a:pt x="251470" y="144779"/>
                  </a:moveTo>
                  <a:lnTo>
                    <a:pt x="185535" y="144779"/>
                  </a:lnTo>
                  <a:lnTo>
                    <a:pt x="189427" y="146049"/>
                  </a:lnTo>
                  <a:lnTo>
                    <a:pt x="244181" y="146049"/>
                  </a:lnTo>
                  <a:lnTo>
                    <a:pt x="251470" y="144779"/>
                  </a:lnTo>
                  <a:close/>
                </a:path>
                <a:path w="343534" h="330200">
                  <a:moveTo>
                    <a:pt x="159503" y="0"/>
                  </a:moveTo>
                  <a:lnTo>
                    <a:pt x="155485" y="1269"/>
                  </a:lnTo>
                  <a:lnTo>
                    <a:pt x="148185" y="2539"/>
                  </a:lnTo>
                  <a:lnTo>
                    <a:pt x="145137" y="5079"/>
                  </a:lnTo>
                  <a:lnTo>
                    <a:pt x="142711" y="7619"/>
                  </a:lnTo>
                  <a:lnTo>
                    <a:pt x="138819" y="12699"/>
                  </a:lnTo>
                  <a:lnTo>
                    <a:pt x="136984" y="17779"/>
                  </a:lnTo>
                  <a:lnTo>
                    <a:pt x="137259" y="24129"/>
                  </a:lnTo>
                  <a:lnTo>
                    <a:pt x="137353" y="35559"/>
                  </a:lnTo>
                  <a:lnTo>
                    <a:pt x="136868" y="40639"/>
                  </a:lnTo>
                  <a:lnTo>
                    <a:pt x="136868" y="124459"/>
                  </a:lnTo>
                  <a:lnTo>
                    <a:pt x="134927" y="125729"/>
                  </a:lnTo>
                  <a:lnTo>
                    <a:pt x="283830" y="125729"/>
                  </a:lnTo>
                  <a:lnTo>
                    <a:pt x="279579" y="124459"/>
                  </a:lnTo>
                  <a:lnTo>
                    <a:pt x="193077" y="124459"/>
                  </a:lnTo>
                  <a:lnTo>
                    <a:pt x="186875" y="123189"/>
                  </a:lnTo>
                  <a:lnTo>
                    <a:pt x="158765" y="123189"/>
                  </a:lnTo>
                  <a:lnTo>
                    <a:pt x="158037" y="119379"/>
                  </a:lnTo>
                  <a:lnTo>
                    <a:pt x="158037" y="40639"/>
                  </a:lnTo>
                  <a:lnTo>
                    <a:pt x="158765" y="22859"/>
                  </a:lnTo>
                  <a:lnTo>
                    <a:pt x="270814" y="22859"/>
                  </a:lnTo>
                  <a:lnTo>
                    <a:pt x="270814" y="19049"/>
                  </a:lnTo>
                  <a:lnTo>
                    <a:pt x="253853" y="7619"/>
                  </a:lnTo>
                  <a:lnTo>
                    <a:pt x="248854" y="5079"/>
                  </a:lnTo>
                  <a:lnTo>
                    <a:pt x="238338" y="2539"/>
                  </a:lnTo>
                  <a:lnTo>
                    <a:pt x="174101" y="2539"/>
                  </a:lnTo>
                  <a:lnTo>
                    <a:pt x="163881" y="1269"/>
                  </a:lnTo>
                  <a:lnTo>
                    <a:pt x="159503" y="0"/>
                  </a:lnTo>
                  <a:close/>
                </a:path>
                <a:path w="343534" h="330200">
                  <a:moveTo>
                    <a:pt x="225933" y="53339"/>
                  </a:moveTo>
                  <a:lnTo>
                    <a:pt x="206452" y="53339"/>
                  </a:lnTo>
                  <a:lnTo>
                    <a:pt x="202327" y="54609"/>
                  </a:lnTo>
                  <a:lnTo>
                    <a:pt x="198920" y="58419"/>
                  </a:lnTo>
                  <a:lnTo>
                    <a:pt x="195999" y="64769"/>
                  </a:lnTo>
                  <a:lnTo>
                    <a:pt x="194416" y="71119"/>
                  </a:lnTo>
                  <a:lnTo>
                    <a:pt x="193931" y="87629"/>
                  </a:lnTo>
                  <a:lnTo>
                    <a:pt x="193077" y="95249"/>
                  </a:lnTo>
                  <a:lnTo>
                    <a:pt x="191621" y="101599"/>
                  </a:lnTo>
                  <a:lnTo>
                    <a:pt x="192980" y="119379"/>
                  </a:lnTo>
                  <a:lnTo>
                    <a:pt x="193077" y="124459"/>
                  </a:lnTo>
                  <a:lnTo>
                    <a:pt x="214985" y="124459"/>
                  </a:lnTo>
                  <a:lnTo>
                    <a:pt x="212791" y="113029"/>
                  </a:lnTo>
                  <a:lnTo>
                    <a:pt x="215702" y="76199"/>
                  </a:lnTo>
                  <a:lnTo>
                    <a:pt x="218624" y="73659"/>
                  </a:lnTo>
                  <a:lnTo>
                    <a:pt x="273008" y="73659"/>
                  </a:lnTo>
                  <a:lnTo>
                    <a:pt x="273008" y="69849"/>
                  </a:lnTo>
                  <a:lnTo>
                    <a:pt x="272280" y="68579"/>
                  </a:lnTo>
                  <a:lnTo>
                    <a:pt x="272280" y="54609"/>
                  </a:lnTo>
                  <a:lnTo>
                    <a:pt x="250742" y="54609"/>
                  </a:lnTo>
                  <a:lnTo>
                    <a:pt x="225933" y="53339"/>
                  </a:lnTo>
                  <a:close/>
                </a:path>
                <a:path w="343534" h="330200">
                  <a:moveTo>
                    <a:pt x="273008" y="73659"/>
                  </a:moveTo>
                  <a:lnTo>
                    <a:pt x="218624" y="73659"/>
                  </a:lnTo>
                  <a:lnTo>
                    <a:pt x="240647" y="76199"/>
                  </a:lnTo>
                  <a:lnTo>
                    <a:pt x="246122" y="77469"/>
                  </a:lnTo>
                  <a:lnTo>
                    <a:pt x="251470" y="77469"/>
                  </a:lnTo>
                  <a:lnTo>
                    <a:pt x="251470" y="107949"/>
                  </a:lnTo>
                  <a:lnTo>
                    <a:pt x="253663" y="120649"/>
                  </a:lnTo>
                  <a:lnTo>
                    <a:pt x="253663" y="123189"/>
                  </a:lnTo>
                  <a:lnTo>
                    <a:pt x="244181" y="124459"/>
                  </a:lnTo>
                  <a:lnTo>
                    <a:pt x="275202" y="124459"/>
                  </a:lnTo>
                  <a:lnTo>
                    <a:pt x="273008" y="107949"/>
                  </a:lnTo>
                  <a:lnTo>
                    <a:pt x="273008" y="73659"/>
                  </a:lnTo>
                  <a:close/>
                </a:path>
                <a:path w="343534" h="330200">
                  <a:moveTo>
                    <a:pt x="180673" y="121919"/>
                  </a:moveTo>
                  <a:lnTo>
                    <a:pt x="163881" y="123189"/>
                  </a:lnTo>
                  <a:lnTo>
                    <a:pt x="186875" y="123189"/>
                  </a:lnTo>
                  <a:lnTo>
                    <a:pt x="180673" y="121919"/>
                  </a:lnTo>
                  <a:close/>
                </a:path>
                <a:path w="343534" h="330200">
                  <a:moveTo>
                    <a:pt x="40155" y="22859"/>
                  </a:moveTo>
                  <a:lnTo>
                    <a:pt x="32128" y="22859"/>
                  </a:lnTo>
                  <a:lnTo>
                    <a:pt x="29206" y="25399"/>
                  </a:lnTo>
                  <a:lnTo>
                    <a:pt x="24818" y="33019"/>
                  </a:lnTo>
                  <a:lnTo>
                    <a:pt x="26285" y="40639"/>
                  </a:lnTo>
                  <a:lnTo>
                    <a:pt x="32123" y="45719"/>
                  </a:lnTo>
                  <a:lnTo>
                    <a:pt x="49637" y="64769"/>
                  </a:lnTo>
                  <a:lnTo>
                    <a:pt x="55595" y="71119"/>
                  </a:lnTo>
                  <a:lnTo>
                    <a:pt x="61777" y="77469"/>
                  </a:lnTo>
                  <a:lnTo>
                    <a:pt x="68186" y="83819"/>
                  </a:lnTo>
                  <a:lnTo>
                    <a:pt x="74826" y="88899"/>
                  </a:lnTo>
                  <a:lnTo>
                    <a:pt x="82125" y="88899"/>
                  </a:lnTo>
                  <a:lnTo>
                    <a:pt x="86502" y="85089"/>
                  </a:lnTo>
                  <a:lnTo>
                    <a:pt x="87968" y="81279"/>
                  </a:lnTo>
                  <a:lnTo>
                    <a:pt x="87968" y="76199"/>
                  </a:lnTo>
                  <a:lnTo>
                    <a:pt x="60363" y="44449"/>
                  </a:lnTo>
                  <a:lnTo>
                    <a:pt x="55424" y="40639"/>
                  </a:lnTo>
                  <a:lnTo>
                    <a:pt x="50376" y="35559"/>
                  </a:lnTo>
                  <a:lnTo>
                    <a:pt x="45998" y="30479"/>
                  </a:lnTo>
                  <a:lnTo>
                    <a:pt x="44532" y="26669"/>
                  </a:lnTo>
                  <a:lnTo>
                    <a:pt x="40155" y="22859"/>
                  </a:lnTo>
                  <a:close/>
                </a:path>
                <a:path w="343534" h="330200">
                  <a:moveTo>
                    <a:pt x="270814" y="22859"/>
                  </a:moveTo>
                  <a:lnTo>
                    <a:pt x="158765" y="22859"/>
                  </a:lnTo>
                  <a:lnTo>
                    <a:pt x="168986" y="24129"/>
                  </a:lnTo>
                  <a:lnTo>
                    <a:pt x="236882" y="24129"/>
                  </a:lnTo>
                  <a:lnTo>
                    <a:pt x="250742" y="29209"/>
                  </a:lnTo>
                  <a:lnTo>
                    <a:pt x="250742" y="54609"/>
                  </a:lnTo>
                  <a:lnTo>
                    <a:pt x="272280" y="54609"/>
                  </a:lnTo>
                  <a:lnTo>
                    <a:pt x="272280" y="30479"/>
                  </a:lnTo>
                  <a:lnTo>
                    <a:pt x="271299" y="27939"/>
                  </a:lnTo>
                  <a:lnTo>
                    <a:pt x="270814" y="25399"/>
                  </a:lnTo>
                  <a:lnTo>
                    <a:pt x="270814" y="22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6" name="object 46"/>
            <p:cNvSpPr/>
            <p:nvPr/>
          </p:nvSpPr>
          <p:spPr>
            <a:xfrm>
              <a:off x="12078" y="17401"/>
              <a:ext cx="424" cy="483"/>
            </a:xfrm>
            <a:custGeom>
              <a:avLst/>
              <a:gdLst/>
              <a:ahLst/>
              <a:cxnLst/>
              <a:rect l="l" t="t" r="r" b="b"/>
              <a:pathLst>
                <a:path w="269240" h="306704">
                  <a:moveTo>
                    <a:pt x="257440" y="0"/>
                  </a:moveTo>
                  <a:lnTo>
                    <a:pt x="250868" y="0"/>
                  </a:lnTo>
                  <a:lnTo>
                    <a:pt x="249402" y="495"/>
                  </a:lnTo>
                  <a:lnTo>
                    <a:pt x="247947" y="1466"/>
                  </a:lnTo>
                  <a:lnTo>
                    <a:pt x="245025" y="4387"/>
                  </a:lnTo>
                  <a:lnTo>
                    <a:pt x="244054" y="5843"/>
                  </a:lnTo>
                  <a:lnTo>
                    <a:pt x="243569" y="7309"/>
                  </a:lnTo>
                  <a:lnTo>
                    <a:pt x="245025" y="15093"/>
                  </a:lnTo>
                  <a:lnTo>
                    <a:pt x="245869" y="23004"/>
                  </a:lnTo>
                  <a:lnTo>
                    <a:pt x="253052" y="60586"/>
                  </a:lnTo>
                  <a:lnTo>
                    <a:pt x="255973" y="62052"/>
                  </a:lnTo>
                  <a:lnTo>
                    <a:pt x="261817" y="62052"/>
                  </a:lnTo>
                  <a:lnTo>
                    <a:pt x="269116" y="54753"/>
                  </a:lnTo>
                  <a:lnTo>
                    <a:pt x="268135" y="46969"/>
                  </a:lnTo>
                  <a:lnTo>
                    <a:pt x="267534" y="39058"/>
                  </a:lnTo>
                  <a:lnTo>
                    <a:pt x="260361" y="1466"/>
                  </a:lnTo>
                  <a:lnTo>
                    <a:pt x="258895" y="495"/>
                  </a:lnTo>
                  <a:lnTo>
                    <a:pt x="257440" y="0"/>
                  </a:lnTo>
                  <a:close/>
                </a:path>
                <a:path w="269240" h="306704">
                  <a:moveTo>
                    <a:pt x="30778" y="21179"/>
                  </a:moveTo>
                  <a:lnTo>
                    <a:pt x="20568" y="21179"/>
                  </a:lnTo>
                  <a:lnTo>
                    <a:pt x="19102" y="21665"/>
                  </a:lnTo>
                  <a:lnTo>
                    <a:pt x="17646" y="22635"/>
                  </a:lnTo>
                  <a:lnTo>
                    <a:pt x="14724" y="25557"/>
                  </a:lnTo>
                  <a:lnTo>
                    <a:pt x="13743" y="27012"/>
                  </a:lnTo>
                  <a:lnTo>
                    <a:pt x="13258" y="28468"/>
                  </a:lnTo>
                  <a:lnTo>
                    <a:pt x="13385" y="32128"/>
                  </a:lnTo>
                  <a:lnTo>
                    <a:pt x="56054" y="50327"/>
                  </a:lnTo>
                  <a:lnTo>
                    <a:pt x="118485" y="63888"/>
                  </a:lnTo>
                  <a:lnTo>
                    <a:pt x="139266" y="68666"/>
                  </a:lnTo>
                  <a:lnTo>
                    <a:pt x="159911" y="74013"/>
                  </a:lnTo>
                  <a:lnTo>
                    <a:pt x="180420" y="79931"/>
                  </a:lnTo>
                  <a:lnTo>
                    <a:pt x="177295" y="86070"/>
                  </a:lnTo>
                  <a:lnTo>
                    <a:pt x="151564" y="120427"/>
                  </a:lnTo>
                  <a:lnTo>
                    <a:pt x="146846" y="125930"/>
                  </a:lnTo>
                  <a:lnTo>
                    <a:pt x="146846" y="131763"/>
                  </a:lnTo>
                  <a:lnTo>
                    <a:pt x="154145" y="139062"/>
                  </a:lnTo>
                  <a:lnTo>
                    <a:pt x="159988" y="139062"/>
                  </a:lnTo>
                  <a:lnTo>
                    <a:pt x="186263" y="111321"/>
                  </a:lnTo>
                  <a:lnTo>
                    <a:pt x="207063" y="79931"/>
                  </a:lnTo>
                  <a:lnTo>
                    <a:pt x="206947" y="76292"/>
                  </a:lnTo>
                  <a:lnTo>
                    <a:pt x="162723" y="53021"/>
                  </a:lnTo>
                  <a:lnTo>
                    <a:pt x="118747" y="42349"/>
                  </a:lnTo>
                  <a:lnTo>
                    <a:pt x="96410" y="38286"/>
                  </a:lnTo>
                  <a:lnTo>
                    <a:pt x="74303" y="33406"/>
                  </a:lnTo>
                  <a:lnTo>
                    <a:pt x="52426" y="27704"/>
                  </a:lnTo>
                  <a:lnTo>
                    <a:pt x="30778" y="21179"/>
                  </a:lnTo>
                  <a:close/>
                </a:path>
                <a:path w="269240" h="306704">
                  <a:moveTo>
                    <a:pt x="209257" y="6571"/>
                  </a:moveTo>
                  <a:lnTo>
                    <a:pt x="203424" y="6571"/>
                  </a:lnTo>
                  <a:lnTo>
                    <a:pt x="201958" y="7067"/>
                  </a:lnTo>
                  <a:lnTo>
                    <a:pt x="200429" y="8037"/>
                  </a:lnTo>
                  <a:lnTo>
                    <a:pt x="197275" y="10948"/>
                  </a:lnTo>
                  <a:lnTo>
                    <a:pt x="196241" y="12414"/>
                  </a:lnTo>
                  <a:lnTo>
                    <a:pt x="195756" y="13880"/>
                  </a:lnTo>
                  <a:lnTo>
                    <a:pt x="197261" y="21897"/>
                  </a:lnTo>
                  <a:lnTo>
                    <a:pt x="198857" y="29449"/>
                  </a:lnTo>
                  <a:lnTo>
                    <a:pt x="202507" y="45028"/>
                  </a:lnTo>
                  <a:lnTo>
                    <a:pt x="204181" y="53021"/>
                  </a:lnTo>
                  <a:lnTo>
                    <a:pt x="212907" y="68254"/>
                  </a:lnTo>
                  <a:lnTo>
                    <a:pt x="218750" y="68254"/>
                  </a:lnTo>
                  <a:lnTo>
                    <a:pt x="225947" y="60890"/>
                  </a:lnTo>
                  <a:lnTo>
                    <a:pt x="225935" y="59679"/>
                  </a:lnTo>
                  <a:lnTo>
                    <a:pt x="219174" y="21665"/>
                  </a:lnTo>
                  <a:lnTo>
                    <a:pt x="211198" y="7552"/>
                  </a:lnTo>
                  <a:lnTo>
                    <a:pt x="209257" y="6571"/>
                  </a:lnTo>
                  <a:close/>
                </a:path>
                <a:path w="269240" h="306704">
                  <a:moveTo>
                    <a:pt x="13996" y="216440"/>
                  </a:moveTo>
                  <a:lnTo>
                    <a:pt x="7784" y="216440"/>
                  </a:lnTo>
                  <a:lnTo>
                    <a:pt x="6328" y="216936"/>
                  </a:lnTo>
                  <a:lnTo>
                    <a:pt x="0" y="226176"/>
                  </a:lnTo>
                  <a:lnTo>
                    <a:pt x="126" y="228486"/>
                  </a:lnTo>
                  <a:lnTo>
                    <a:pt x="44465" y="259962"/>
                  </a:lnTo>
                  <a:lnTo>
                    <a:pt x="87356" y="278113"/>
                  </a:lnTo>
                  <a:lnTo>
                    <a:pt x="131604" y="292907"/>
                  </a:lnTo>
                  <a:lnTo>
                    <a:pt x="176042" y="306592"/>
                  </a:lnTo>
                  <a:lnTo>
                    <a:pt x="179692" y="305854"/>
                  </a:lnTo>
                  <a:lnTo>
                    <a:pt x="186991" y="298565"/>
                  </a:lnTo>
                  <a:lnTo>
                    <a:pt x="186864" y="294905"/>
                  </a:lnTo>
                  <a:lnTo>
                    <a:pt x="186379" y="291994"/>
                  </a:lnTo>
                  <a:lnTo>
                    <a:pt x="185778" y="290528"/>
                  </a:lnTo>
                  <a:lnTo>
                    <a:pt x="184797" y="289062"/>
                  </a:lnTo>
                  <a:lnTo>
                    <a:pt x="97208" y="258600"/>
                  </a:lnTo>
                  <a:lnTo>
                    <a:pt x="75305" y="250287"/>
                  </a:lnTo>
                  <a:lnTo>
                    <a:pt x="54135" y="240491"/>
                  </a:lnTo>
                  <a:lnTo>
                    <a:pt x="33698" y="229209"/>
                  </a:lnTo>
                  <a:lnTo>
                    <a:pt x="13996" y="2164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7" name="object 47"/>
            <p:cNvSpPr/>
            <p:nvPr/>
          </p:nvSpPr>
          <p:spPr>
            <a:xfrm>
              <a:off x="12664" y="17425"/>
              <a:ext cx="344" cy="448"/>
            </a:xfrm>
            <a:custGeom>
              <a:avLst/>
              <a:gdLst/>
              <a:ahLst/>
              <a:cxnLst/>
              <a:rect l="l" t="t" r="r" b="b"/>
              <a:pathLst>
                <a:path w="218440" h="284479">
                  <a:moveTo>
                    <a:pt x="15325" y="0"/>
                  </a:moveTo>
                  <a:lnTo>
                    <a:pt x="8153" y="0"/>
                  </a:lnTo>
                  <a:lnTo>
                    <a:pt x="6571" y="717"/>
                  </a:lnTo>
                  <a:lnTo>
                    <a:pt x="2193" y="5105"/>
                  </a:lnTo>
                  <a:lnTo>
                    <a:pt x="727" y="8881"/>
                  </a:lnTo>
                  <a:lnTo>
                    <a:pt x="727" y="18131"/>
                  </a:lnTo>
                  <a:lnTo>
                    <a:pt x="485" y="22382"/>
                  </a:lnTo>
                  <a:lnTo>
                    <a:pt x="0" y="26274"/>
                  </a:lnTo>
                  <a:lnTo>
                    <a:pt x="0" y="77737"/>
                  </a:lnTo>
                  <a:lnTo>
                    <a:pt x="5475" y="125096"/>
                  </a:lnTo>
                  <a:lnTo>
                    <a:pt x="13142" y="172266"/>
                  </a:lnTo>
                  <a:lnTo>
                    <a:pt x="26457" y="217893"/>
                  </a:lnTo>
                  <a:lnTo>
                    <a:pt x="48910" y="260593"/>
                  </a:lnTo>
                  <a:lnTo>
                    <a:pt x="82391" y="281763"/>
                  </a:lnTo>
                  <a:lnTo>
                    <a:pt x="106711" y="284046"/>
                  </a:lnTo>
                  <a:lnTo>
                    <a:pt x="117341" y="282858"/>
                  </a:lnTo>
                  <a:lnTo>
                    <a:pt x="155848" y="266983"/>
                  </a:lnTo>
                  <a:lnTo>
                    <a:pt x="161127" y="263758"/>
                  </a:lnTo>
                  <a:lnTo>
                    <a:pt x="102925" y="263758"/>
                  </a:lnTo>
                  <a:lnTo>
                    <a:pt x="94771" y="263030"/>
                  </a:lnTo>
                  <a:lnTo>
                    <a:pt x="55453" y="229391"/>
                  </a:lnTo>
                  <a:lnTo>
                    <a:pt x="38481" y="188144"/>
                  </a:lnTo>
                  <a:lnTo>
                    <a:pt x="29311" y="144321"/>
                  </a:lnTo>
                  <a:lnTo>
                    <a:pt x="23287" y="99980"/>
                  </a:lnTo>
                  <a:lnTo>
                    <a:pt x="21169" y="77737"/>
                  </a:lnTo>
                  <a:lnTo>
                    <a:pt x="21169" y="26274"/>
                  </a:lnTo>
                  <a:lnTo>
                    <a:pt x="22635" y="13132"/>
                  </a:lnTo>
                  <a:lnTo>
                    <a:pt x="22635" y="7299"/>
                  </a:lnTo>
                  <a:lnTo>
                    <a:pt x="22139" y="5843"/>
                  </a:lnTo>
                  <a:lnTo>
                    <a:pt x="21169" y="4377"/>
                  </a:lnTo>
                  <a:lnTo>
                    <a:pt x="18247" y="1455"/>
                  </a:lnTo>
                  <a:lnTo>
                    <a:pt x="16792" y="485"/>
                  </a:lnTo>
                  <a:lnTo>
                    <a:pt x="15325" y="0"/>
                  </a:lnTo>
                  <a:close/>
                </a:path>
                <a:path w="218440" h="284479">
                  <a:moveTo>
                    <a:pt x="210597" y="182856"/>
                  </a:moveTo>
                  <a:lnTo>
                    <a:pt x="208645" y="182856"/>
                  </a:lnTo>
                  <a:lnTo>
                    <a:pt x="206947" y="182983"/>
                  </a:lnTo>
                  <a:lnTo>
                    <a:pt x="204026" y="183468"/>
                  </a:lnTo>
                  <a:lnTo>
                    <a:pt x="202570" y="184069"/>
                  </a:lnTo>
                  <a:lnTo>
                    <a:pt x="201104" y="185039"/>
                  </a:lnTo>
                  <a:lnTo>
                    <a:pt x="194533" y="194522"/>
                  </a:lnTo>
                  <a:lnTo>
                    <a:pt x="188700" y="198910"/>
                  </a:lnTo>
                  <a:lnTo>
                    <a:pt x="164425" y="234668"/>
                  </a:lnTo>
                  <a:lnTo>
                    <a:pt x="127557" y="256994"/>
                  </a:lnTo>
                  <a:lnTo>
                    <a:pt x="102925" y="263758"/>
                  </a:lnTo>
                  <a:lnTo>
                    <a:pt x="161127" y="263758"/>
                  </a:lnTo>
                  <a:lnTo>
                    <a:pt x="193095" y="234202"/>
                  </a:lnTo>
                  <a:lnTo>
                    <a:pt x="202974" y="219030"/>
                  </a:lnTo>
                  <a:lnTo>
                    <a:pt x="207857" y="211501"/>
                  </a:lnTo>
                  <a:lnTo>
                    <a:pt x="212831" y="204063"/>
                  </a:lnTo>
                  <a:lnTo>
                    <a:pt x="217896" y="196716"/>
                  </a:lnTo>
                  <a:lnTo>
                    <a:pt x="217896" y="190145"/>
                  </a:lnTo>
                  <a:lnTo>
                    <a:pt x="217400" y="188689"/>
                  </a:lnTo>
                  <a:lnTo>
                    <a:pt x="216440" y="187233"/>
                  </a:lnTo>
                  <a:lnTo>
                    <a:pt x="213519" y="184312"/>
                  </a:lnTo>
                  <a:lnTo>
                    <a:pt x="212052" y="183341"/>
                  </a:lnTo>
                  <a:lnTo>
                    <a:pt x="210597" y="1828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8" name="object 48"/>
            <p:cNvSpPr/>
            <p:nvPr/>
          </p:nvSpPr>
          <p:spPr>
            <a:xfrm>
              <a:off x="13307" y="17403"/>
              <a:ext cx="225" cy="457"/>
            </a:xfrm>
            <a:custGeom>
              <a:avLst/>
              <a:gdLst/>
              <a:ahLst/>
              <a:cxnLst/>
              <a:rect l="l" t="t" r="r" b="b"/>
              <a:pathLst>
                <a:path w="142875" h="290195">
                  <a:moveTo>
                    <a:pt x="133946" y="0"/>
                  </a:moveTo>
                  <a:lnTo>
                    <a:pt x="128102" y="0"/>
                  </a:lnTo>
                  <a:lnTo>
                    <a:pt x="120848" y="8148"/>
                  </a:lnTo>
                  <a:lnTo>
                    <a:pt x="113688" y="16520"/>
                  </a:lnTo>
                  <a:lnTo>
                    <a:pt x="106620" y="25117"/>
                  </a:lnTo>
                  <a:lnTo>
                    <a:pt x="99645" y="33942"/>
                  </a:lnTo>
                  <a:lnTo>
                    <a:pt x="92479" y="42753"/>
                  </a:lnTo>
                  <a:lnTo>
                    <a:pt x="84859" y="51288"/>
                  </a:lnTo>
                  <a:lnTo>
                    <a:pt x="76784" y="59547"/>
                  </a:lnTo>
                  <a:lnTo>
                    <a:pt x="68254" y="67526"/>
                  </a:lnTo>
                  <a:lnTo>
                    <a:pt x="58484" y="78229"/>
                  </a:lnTo>
                  <a:lnTo>
                    <a:pt x="49266" y="89153"/>
                  </a:lnTo>
                  <a:lnTo>
                    <a:pt x="40597" y="100306"/>
                  </a:lnTo>
                  <a:lnTo>
                    <a:pt x="32476" y="111690"/>
                  </a:lnTo>
                  <a:lnTo>
                    <a:pt x="24561" y="123163"/>
                  </a:lnTo>
                  <a:lnTo>
                    <a:pt x="16511" y="134591"/>
                  </a:lnTo>
                  <a:lnTo>
                    <a:pt x="8324" y="145973"/>
                  </a:lnTo>
                  <a:lnTo>
                    <a:pt x="0" y="157309"/>
                  </a:lnTo>
                  <a:lnTo>
                    <a:pt x="2921" y="168996"/>
                  </a:lnTo>
                  <a:lnTo>
                    <a:pt x="9493" y="174101"/>
                  </a:lnTo>
                  <a:lnTo>
                    <a:pt x="23804" y="188232"/>
                  </a:lnTo>
                  <a:lnTo>
                    <a:pt x="38275" y="202159"/>
                  </a:lnTo>
                  <a:lnTo>
                    <a:pt x="52908" y="215880"/>
                  </a:lnTo>
                  <a:lnTo>
                    <a:pt x="67706" y="229393"/>
                  </a:lnTo>
                  <a:lnTo>
                    <a:pt x="82315" y="243003"/>
                  </a:lnTo>
                  <a:lnTo>
                    <a:pt x="96400" y="257001"/>
                  </a:lnTo>
                  <a:lnTo>
                    <a:pt x="109960" y="271383"/>
                  </a:lnTo>
                  <a:lnTo>
                    <a:pt x="122997" y="286151"/>
                  </a:lnTo>
                  <a:lnTo>
                    <a:pt x="129569" y="289800"/>
                  </a:lnTo>
                  <a:lnTo>
                    <a:pt x="135412" y="289800"/>
                  </a:lnTo>
                  <a:lnTo>
                    <a:pt x="136868" y="289315"/>
                  </a:lnTo>
                  <a:lnTo>
                    <a:pt x="138334" y="288334"/>
                  </a:lnTo>
                  <a:lnTo>
                    <a:pt x="141245" y="285423"/>
                  </a:lnTo>
                  <a:lnTo>
                    <a:pt x="142215" y="283957"/>
                  </a:lnTo>
                  <a:lnTo>
                    <a:pt x="142711" y="282501"/>
                  </a:lnTo>
                  <a:lnTo>
                    <a:pt x="142711" y="276658"/>
                  </a:lnTo>
                  <a:lnTo>
                    <a:pt x="115147" y="245362"/>
                  </a:lnTo>
                  <a:lnTo>
                    <a:pt x="85036" y="216440"/>
                  </a:lnTo>
                  <a:lnTo>
                    <a:pt x="69501" y="202389"/>
                  </a:lnTo>
                  <a:lnTo>
                    <a:pt x="54286" y="187972"/>
                  </a:lnTo>
                  <a:lnTo>
                    <a:pt x="39392" y="173191"/>
                  </a:lnTo>
                  <a:lnTo>
                    <a:pt x="24818" y="158048"/>
                  </a:lnTo>
                  <a:lnTo>
                    <a:pt x="37669" y="138689"/>
                  </a:lnTo>
                  <a:lnTo>
                    <a:pt x="51413" y="120040"/>
                  </a:lnTo>
                  <a:lnTo>
                    <a:pt x="66049" y="102097"/>
                  </a:lnTo>
                  <a:lnTo>
                    <a:pt x="81576" y="84857"/>
                  </a:lnTo>
                  <a:lnTo>
                    <a:pt x="97279" y="67768"/>
                  </a:lnTo>
                  <a:lnTo>
                    <a:pt x="112459" y="50239"/>
                  </a:lnTo>
                  <a:lnTo>
                    <a:pt x="127114" y="32274"/>
                  </a:lnTo>
                  <a:lnTo>
                    <a:pt x="141245" y="13880"/>
                  </a:lnTo>
                  <a:lnTo>
                    <a:pt x="141245" y="7309"/>
                  </a:lnTo>
                  <a:lnTo>
                    <a:pt x="140760" y="5843"/>
                  </a:lnTo>
                  <a:lnTo>
                    <a:pt x="139789" y="4377"/>
                  </a:lnTo>
                  <a:lnTo>
                    <a:pt x="136868" y="1466"/>
                  </a:lnTo>
                  <a:lnTo>
                    <a:pt x="135412" y="495"/>
                  </a:lnTo>
                  <a:lnTo>
                    <a:pt x="13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49" name="object 49"/>
            <p:cNvSpPr/>
            <p:nvPr/>
          </p:nvSpPr>
          <p:spPr>
            <a:xfrm>
              <a:off x="13792" y="17386"/>
              <a:ext cx="461" cy="495"/>
            </a:xfrm>
            <a:custGeom>
              <a:avLst/>
              <a:gdLst/>
              <a:ahLst/>
              <a:cxnLst/>
              <a:rect l="l" t="t" r="r" b="b"/>
              <a:pathLst>
                <a:path w="292734" h="314325">
                  <a:moveTo>
                    <a:pt x="278113" y="14587"/>
                  </a:moveTo>
                  <a:lnTo>
                    <a:pt x="276172" y="14587"/>
                  </a:lnTo>
                  <a:lnTo>
                    <a:pt x="274474" y="14724"/>
                  </a:lnTo>
                  <a:lnTo>
                    <a:pt x="271553" y="15209"/>
                  </a:lnTo>
                  <a:lnTo>
                    <a:pt x="270097" y="15821"/>
                  </a:lnTo>
                  <a:lnTo>
                    <a:pt x="268631" y="16781"/>
                  </a:lnTo>
                  <a:lnTo>
                    <a:pt x="264253" y="24818"/>
                  </a:lnTo>
                  <a:lnTo>
                    <a:pt x="272280" y="74815"/>
                  </a:lnTo>
                  <a:lnTo>
                    <a:pt x="279579" y="80659"/>
                  </a:lnTo>
                  <a:lnTo>
                    <a:pt x="285423" y="80659"/>
                  </a:lnTo>
                  <a:lnTo>
                    <a:pt x="292722" y="73359"/>
                  </a:lnTo>
                  <a:lnTo>
                    <a:pt x="291919" y="66679"/>
                  </a:lnTo>
                  <a:lnTo>
                    <a:pt x="290982" y="60132"/>
                  </a:lnTo>
                  <a:lnTo>
                    <a:pt x="289910" y="53721"/>
                  </a:lnTo>
                  <a:lnTo>
                    <a:pt x="288703" y="47443"/>
                  </a:lnTo>
                  <a:lnTo>
                    <a:pt x="287538" y="41196"/>
                  </a:lnTo>
                  <a:lnTo>
                    <a:pt x="286604" y="34856"/>
                  </a:lnTo>
                  <a:lnTo>
                    <a:pt x="285900" y="28423"/>
                  </a:lnTo>
                  <a:lnTo>
                    <a:pt x="285423" y="21897"/>
                  </a:lnTo>
                  <a:lnTo>
                    <a:pt x="284927" y="20431"/>
                  </a:lnTo>
                  <a:lnTo>
                    <a:pt x="283957" y="18975"/>
                  </a:lnTo>
                  <a:lnTo>
                    <a:pt x="281046" y="16053"/>
                  </a:lnTo>
                  <a:lnTo>
                    <a:pt x="279579" y="15083"/>
                  </a:lnTo>
                  <a:lnTo>
                    <a:pt x="278113" y="14587"/>
                  </a:lnTo>
                  <a:close/>
                </a:path>
                <a:path w="292734" h="314325">
                  <a:moveTo>
                    <a:pt x="230311" y="18975"/>
                  </a:moveTo>
                  <a:lnTo>
                    <a:pt x="224467" y="18975"/>
                  </a:lnTo>
                  <a:lnTo>
                    <a:pt x="223012" y="19460"/>
                  </a:lnTo>
                  <a:lnTo>
                    <a:pt x="221545" y="20431"/>
                  </a:lnTo>
                  <a:lnTo>
                    <a:pt x="218634" y="23352"/>
                  </a:lnTo>
                  <a:lnTo>
                    <a:pt x="217653" y="24818"/>
                  </a:lnTo>
                  <a:lnTo>
                    <a:pt x="217168" y="26274"/>
                  </a:lnTo>
                  <a:lnTo>
                    <a:pt x="221668" y="55112"/>
                  </a:lnTo>
                  <a:lnTo>
                    <a:pt x="235785" y="89413"/>
                  </a:lnTo>
                  <a:lnTo>
                    <a:pt x="241618" y="89413"/>
                  </a:lnTo>
                  <a:lnTo>
                    <a:pt x="248927" y="82125"/>
                  </a:lnTo>
                  <a:lnTo>
                    <a:pt x="247472" y="75323"/>
                  </a:lnTo>
                  <a:lnTo>
                    <a:pt x="246049" y="68432"/>
                  </a:lnTo>
                  <a:lnTo>
                    <a:pt x="239434" y="27730"/>
                  </a:lnTo>
                  <a:lnTo>
                    <a:pt x="238464" y="25789"/>
                  </a:lnTo>
                  <a:lnTo>
                    <a:pt x="237241" y="24091"/>
                  </a:lnTo>
                  <a:lnTo>
                    <a:pt x="234319" y="21158"/>
                  </a:lnTo>
                  <a:lnTo>
                    <a:pt x="232494" y="19945"/>
                  </a:lnTo>
                  <a:lnTo>
                    <a:pt x="230311" y="18975"/>
                  </a:lnTo>
                  <a:close/>
                </a:path>
                <a:path w="292734" h="314325">
                  <a:moveTo>
                    <a:pt x="146031" y="95984"/>
                  </a:moveTo>
                  <a:lnTo>
                    <a:pt x="23363" y="95984"/>
                  </a:lnTo>
                  <a:lnTo>
                    <a:pt x="64605" y="96712"/>
                  </a:lnTo>
                  <a:lnTo>
                    <a:pt x="61423" y="122217"/>
                  </a:lnTo>
                  <a:lnTo>
                    <a:pt x="57716" y="147629"/>
                  </a:lnTo>
                  <a:lnTo>
                    <a:pt x="53485" y="172950"/>
                  </a:lnTo>
                  <a:lnTo>
                    <a:pt x="48164" y="201104"/>
                  </a:lnTo>
                  <a:lnTo>
                    <a:pt x="43834" y="223431"/>
                  </a:lnTo>
                  <a:lnTo>
                    <a:pt x="39190" y="248819"/>
                  </a:lnTo>
                  <a:lnTo>
                    <a:pt x="34663" y="275192"/>
                  </a:lnTo>
                  <a:lnTo>
                    <a:pt x="30662" y="300010"/>
                  </a:lnTo>
                  <a:lnTo>
                    <a:pt x="30320" y="301350"/>
                  </a:lnTo>
                  <a:lnTo>
                    <a:pt x="38689" y="313881"/>
                  </a:lnTo>
                  <a:lnTo>
                    <a:pt x="40640" y="313881"/>
                  </a:lnTo>
                  <a:lnTo>
                    <a:pt x="59224" y="258039"/>
                  </a:lnTo>
                  <a:lnTo>
                    <a:pt x="69351" y="204384"/>
                  </a:lnTo>
                  <a:lnTo>
                    <a:pt x="78745" y="150643"/>
                  </a:lnTo>
                  <a:lnTo>
                    <a:pt x="87230" y="96712"/>
                  </a:lnTo>
                  <a:lnTo>
                    <a:pt x="134275" y="96712"/>
                  </a:lnTo>
                  <a:lnTo>
                    <a:pt x="146031" y="95984"/>
                  </a:lnTo>
                  <a:close/>
                </a:path>
                <a:path w="292734" h="314325">
                  <a:moveTo>
                    <a:pt x="131035" y="272270"/>
                  </a:moveTo>
                  <a:lnTo>
                    <a:pt x="129083" y="272270"/>
                  </a:lnTo>
                  <a:lnTo>
                    <a:pt x="127385" y="272396"/>
                  </a:lnTo>
                  <a:lnTo>
                    <a:pt x="124463" y="272882"/>
                  </a:lnTo>
                  <a:lnTo>
                    <a:pt x="122997" y="273493"/>
                  </a:lnTo>
                  <a:lnTo>
                    <a:pt x="121542" y="274464"/>
                  </a:lnTo>
                  <a:lnTo>
                    <a:pt x="117164" y="282491"/>
                  </a:lnTo>
                  <a:lnTo>
                    <a:pt x="120076" y="290517"/>
                  </a:lnTo>
                  <a:lnTo>
                    <a:pt x="154868" y="296065"/>
                  </a:lnTo>
                  <a:lnTo>
                    <a:pt x="162146" y="296637"/>
                  </a:lnTo>
                  <a:lnTo>
                    <a:pt x="169289" y="297708"/>
                  </a:lnTo>
                  <a:lnTo>
                    <a:pt x="176295" y="299283"/>
                  </a:lnTo>
                  <a:lnTo>
                    <a:pt x="206219" y="299283"/>
                  </a:lnTo>
                  <a:lnTo>
                    <a:pt x="213519" y="300253"/>
                  </a:lnTo>
                  <a:lnTo>
                    <a:pt x="221240" y="300865"/>
                  </a:lnTo>
                  <a:lnTo>
                    <a:pt x="237546" y="301350"/>
                  </a:lnTo>
                  <a:lnTo>
                    <a:pt x="245035" y="302436"/>
                  </a:lnTo>
                  <a:lnTo>
                    <a:pt x="251839" y="304388"/>
                  </a:lnTo>
                  <a:lnTo>
                    <a:pt x="256944" y="303660"/>
                  </a:lnTo>
                  <a:lnTo>
                    <a:pt x="258410" y="303175"/>
                  </a:lnTo>
                  <a:lnTo>
                    <a:pt x="264253" y="288324"/>
                  </a:lnTo>
                  <a:lnTo>
                    <a:pt x="263758" y="286878"/>
                  </a:lnTo>
                  <a:lnTo>
                    <a:pt x="262787" y="285412"/>
                  </a:lnTo>
                  <a:lnTo>
                    <a:pt x="259876" y="282491"/>
                  </a:lnTo>
                  <a:lnTo>
                    <a:pt x="258761" y="281752"/>
                  </a:lnTo>
                  <a:lnTo>
                    <a:pt x="250383" y="281752"/>
                  </a:lnTo>
                  <a:lnTo>
                    <a:pt x="243084" y="280792"/>
                  </a:lnTo>
                  <a:lnTo>
                    <a:pt x="235722" y="280181"/>
                  </a:lnTo>
                  <a:lnTo>
                    <a:pt x="220881" y="279695"/>
                  </a:lnTo>
                  <a:lnTo>
                    <a:pt x="213519" y="279084"/>
                  </a:lnTo>
                  <a:lnTo>
                    <a:pt x="206219" y="278113"/>
                  </a:lnTo>
                  <a:lnTo>
                    <a:pt x="176295" y="278113"/>
                  </a:lnTo>
                  <a:lnTo>
                    <a:pt x="168986" y="276162"/>
                  </a:lnTo>
                  <a:lnTo>
                    <a:pt x="161444" y="275192"/>
                  </a:lnTo>
                  <a:lnTo>
                    <a:pt x="145865" y="275192"/>
                  </a:lnTo>
                  <a:lnTo>
                    <a:pt x="138334" y="274232"/>
                  </a:lnTo>
                  <a:lnTo>
                    <a:pt x="131035" y="272270"/>
                  </a:lnTo>
                  <a:close/>
                </a:path>
                <a:path w="292734" h="314325">
                  <a:moveTo>
                    <a:pt x="256944" y="281035"/>
                  </a:moveTo>
                  <a:lnTo>
                    <a:pt x="250383" y="281752"/>
                  </a:lnTo>
                  <a:lnTo>
                    <a:pt x="258761" y="281752"/>
                  </a:lnTo>
                  <a:lnTo>
                    <a:pt x="258410" y="281520"/>
                  </a:lnTo>
                  <a:lnTo>
                    <a:pt x="256944" y="281035"/>
                  </a:lnTo>
                  <a:close/>
                </a:path>
                <a:path w="292734" h="314325">
                  <a:moveTo>
                    <a:pt x="267173" y="153649"/>
                  </a:moveTo>
                  <a:lnTo>
                    <a:pt x="172635" y="153649"/>
                  </a:lnTo>
                  <a:lnTo>
                    <a:pt x="242356" y="155843"/>
                  </a:lnTo>
                  <a:lnTo>
                    <a:pt x="241375" y="161201"/>
                  </a:lnTo>
                  <a:lnTo>
                    <a:pt x="240189" y="166665"/>
                  </a:lnTo>
                  <a:lnTo>
                    <a:pt x="237852" y="176042"/>
                  </a:lnTo>
                  <a:lnTo>
                    <a:pt x="236270" y="180905"/>
                  </a:lnTo>
                  <a:lnTo>
                    <a:pt x="234319" y="185778"/>
                  </a:lnTo>
                  <a:lnTo>
                    <a:pt x="234319" y="193805"/>
                  </a:lnTo>
                  <a:lnTo>
                    <a:pt x="241618" y="201104"/>
                  </a:lnTo>
                  <a:lnTo>
                    <a:pt x="243569" y="201104"/>
                  </a:lnTo>
                  <a:lnTo>
                    <a:pt x="260847" y="166665"/>
                  </a:lnTo>
                  <a:lnTo>
                    <a:pt x="263758" y="158765"/>
                  </a:lnTo>
                  <a:lnTo>
                    <a:pt x="267173" y="153649"/>
                  </a:lnTo>
                  <a:close/>
                </a:path>
                <a:path w="292734" h="314325">
                  <a:moveTo>
                    <a:pt x="198193" y="132480"/>
                  </a:moveTo>
                  <a:lnTo>
                    <a:pt x="156050" y="134248"/>
                  </a:lnTo>
                  <a:lnTo>
                    <a:pt x="125191" y="144895"/>
                  </a:lnTo>
                  <a:lnTo>
                    <a:pt x="125191" y="150738"/>
                  </a:lnTo>
                  <a:lnTo>
                    <a:pt x="132490" y="158037"/>
                  </a:lnTo>
                  <a:lnTo>
                    <a:pt x="139304" y="157067"/>
                  </a:lnTo>
                  <a:lnTo>
                    <a:pt x="145992" y="156212"/>
                  </a:lnTo>
                  <a:lnTo>
                    <a:pt x="159134" y="154746"/>
                  </a:lnTo>
                  <a:lnTo>
                    <a:pt x="165821" y="154145"/>
                  </a:lnTo>
                  <a:lnTo>
                    <a:pt x="172635" y="153649"/>
                  </a:lnTo>
                  <a:lnTo>
                    <a:pt x="267173" y="153649"/>
                  </a:lnTo>
                  <a:lnTo>
                    <a:pt x="268631" y="151466"/>
                  </a:lnTo>
                  <a:lnTo>
                    <a:pt x="268631" y="144283"/>
                  </a:lnTo>
                  <a:lnTo>
                    <a:pt x="267903" y="142701"/>
                  </a:lnTo>
                  <a:lnTo>
                    <a:pt x="206985" y="132826"/>
                  </a:lnTo>
                  <a:lnTo>
                    <a:pt x="198193" y="132480"/>
                  </a:lnTo>
                  <a:close/>
                </a:path>
                <a:path w="292734" h="314325">
                  <a:moveTo>
                    <a:pt x="134275" y="96712"/>
                  </a:moveTo>
                  <a:lnTo>
                    <a:pt x="87230" y="96712"/>
                  </a:lnTo>
                  <a:lnTo>
                    <a:pt x="110593" y="98178"/>
                  </a:lnTo>
                  <a:lnTo>
                    <a:pt x="134275" y="96712"/>
                  </a:lnTo>
                  <a:close/>
                </a:path>
                <a:path w="292734" h="314325">
                  <a:moveTo>
                    <a:pt x="16064" y="75553"/>
                  </a:moveTo>
                  <a:lnTo>
                    <a:pt x="7309" y="75553"/>
                  </a:lnTo>
                  <a:lnTo>
                    <a:pt x="5843" y="76039"/>
                  </a:lnTo>
                  <a:lnTo>
                    <a:pt x="4387" y="77009"/>
                  </a:lnTo>
                  <a:lnTo>
                    <a:pt x="1466" y="79931"/>
                  </a:lnTo>
                  <a:lnTo>
                    <a:pt x="485" y="81386"/>
                  </a:lnTo>
                  <a:lnTo>
                    <a:pt x="0" y="82842"/>
                  </a:lnTo>
                  <a:lnTo>
                    <a:pt x="126" y="86502"/>
                  </a:lnTo>
                  <a:lnTo>
                    <a:pt x="11929" y="96965"/>
                  </a:lnTo>
                  <a:lnTo>
                    <a:pt x="13870" y="97451"/>
                  </a:lnTo>
                  <a:lnTo>
                    <a:pt x="23363" y="95984"/>
                  </a:lnTo>
                  <a:lnTo>
                    <a:pt x="146031" y="95984"/>
                  </a:lnTo>
                  <a:lnTo>
                    <a:pt x="169714" y="94518"/>
                  </a:lnTo>
                  <a:lnTo>
                    <a:pt x="177013" y="87230"/>
                  </a:lnTo>
                  <a:lnTo>
                    <a:pt x="177013" y="81386"/>
                  </a:lnTo>
                  <a:lnTo>
                    <a:pt x="176527" y="79931"/>
                  </a:lnTo>
                  <a:lnTo>
                    <a:pt x="175568" y="78465"/>
                  </a:lnTo>
                  <a:lnTo>
                    <a:pt x="174101" y="77009"/>
                  </a:lnTo>
                  <a:lnTo>
                    <a:pt x="124463" y="77009"/>
                  </a:lnTo>
                  <a:lnTo>
                    <a:pt x="108041" y="76281"/>
                  </a:lnTo>
                  <a:lnTo>
                    <a:pt x="18975" y="76281"/>
                  </a:lnTo>
                  <a:lnTo>
                    <a:pt x="16064" y="75553"/>
                  </a:lnTo>
                  <a:close/>
                </a:path>
                <a:path w="292734" h="314325">
                  <a:moveTo>
                    <a:pt x="169714" y="74087"/>
                  </a:moveTo>
                  <a:lnTo>
                    <a:pt x="161929" y="74583"/>
                  </a:lnTo>
                  <a:lnTo>
                    <a:pt x="154261" y="74815"/>
                  </a:lnTo>
                  <a:lnTo>
                    <a:pt x="139178" y="74815"/>
                  </a:lnTo>
                  <a:lnTo>
                    <a:pt x="131763" y="75553"/>
                  </a:lnTo>
                  <a:lnTo>
                    <a:pt x="124463" y="77009"/>
                  </a:lnTo>
                  <a:lnTo>
                    <a:pt x="174101" y="77009"/>
                  </a:lnTo>
                  <a:lnTo>
                    <a:pt x="172635" y="75553"/>
                  </a:lnTo>
                  <a:lnTo>
                    <a:pt x="171180" y="74583"/>
                  </a:lnTo>
                  <a:lnTo>
                    <a:pt x="169714" y="74087"/>
                  </a:lnTo>
                  <a:close/>
                </a:path>
                <a:path w="292734" h="314325">
                  <a:moveTo>
                    <a:pt x="50007" y="74815"/>
                  </a:moveTo>
                  <a:lnTo>
                    <a:pt x="28837" y="74815"/>
                  </a:lnTo>
                  <a:lnTo>
                    <a:pt x="23848" y="75311"/>
                  </a:lnTo>
                  <a:lnTo>
                    <a:pt x="18975" y="76281"/>
                  </a:lnTo>
                  <a:lnTo>
                    <a:pt x="108041" y="76281"/>
                  </a:lnTo>
                  <a:lnTo>
                    <a:pt x="91618" y="75553"/>
                  </a:lnTo>
                  <a:lnTo>
                    <a:pt x="69720" y="75553"/>
                  </a:lnTo>
                  <a:lnTo>
                    <a:pt x="50007" y="74815"/>
                  </a:lnTo>
                  <a:close/>
                </a:path>
                <a:path w="292734" h="314325">
                  <a:moveTo>
                    <a:pt x="97451" y="0"/>
                  </a:moveTo>
                  <a:lnTo>
                    <a:pt x="90278" y="0"/>
                  </a:lnTo>
                  <a:lnTo>
                    <a:pt x="88696" y="727"/>
                  </a:lnTo>
                  <a:lnTo>
                    <a:pt x="77009" y="37950"/>
                  </a:lnTo>
                  <a:lnTo>
                    <a:pt x="75734" y="47420"/>
                  </a:lnTo>
                  <a:lnTo>
                    <a:pt x="74092" y="56843"/>
                  </a:lnTo>
                  <a:lnTo>
                    <a:pt x="72087" y="66220"/>
                  </a:lnTo>
                  <a:lnTo>
                    <a:pt x="69720" y="75553"/>
                  </a:lnTo>
                  <a:lnTo>
                    <a:pt x="91618" y="75553"/>
                  </a:lnTo>
                  <a:lnTo>
                    <a:pt x="93348" y="67679"/>
                  </a:lnTo>
                  <a:lnTo>
                    <a:pt x="94898" y="59765"/>
                  </a:lnTo>
                  <a:lnTo>
                    <a:pt x="96266" y="51805"/>
                  </a:lnTo>
                  <a:lnTo>
                    <a:pt x="97451" y="43794"/>
                  </a:lnTo>
                  <a:lnTo>
                    <a:pt x="98731" y="35856"/>
                  </a:lnTo>
                  <a:lnTo>
                    <a:pt x="100372" y="28100"/>
                  </a:lnTo>
                  <a:lnTo>
                    <a:pt x="102378" y="20529"/>
                  </a:lnTo>
                  <a:lnTo>
                    <a:pt x="104750" y="13142"/>
                  </a:lnTo>
                  <a:lnTo>
                    <a:pt x="104750" y="7299"/>
                  </a:lnTo>
                  <a:lnTo>
                    <a:pt x="104264" y="5832"/>
                  </a:lnTo>
                  <a:lnTo>
                    <a:pt x="103294" y="4377"/>
                  </a:lnTo>
                  <a:lnTo>
                    <a:pt x="100372" y="1455"/>
                  </a:lnTo>
                  <a:lnTo>
                    <a:pt x="98917" y="485"/>
                  </a:lnTo>
                  <a:lnTo>
                    <a:pt x="974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50" name="object 50"/>
            <p:cNvSpPr/>
            <p:nvPr/>
          </p:nvSpPr>
          <p:spPr>
            <a:xfrm>
              <a:off x="14404" y="17415"/>
              <a:ext cx="361" cy="483"/>
            </a:xfrm>
            <a:custGeom>
              <a:avLst/>
              <a:gdLst/>
              <a:ahLst/>
              <a:cxnLst/>
              <a:rect l="l" t="t" r="r" b="b"/>
              <a:pathLst>
                <a:path w="229234" h="306704">
                  <a:moveTo>
                    <a:pt x="40514" y="183584"/>
                  </a:moveTo>
                  <a:lnTo>
                    <a:pt x="34670" y="183584"/>
                  </a:lnTo>
                  <a:lnTo>
                    <a:pt x="33215" y="184069"/>
                  </a:lnTo>
                  <a:lnTo>
                    <a:pt x="31696" y="185039"/>
                  </a:lnTo>
                  <a:lnTo>
                    <a:pt x="28531" y="187961"/>
                  </a:lnTo>
                  <a:lnTo>
                    <a:pt x="27487" y="189427"/>
                  </a:lnTo>
                  <a:lnTo>
                    <a:pt x="27002" y="190872"/>
                  </a:lnTo>
                  <a:lnTo>
                    <a:pt x="27002" y="196716"/>
                  </a:lnTo>
                  <a:lnTo>
                    <a:pt x="38479" y="210693"/>
                  </a:lnTo>
                  <a:lnTo>
                    <a:pt x="49908" y="224872"/>
                  </a:lnTo>
                  <a:lnTo>
                    <a:pt x="61291" y="239255"/>
                  </a:lnTo>
                  <a:lnTo>
                    <a:pt x="72632" y="253843"/>
                  </a:lnTo>
                  <a:lnTo>
                    <a:pt x="84264" y="268151"/>
                  </a:lnTo>
                  <a:lnTo>
                    <a:pt x="96537" y="281711"/>
                  </a:lnTo>
                  <a:lnTo>
                    <a:pt x="109448" y="294522"/>
                  </a:lnTo>
                  <a:lnTo>
                    <a:pt x="122997" y="306582"/>
                  </a:lnTo>
                  <a:lnTo>
                    <a:pt x="128841" y="306582"/>
                  </a:lnTo>
                  <a:lnTo>
                    <a:pt x="136140" y="299283"/>
                  </a:lnTo>
                  <a:lnTo>
                    <a:pt x="136140" y="293439"/>
                  </a:lnTo>
                  <a:lnTo>
                    <a:pt x="123251" y="280452"/>
                  </a:lnTo>
                  <a:lnTo>
                    <a:pt x="110865" y="267028"/>
                  </a:lnTo>
                  <a:lnTo>
                    <a:pt x="98981" y="253168"/>
                  </a:lnTo>
                  <a:lnTo>
                    <a:pt x="87599" y="238875"/>
                  </a:lnTo>
                  <a:lnTo>
                    <a:pt x="76302" y="224537"/>
                  </a:lnTo>
                  <a:lnTo>
                    <a:pt x="64689" y="210541"/>
                  </a:lnTo>
                  <a:lnTo>
                    <a:pt x="52760" y="196890"/>
                  </a:lnTo>
                  <a:lnTo>
                    <a:pt x="40514" y="183584"/>
                  </a:lnTo>
                  <a:close/>
                </a:path>
                <a:path w="229234" h="306704">
                  <a:moveTo>
                    <a:pt x="153397" y="71893"/>
                  </a:moveTo>
                  <a:lnTo>
                    <a:pt x="126657" y="71893"/>
                  </a:lnTo>
                  <a:lnTo>
                    <a:pt x="134864" y="82889"/>
                  </a:lnTo>
                  <a:lnTo>
                    <a:pt x="142068" y="92605"/>
                  </a:lnTo>
                  <a:lnTo>
                    <a:pt x="165585" y="124567"/>
                  </a:lnTo>
                  <a:lnTo>
                    <a:pt x="190155" y="155843"/>
                  </a:lnTo>
                  <a:lnTo>
                    <a:pt x="189427" y="159493"/>
                  </a:lnTo>
                  <a:lnTo>
                    <a:pt x="171907" y="173120"/>
                  </a:lnTo>
                  <a:lnTo>
                    <a:pt x="167277" y="175800"/>
                  </a:lnTo>
                  <a:lnTo>
                    <a:pt x="162414" y="177740"/>
                  </a:lnTo>
                  <a:lnTo>
                    <a:pt x="155843" y="185039"/>
                  </a:lnTo>
                  <a:lnTo>
                    <a:pt x="166064" y="198910"/>
                  </a:lnTo>
                  <a:lnTo>
                    <a:pt x="173848" y="196484"/>
                  </a:lnTo>
                  <a:lnTo>
                    <a:pt x="181031" y="192581"/>
                  </a:lnTo>
                  <a:lnTo>
                    <a:pt x="194174" y="181886"/>
                  </a:lnTo>
                  <a:lnTo>
                    <a:pt x="201104" y="177255"/>
                  </a:lnTo>
                  <a:lnTo>
                    <a:pt x="208413" y="173363"/>
                  </a:lnTo>
                  <a:lnTo>
                    <a:pt x="209858" y="172867"/>
                  </a:lnTo>
                  <a:lnTo>
                    <a:pt x="211325" y="171897"/>
                  </a:lnTo>
                  <a:lnTo>
                    <a:pt x="214236" y="168975"/>
                  </a:lnTo>
                  <a:lnTo>
                    <a:pt x="215217" y="167520"/>
                  </a:lnTo>
                  <a:lnTo>
                    <a:pt x="215702" y="166064"/>
                  </a:lnTo>
                  <a:lnTo>
                    <a:pt x="210637" y="153174"/>
                  </a:lnTo>
                  <a:lnTo>
                    <a:pt x="204205" y="140784"/>
                  </a:lnTo>
                  <a:lnTo>
                    <a:pt x="196404" y="128896"/>
                  </a:lnTo>
                  <a:lnTo>
                    <a:pt x="187233" y="117513"/>
                  </a:lnTo>
                  <a:lnTo>
                    <a:pt x="177701" y="106272"/>
                  </a:lnTo>
                  <a:lnTo>
                    <a:pt x="168805" y="94798"/>
                  </a:lnTo>
                  <a:lnTo>
                    <a:pt x="160386" y="82842"/>
                  </a:lnTo>
                  <a:lnTo>
                    <a:pt x="153397" y="71893"/>
                  </a:lnTo>
                  <a:close/>
                </a:path>
                <a:path w="229234" h="306704">
                  <a:moveTo>
                    <a:pt x="99634" y="0"/>
                  </a:moveTo>
                  <a:lnTo>
                    <a:pt x="93073" y="0"/>
                  </a:lnTo>
                  <a:lnTo>
                    <a:pt x="91607" y="474"/>
                  </a:lnTo>
                  <a:lnTo>
                    <a:pt x="90152" y="1455"/>
                  </a:lnTo>
                  <a:lnTo>
                    <a:pt x="87230" y="4377"/>
                  </a:lnTo>
                  <a:lnTo>
                    <a:pt x="86259" y="5832"/>
                  </a:lnTo>
                  <a:lnTo>
                    <a:pt x="85774" y="7288"/>
                  </a:lnTo>
                  <a:lnTo>
                    <a:pt x="87715" y="15568"/>
                  </a:lnTo>
                  <a:lnTo>
                    <a:pt x="91365" y="23110"/>
                  </a:lnTo>
                  <a:lnTo>
                    <a:pt x="96723" y="29924"/>
                  </a:lnTo>
                  <a:lnTo>
                    <a:pt x="100688" y="35079"/>
                  </a:lnTo>
                  <a:lnTo>
                    <a:pt x="104564" y="40325"/>
                  </a:lnTo>
                  <a:lnTo>
                    <a:pt x="108350" y="45660"/>
                  </a:lnTo>
                  <a:lnTo>
                    <a:pt x="112049" y="51082"/>
                  </a:lnTo>
                  <a:lnTo>
                    <a:pt x="112049" y="52549"/>
                  </a:lnTo>
                  <a:lnTo>
                    <a:pt x="99251" y="54853"/>
                  </a:lnTo>
                  <a:lnTo>
                    <a:pt x="86408" y="57020"/>
                  </a:lnTo>
                  <a:lnTo>
                    <a:pt x="73520" y="59050"/>
                  </a:lnTo>
                  <a:lnTo>
                    <a:pt x="8037" y="68244"/>
                  </a:lnTo>
                  <a:lnTo>
                    <a:pt x="6571" y="69214"/>
                  </a:lnTo>
                  <a:lnTo>
                    <a:pt x="1582" y="72748"/>
                  </a:lnTo>
                  <a:lnTo>
                    <a:pt x="485" y="74330"/>
                  </a:lnTo>
                  <a:lnTo>
                    <a:pt x="0" y="76271"/>
                  </a:lnTo>
                  <a:lnTo>
                    <a:pt x="83" y="83094"/>
                  </a:lnTo>
                  <a:lnTo>
                    <a:pt x="7299" y="90141"/>
                  </a:lnTo>
                  <a:lnTo>
                    <a:pt x="36948" y="85214"/>
                  </a:lnTo>
                  <a:lnTo>
                    <a:pt x="126657" y="71893"/>
                  </a:lnTo>
                  <a:lnTo>
                    <a:pt x="153397" y="71893"/>
                  </a:lnTo>
                  <a:lnTo>
                    <a:pt x="152932" y="71165"/>
                  </a:lnTo>
                  <a:lnTo>
                    <a:pt x="152932" y="68982"/>
                  </a:lnTo>
                  <a:lnTo>
                    <a:pt x="161343" y="67633"/>
                  </a:lnTo>
                  <a:lnTo>
                    <a:pt x="169805" y="66514"/>
                  </a:lnTo>
                  <a:lnTo>
                    <a:pt x="178315" y="65624"/>
                  </a:lnTo>
                  <a:lnTo>
                    <a:pt x="195450" y="64297"/>
                  </a:lnTo>
                  <a:lnTo>
                    <a:pt x="204027" y="63405"/>
                  </a:lnTo>
                  <a:lnTo>
                    <a:pt x="229203" y="52549"/>
                  </a:lnTo>
                  <a:lnTo>
                    <a:pt x="229203" y="48899"/>
                  </a:lnTo>
                  <a:lnTo>
                    <a:pt x="137606" y="48899"/>
                  </a:lnTo>
                  <a:lnTo>
                    <a:pt x="132308" y="42970"/>
                  </a:lnTo>
                  <a:lnTo>
                    <a:pt x="127377" y="36857"/>
                  </a:lnTo>
                  <a:lnTo>
                    <a:pt x="122815" y="30561"/>
                  </a:lnTo>
                  <a:lnTo>
                    <a:pt x="118620" y="24080"/>
                  </a:lnTo>
                  <a:lnTo>
                    <a:pt x="114421" y="17649"/>
                  </a:lnTo>
                  <a:lnTo>
                    <a:pt x="109859" y="11490"/>
                  </a:lnTo>
                  <a:lnTo>
                    <a:pt x="104931" y="5606"/>
                  </a:lnTo>
                  <a:lnTo>
                    <a:pt x="99634" y="0"/>
                  </a:lnTo>
                  <a:close/>
                </a:path>
                <a:path w="229234" h="306704">
                  <a:moveTo>
                    <a:pt x="221915" y="39417"/>
                  </a:moveTo>
                  <a:lnTo>
                    <a:pt x="212558" y="41056"/>
                  </a:lnTo>
                  <a:lnTo>
                    <a:pt x="203112" y="42333"/>
                  </a:lnTo>
                  <a:lnTo>
                    <a:pt x="193576" y="43246"/>
                  </a:lnTo>
                  <a:lnTo>
                    <a:pt x="174394" y="44385"/>
                  </a:lnTo>
                  <a:lnTo>
                    <a:pt x="165066" y="45433"/>
                  </a:lnTo>
                  <a:lnTo>
                    <a:pt x="155965" y="46937"/>
                  </a:lnTo>
                  <a:lnTo>
                    <a:pt x="147089" y="48899"/>
                  </a:lnTo>
                  <a:lnTo>
                    <a:pt x="229203" y="48899"/>
                  </a:lnTo>
                  <a:lnTo>
                    <a:pt x="229203" y="46705"/>
                  </a:lnTo>
                  <a:lnTo>
                    <a:pt x="228718" y="45260"/>
                  </a:lnTo>
                  <a:lnTo>
                    <a:pt x="227748" y="43794"/>
                  </a:lnTo>
                  <a:lnTo>
                    <a:pt x="224826" y="40872"/>
                  </a:lnTo>
                  <a:lnTo>
                    <a:pt x="223370" y="39902"/>
                  </a:lnTo>
                  <a:lnTo>
                    <a:pt x="221915" y="394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51" name="object 51"/>
            <p:cNvSpPr/>
            <p:nvPr/>
          </p:nvSpPr>
          <p:spPr>
            <a:xfrm>
              <a:off x="14985" y="17455"/>
              <a:ext cx="424" cy="409"/>
            </a:xfrm>
            <a:custGeom>
              <a:avLst/>
              <a:gdLst/>
              <a:ahLst/>
              <a:cxnLst/>
              <a:rect l="l" t="t" r="r" b="b"/>
              <a:pathLst>
                <a:path w="269240" h="259715">
                  <a:moveTo>
                    <a:pt x="223729" y="14587"/>
                  </a:moveTo>
                  <a:lnTo>
                    <a:pt x="221788" y="14587"/>
                  </a:lnTo>
                  <a:lnTo>
                    <a:pt x="220090" y="14724"/>
                  </a:lnTo>
                  <a:lnTo>
                    <a:pt x="217158" y="15209"/>
                  </a:lnTo>
                  <a:lnTo>
                    <a:pt x="215702" y="15821"/>
                  </a:lnTo>
                  <a:lnTo>
                    <a:pt x="214246" y="16781"/>
                  </a:lnTo>
                  <a:lnTo>
                    <a:pt x="209869" y="24818"/>
                  </a:lnTo>
                  <a:lnTo>
                    <a:pt x="214859" y="44689"/>
                  </a:lnTo>
                  <a:lnTo>
                    <a:pt x="219623" y="64511"/>
                  </a:lnTo>
                  <a:lnTo>
                    <a:pt x="224162" y="84288"/>
                  </a:lnTo>
                  <a:lnTo>
                    <a:pt x="228475" y="104022"/>
                  </a:lnTo>
                  <a:lnTo>
                    <a:pt x="232858" y="123728"/>
                  </a:lnTo>
                  <a:lnTo>
                    <a:pt x="242715" y="163144"/>
                  </a:lnTo>
                  <a:lnTo>
                    <a:pt x="255488" y="190155"/>
                  </a:lnTo>
                  <a:lnTo>
                    <a:pt x="261332" y="190155"/>
                  </a:lnTo>
                  <a:lnTo>
                    <a:pt x="268620" y="182856"/>
                  </a:lnTo>
                  <a:lnTo>
                    <a:pt x="263925" y="162784"/>
                  </a:lnTo>
                  <a:lnTo>
                    <a:pt x="259320" y="142710"/>
                  </a:lnTo>
                  <a:lnTo>
                    <a:pt x="254805" y="122633"/>
                  </a:lnTo>
                  <a:lnTo>
                    <a:pt x="250383" y="102556"/>
                  </a:lnTo>
                  <a:lnTo>
                    <a:pt x="245888" y="82461"/>
                  </a:lnTo>
                  <a:lnTo>
                    <a:pt x="236216" y="42128"/>
                  </a:lnTo>
                  <a:lnTo>
                    <a:pt x="225195" y="15083"/>
                  </a:lnTo>
                  <a:lnTo>
                    <a:pt x="223729" y="14587"/>
                  </a:lnTo>
                  <a:close/>
                </a:path>
                <a:path w="269240" h="259715">
                  <a:moveTo>
                    <a:pt x="13870" y="0"/>
                  </a:moveTo>
                  <a:lnTo>
                    <a:pt x="11919" y="0"/>
                  </a:lnTo>
                  <a:lnTo>
                    <a:pt x="10220" y="116"/>
                  </a:lnTo>
                  <a:lnTo>
                    <a:pt x="7299" y="601"/>
                  </a:lnTo>
                  <a:lnTo>
                    <a:pt x="5832" y="1223"/>
                  </a:lnTo>
                  <a:lnTo>
                    <a:pt x="4377" y="2193"/>
                  </a:lnTo>
                  <a:lnTo>
                    <a:pt x="0" y="10210"/>
                  </a:lnTo>
                  <a:lnTo>
                    <a:pt x="0" y="83580"/>
                  </a:lnTo>
                  <a:lnTo>
                    <a:pt x="3281" y="126647"/>
                  </a:lnTo>
                  <a:lnTo>
                    <a:pt x="7299" y="169714"/>
                  </a:lnTo>
                  <a:lnTo>
                    <a:pt x="12774" y="212509"/>
                  </a:lnTo>
                  <a:lnTo>
                    <a:pt x="20441" y="254750"/>
                  </a:lnTo>
                  <a:lnTo>
                    <a:pt x="29196" y="259138"/>
                  </a:lnTo>
                  <a:lnTo>
                    <a:pt x="39417" y="257672"/>
                  </a:lnTo>
                  <a:lnTo>
                    <a:pt x="70770" y="233580"/>
                  </a:lnTo>
                  <a:lnTo>
                    <a:pt x="36495" y="233580"/>
                  </a:lnTo>
                  <a:lnTo>
                    <a:pt x="33736" y="214812"/>
                  </a:lnTo>
                  <a:lnTo>
                    <a:pt x="27371" y="158765"/>
                  </a:lnTo>
                  <a:lnTo>
                    <a:pt x="22648" y="102513"/>
                  </a:lnTo>
                  <a:lnTo>
                    <a:pt x="21169" y="83580"/>
                  </a:lnTo>
                  <a:lnTo>
                    <a:pt x="21169" y="7299"/>
                  </a:lnTo>
                  <a:lnTo>
                    <a:pt x="20673" y="5832"/>
                  </a:lnTo>
                  <a:lnTo>
                    <a:pt x="19703" y="4377"/>
                  </a:lnTo>
                  <a:lnTo>
                    <a:pt x="16781" y="1455"/>
                  </a:lnTo>
                  <a:lnTo>
                    <a:pt x="15325" y="495"/>
                  </a:lnTo>
                  <a:lnTo>
                    <a:pt x="13870" y="0"/>
                  </a:lnTo>
                  <a:close/>
                </a:path>
                <a:path w="269240" h="259715">
                  <a:moveTo>
                    <a:pt x="79203" y="202559"/>
                  </a:moveTo>
                  <a:lnTo>
                    <a:pt x="70923" y="204015"/>
                  </a:lnTo>
                  <a:lnTo>
                    <a:pt x="63803" y="208456"/>
                  </a:lnTo>
                  <a:lnTo>
                    <a:pt x="57854" y="215881"/>
                  </a:lnTo>
                  <a:lnTo>
                    <a:pt x="53252" y="221168"/>
                  </a:lnTo>
                  <a:lnTo>
                    <a:pt x="48402" y="225878"/>
                  </a:lnTo>
                  <a:lnTo>
                    <a:pt x="43305" y="230014"/>
                  </a:lnTo>
                  <a:lnTo>
                    <a:pt x="37961" y="233580"/>
                  </a:lnTo>
                  <a:lnTo>
                    <a:pt x="70770" y="233580"/>
                  </a:lnTo>
                  <a:lnTo>
                    <a:pt x="75870" y="228390"/>
                  </a:lnTo>
                  <a:lnTo>
                    <a:pt x="81289" y="222615"/>
                  </a:lnTo>
                  <a:lnTo>
                    <a:pt x="86502" y="216788"/>
                  </a:lnTo>
                  <a:lnTo>
                    <a:pt x="86502" y="209858"/>
                  </a:lnTo>
                  <a:lnTo>
                    <a:pt x="86017" y="208392"/>
                  </a:lnTo>
                  <a:lnTo>
                    <a:pt x="85036" y="206947"/>
                  </a:lnTo>
                  <a:lnTo>
                    <a:pt x="82114" y="204015"/>
                  </a:lnTo>
                  <a:lnTo>
                    <a:pt x="80659" y="203055"/>
                  </a:lnTo>
                  <a:lnTo>
                    <a:pt x="79203" y="2025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80"/>
            </a:p>
          </p:txBody>
        </p:sp>
        <p:sp>
          <p:nvSpPr>
            <p:cNvPr id="52" name="object 52"/>
            <p:cNvSpPr/>
            <p:nvPr/>
          </p:nvSpPr>
          <p:spPr>
            <a:xfrm>
              <a:off x="15554" y="17766"/>
              <a:ext cx="151" cy="1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8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2020-10-23T02:18:00Z</dcterms:created>
  <dcterms:modified xsi:type="dcterms:W3CDTF">2020-12-09T04:53:26Z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